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711" r:id="rId5"/>
  </p:sldMasterIdLst>
  <p:notesMasterIdLst>
    <p:notesMasterId r:id="rId26"/>
  </p:notesMasterIdLst>
  <p:sldIdLst>
    <p:sldId id="312" r:id="rId6"/>
    <p:sldId id="318" r:id="rId7"/>
    <p:sldId id="317" r:id="rId8"/>
    <p:sldId id="297" r:id="rId9"/>
    <p:sldId id="304" r:id="rId10"/>
    <p:sldId id="688" r:id="rId11"/>
    <p:sldId id="290" r:id="rId12"/>
    <p:sldId id="301" r:id="rId13"/>
    <p:sldId id="690" r:id="rId14"/>
    <p:sldId id="692" r:id="rId15"/>
    <p:sldId id="691" r:id="rId16"/>
    <p:sldId id="694" r:id="rId17"/>
    <p:sldId id="696" r:id="rId18"/>
    <p:sldId id="693" r:id="rId19"/>
    <p:sldId id="695" r:id="rId20"/>
    <p:sldId id="699" r:id="rId21"/>
    <p:sldId id="697" r:id="rId22"/>
    <p:sldId id="698" r:id="rId23"/>
    <p:sldId id="689" r:id="rId24"/>
    <p:sldId id="258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840"/>
    <a:srgbClr val="53586B"/>
    <a:srgbClr val="F9E56D"/>
    <a:srgbClr val="41C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7984D-360B-4236-883C-9C0FFC6B862C}" v="218" dt="2021-06-07T19:24:04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97440" autoAdjust="0"/>
  </p:normalViewPr>
  <p:slideViewPr>
    <p:cSldViewPr snapToGrid="0">
      <p:cViewPr varScale="1">
        <p:scale>
          <a:sx n="113" d="100"/>
          <a:sy n="113" d="100"/>
        </p:scale>
        <p:origin x="84" y="84"/>
      </p:cViewPr>
      <p:guideLst>
        <p:guide orient="horz" pos="331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Hartmann" userId="93570205-2157-47b2-8de2-3b04bf09deb4" providerId="ADAL" clId="{3E97984D-360B-4236-883C-9C0FFC6B862C}"/>
    <pc:docChg chg="undo custSel addSld delSld modSld sldOrd">
      <pc:chgData name="Thomas Hartmann" userId="93570205-2157-47b2-8de2-3b04bf09deb4" providerId="ADAL" clId="{3E97984D-360B-4236-883C-9C0FFC6B862C}" dt="2021-06-07T19:40:46.455" v="3461" actId="20577"/>
      <pc:docMkLst>
        <pc:docMk/>
      </pc:docMkLst>
      <pc:sldChg chg="modSp mod">
        <pc:chgData name="Thomas Hartmann" userId="93570205-2157-47b2-8de2-3b04bf09deb4" providerId="ADAL" clId="{3E97984D-360B-4236-883C-9C0FFC6B862C}" dt="2021-06-07T12:14:40.301" v="400" actId="5793"/>
        <pc:sldMkLst>
          <pc:docMk/>
          <pc:sldMk cId="3640108534" sldId="258"/>
        </pc:sldMkLst>
        <pc:spChg chg="mod">
          <ac:chgData name="Thomas Hartmann" userId="93570205-2157-47b2-8de2-3b04bf09deb4" providerId="ADAL" clId="{3E97984D-360B-4236-883C-9C0FFC6B862C}" dt="2021-06-07T12:14:40.301" v="400" actId="5793"/>
          <ac:spMkLst>
            <pc:docMk/>
            <pc:sldMk cId="3640108534" sldId="258"/>
            <ac:spMk id="31" creationId="{00000000-0000-0000-0000-000000000000}"/>
          </ac:spMkLst>
        </pc:spChg>
      </pc:sldChg>
      <pc:sldChg chg="add del">
        <pc:chgData name="Thomas Hartmann" userId="93570205-2157-47b2-8de2-3b04bf09deb4" providerId="ADAL" clId="{3E97984D-360B-4236-883C-9C0FFC6B862C}" dt="2021-06-07T14:30:59.997" v="1106" actId="47"/>
        <pc:sldMkLst>
          <pc:docMk/>
          <pc:sldMk cId="2443615838" sldId="268"/>
        </pc:sldMkLst>
      </pc:sldChg>
      <pc:sldChg chg="del">
        <pc:chgData name="Thomas Hartmann" userId="93570205-2157-47b2-8de2-3b04bf09deb4" providerId="ADAL" clId="{3E97984D-360B-4236-883C-9C0FFC6B862C}" dt="2021-06-07T11:36:14.937" v="103" actId="47"/>
        <pc:sldMkLst>
          <pc:docMk/>
          <pc:sldMk cId="1231251247" sldId="274"/>
        </pc:sldMkLst>
      </pc:sldChg>
      <pc:sldChg chg="ord">
        <pc:chgData name="Thomas Hartmann" userId="93570205-2157-47b2-8de2-3b04bf09deb4" providerId="ADAL" clId="{3E97984D-360B-4236-883C-9C0FFC6B862C}" dt="2021-06-07T11:36:28.715" v="105"/>
        <pc:sldMkLst>
          <pc:docMk/>
          <pc:sldMk cId="1882473151" sldId="290"/>
        </pc:sldMkLst>
      </pc:sldChg>
      <pc:sldChg chg="modSp mod">
        <pc:chgData name="Thomas Hartmann" userId="93570205-2157-47b2-8de2-3b04bf09deb4" providerId="ADAL" clId="{3E97984D-360B-4236-883C-9C0FFC6B862C}" dt="2021-06-07T12:08:41.903" v="234" actId="12"/>
        <pc:sldMkLst>
          <pc:docMk/>
          <pc:sldMk cId="2147300796" sldId="297"/>
        </pc:sldMkLst>
        <pc:spChg chg="mod">
          <ac:chgData name="Thomas Hartmann" userId="93570205-2157-47b2-8de2-3b04bf09deb4" providerId="ADAL" clId="{3E97984D-360B-4236-883C-9C0FFC6B862C}" dt="2021-06-07T12:08:41.903" v="234" actId="12"/>
          <ac:spMkLst>
            <pc:docMk/>
            <pc:sldMk cId="2147300796" sldId="297"/>
            <ac:spMk id="3" creationId="{00000000-0000-0000-0000-000000000000}"/>
          </ac:spMkLst>
        </pc:spChg>
      </pc:sldChg>
      <pc:sldChg chg="addSp delSp modSp mod modClrScheme chgLayout">
        <pc:chgData name="Thomas Hartmann" userId="93570205-2157-47b2-8de2-3b04bf09deb4" providerId="ADAL" clId="{3E97984D-360B-4236-883C-9C0FFC6B862C}" dt="2021-06-07T11:56:15.289" v="168" actId="478"/>
        <pc:sldMkLst>
          <pc:docMk/>
          <pc:sldMk cId="4093804608" sldId="301"/>
        </pc:sldMkLst>
        <pc:spChg chg="mod ord">
          <ac:chgData name="Thomas Hartmann" userId="93570205-2157-47b2-8de2-3b04bf09deb4" providerId="ADAL" clId="{3E97984D-360B-4236-883C-9C0FFC6B862C}" dt="2021-06-07T11:56:05.365" v="162" actId="26606"/>
          <ac:spMkLst>
            <pc:docMk/>
            <pc:sldMk cId="4093804608" sldId="301"/>
            <ac:spMk id="3" creationId="{00000000-0000-0000-0000-000000000000}"/>
          </ac:spMkLst>
        </pc:spChg>
        <pc:spChg chg="add del mod">
          <ac:chgData name="Thomas Hartmann" userId="93570205-2157-47b2-8de2-3b04bf09deb4" providerId="ADAL" clId="{3E97984D-360B-4236-883C-9C0FFC6B862C}" dt="2021-06-07T11:56:05.365" v="162" actId="26606"/>
          <ac:spMkLst>
            <pc:docMk/>
            <pc:sldMk cId="4093804608" sldId="301"/>
            <ac:spMk id="4" creationId="{1359D23B-AE44-41CA-804B-811D4AB8C057}"/>
          </ac:spMkLst>
        </pc:spChg>
        <pc:spChg chg="mod ord">
          <ac:chgData name="Thomas Hartmann" userId="93570205-2157-47b2-8de2-3b04bf09deb4" providerId="ADAL" clId="{3E97984D-360B-4236-883C-9C0FFC6B862C}" dt="2021-06-07T11:56:05.365" v="162" actId="26606"/>
          <ac:spMkLst>
            <pc:docMk/>
            <pc:sldMk cId="4093804608" sldId="301"/>
            <ac:spMk id="5" creationId="{00000000-0000-0000-0000-000000000000}"/>
          </ac:spMkLst>
        </pc:spChg>
        <pc:spChg chg="add del mod">
          <ac:chgData name="Thomas Hartmann" userId="93570205-2157-47b2-8de2-3b04bf09deb4" providerId="ADAL" clId="{3E97984D-360B-4236-883C-9C0FFC6B862C}" dt="2021-06-07T11:56:12.943" v="167" actId="478"/>
          <ac:spMkLst>
            <pc:docMk/>
            <pc:sldMk cId="4093804608" sldId="301"/>
            <ac:spMk id="6" creationId="{00000000-0000-0000-0000-000000000000}"/>
          </ac:spMkLst>
        </pc:spChg>
        <pc:spChg chg="add del mod">
          <ac:chgData name="Thomas Hartmann" userId="93570205-2157-47b2-8de2-3b04bf09deb4" providerId="ADAL" clId="{3E97984D-360B-4236-883C-9C0FFC6B862C}" dt="2021-06-07T11:56:15.289" v="168" actId="478"/>
          <ac:spMkLst>
            <pc:docMk/>
            <pc:sldMk cId="4093804608" sldId="301"/>
            <ac:spMk id="8" creationId="{EA3C7B36-1037-4254-8D42-842D4027022A}"/>
          </ac:spMkLst>
        </pc:spChg>
        <pc:spChg chg="mod modVis">
          <ac:chgData name="Thomas Hartmann" userId="93570205-2157-47b2-8de2-3b04bf09deb4" providerId="ADAL" clId="{3E97984D-360B-4236-883C-9C0FFC6B862C}" dt="2021-06-07T11:56:05.365" v="162" actId="26606"/>
          <ac:spMkLst>
            <pc:docMk/>
            <pc:sldMk cId="4093804608" sldId="301"/>
            <ac:spMk id="26" creationId="{CD568DDA-7FC2-4050-87FD-79DE66E6B1ED}"/>
          </ac:spMkLst>
        </pc:spChg>
        <pc:spChg chg="mod">
          <ac:chgData name="Thomas Hartmann" userId="93570205-2157-47b2-8de2-3b04bf09deb4" providerId="ADAL" clId="{3E97984D-360B-4236-883C-9C0FFC6B862C}" dt="2021-06-07T11:56:05.365" v="162" actId="26606"/>
          <ac:spMkLst>
            <pc:docMk/>
            <pc:sldMk cId="4093804608" sldId="301"/>
            <ac:spMk id="28" creationId="{23FD44CE-46E3-482B-9DC0-BDE1ED8B0AB0}"/>
          </ac:spMkLst>
        </pc:spChg>
        <pc:spChg chg="mod modVis">
          <ac:chgData name="Thomas Hartmann" userId="93570205-2157-47b2-8de2-3b04bf09deb4" providerId="ADAL" clId="{3E97984D-360B-4236-883C-9C0FFC6B862C}" dt="2021-06-07T11:56:05.365" v="162" actId="26606"/>
          <ac:spMkLst>
            <pc:docMk/>
            <pc:sldMk cId="4093804608" sldId="301"/>
            <ac:spMk id="30" creationId="{5E2214A8-A478-49B8-A8A7-FAAA9015F20A}"/>
          </ac:spMkLst>
        </pc:spChg>
        <pc:spChg chg="del">
          <ac:chgData name="Thomas Hartmann" userId="93570205-2157-47b2-8de2-3b04bf09deb4" providerId="ADAL" clId="{3E97984D-360B-4236-883C-9C0FFC6B862C}" dt="2021-06-07T11:56:05.365" v="162" actId="26606"/>
          <ac:spMkLst>
            <pc:docMk/>
            <pc:sldMk cId="4093804608" sldId="301"/>
            <ac:spMk id="32" creationId="{6789999E-5C02-4A6C-805F-4E43EEFE4574}"/>
          </ac:spMkLst>
        </pc:spChg>
        <pc:spChg chg="del">
          <ac:chgData name="Thomas Hartmann" userId="93570205-2157-47b2-8de2-3b04bf09deb4" providerId="ADAL" clId="{3E97984D-360B-4236-883C-9C0FFC6B862C}" dt="2021-06-07T11:56:05.365" v="162" actId="26606"/>
          <ac:spMkLst>
            <pc:docMk/>
            <pc:sldMk cId="4093804608" sldId="301"/>
            <ac:spMk id="34" creationId="{4FDF050F-96AC-459D-824D-10C4709F4E55}"/>
          </ac:spMkLst>
        </pc:spChg>
        <pc:spChg chg="del mod replId">
          <ac:chgData name="Thomas Hartmann" userId="93570205-2157-47b2-8de2-3b04bf09deb4" providerId="ADAL" clId="{3E97984D-360B-4236-883C-9C0FFC6B862C}" dt="2021-06-07T11:56:05.365" v="162" actId="26606"/>
          <ac:spMkLst>
            <pc:docMk/>
            <pc:sldMk cId="4093804608" sldId="301"/>
            <ac:spMk id="36" creationId="{00000000-0000-0000-0000-000000000000}"/>
          </ac:spMkLst>
        </pc:spChg>
        <pc:spChg chg="add mod">
          <ac:chgData name="Thomas Hartmann" userId="93570205-2157-47b2-8de2-3b04bf09deb4" providerId="ADAL" clId="{3E97984D-360B-4236-883C-9C0FFC6B862C}" dt="2021-06-07T11:56:05.365" v="162" actId="26606"/>
          <ac:spMkLst>
            <pc:docMk/>
            <pc:sldMk cId="4093804608" sldId="301"/>
            <ac:spMk id="39" creationId="{2E11B250-827D-425D-A8FD-F2C54BA1E6C9}"/>
          </ac:spMkLst>
        </pc:spChg>
        <pc:spChg chg="add mod">
          <ac:chgData name="Thomas Hartmann" userId="93570205-2157-47b2-8de2-3b04bf09deb4" providerId="ADAL" clId="{3E97984D-360B-4236-883C-9C0FFC6B862C}" dt="2021-06-07T11:56:05.365" v="162" actId="26606"/>
          <ac:spMkLst>
            <pc:docMk/>
            <pc:sldMk cId="4093804608" sldId="301"/>
            <ac:spMk id="41" creationId="{747871F5-5D93-4712-8D4D-78B70BE94363}"/>
          </ac:spMkLst>
        </pc:spChg>
        <pc:spChg chg="add mod">
          <ac:chgData name="Thomas Hartmann" userId="93570205-2157-47b2-8de2-3b04bf09deb4" providerId="ADAL" clId="{3E97984D-360B-4236-883C-9C0FFC6B862C}" dt="2021-06-07T11:56:05.365" v="162" actId="26606"/>
          <ac:spMkLst>
            <pc:docMk/>
            <pc:sldMk cId="4093804608" sldId="301"/>
            <ac:spMk id="43" creationId="{E7614938-59A5-4FBB-96E0-E364723C7140}"/>
          </ac:spMkLst>
        </pc:spChg>
        <pc:spChg chg="add mod">
          <ac:chgData name="Thomas Hartmann" userId="93570205-2157-47b2-8de2-3b04bf09deb4" providerId="ADAL" clId="{3E97984D-360B-4236-883C-9C0FFC6B862C}" dt="2021-06-07T11:56:09.052" v="166" actId="20577"/>
          <ac:spMkLst>
            <pc:docMk/>
            <pc:sldMk cId="4093804608" sldId="301"/>
            <ac:spMk id="45" creationId="{71A4C772-9B61-4EAD-BEC7-3E4488E3CD2E}"/>
          </ac:spMkLst>
        </pc:spChg>
        <pc:spChg chg="add mod">
          <ac:chgData name="Thomas Hartmann" userId="93570205-2157-47b2-8de2-3b04bf09deb4" providerId="ADAL" clId="{3E97984D-360B-4236-883C-9C0FFC6B862C}" dt="2021-06-07T11:56:05.365" v="162" actId="26606"/>
          <ac:spMkLst>
            <pc:docMk/>
            <pc:sldMk cId="4093804608" sldId="301"/>
            <ac:spMk id="47" creationId="{B9F161EE-5DA5-456C-B546-402D570D5164}"/>
          </ac:spMkLst>
        </pc:spChg>
        <pc:picChg chg="del">
          <ac:chgData name="Thomas Hartmann" userId="93570205-2157-47b2-8de2-3b04bf09deb4" providerId="ADAL" clId="{3E97984D-360B-4236-883C-9C0FFC6B862C}" dt="2021-06-07T11:55:58.779" v="160" actId="478"/>
          <ac:picMkLst>
            <pc:docMk/>
            <pc:sldMk cId="4093804608" sldId="301"/>
            <ac:picMk id="11" creationId="{CEB44EDC-0952-4023-A6E8-4ACE9EBABB45}"/>
          </ac:picMkLst>
        </pc:picChg>
        <pc:picChg chg="add mod ord">
          <ac:chgData name="Thomas Hartmann" userId="93570205-2157-47b2-8de2-3b04bf09deb4" providerId="ADAL" clId="{3E97984D-360B-4236-883C-9C0FFC6B862C}" dt="2021-06-07T11:56:05.365" v="162" actId="26606"/>
          <ac:picMkLst>
            <pc:docMk/>
            <pc:sldMk cId="4093804608" sldId="301"/>
            <ac:picMk id="12" creationId="{FBC39FB2-E310-4BFC-9D30-160C148CB047}"/>
          </ac:picMkLst>
        </pc:picChg>
      </pc:sldChg>
      <pc:sldChg chg="addSp delSp modSp mod modClrScheme chgLayout">
        <pc:chgData name="Thomas Hartmann" userId="93570205-2157-47b2-8de2-3b04bf09deb4" providerId="ADAL" clId="{3E97984D-360B-4236-883C-9C0FFC6B862C}" dt="2021-06-07T12:08:47.752" v="235" actId="12"/>
        <pc:sldMkLst>
          <pc:docMk/>
          <pc:sldMk cId="915267675" sldId="304"/>
        </pc:sldMkLst>
        <pc:spChg chg="mod">
          <ac:chgData name="Thomas Hartmann" userId="93570205-2157-47b2-8de2-3b04bf09deb4" providerId="ADAL" clId="{3E97984D-360B-4236-883C-9C0FFC6B862C}" dt="2021-06-07T12:08:47.752" v="235" actId="12"/>
          <ac:spMkLst>
            <pc:docMk/>
            <pc:sldMk cId="915267675" sldId="304"/>
            <ac:spMk id="3" creationId="{00000000-0000-0000-0000-000000000000}"/>
          </ac:spMkLst>
        </pc:spChg>
        <pc:spChg chg="add del mod">
          <ac:chgData name="Thomas Hartmann" userId="93570205-2157-47b2-8de2-3b04bf09deb4" providerId="ADAL" clId="{3E97984D-360B-4236-883C-9C0FFC6B862C}" dt="2021-06-07T11:59:59.210" v="191" actId="931"/>
          <ac:spMkLst>
            <pc:docMk/>
            <pc:sldMk cId="915267675" sldId="304"/>
            <ac:spMk id="5" creationId="{19E31DCF-803E-4730-AFA4-000A246E88BC}"/>
          </ac:spMkLst>
        </pc:spChg>
        <pc:spChg chg="mod">
          <ac:chgData name="Thomas Hartmann" userId="93570205-2157-47b2-8de2-3b04bf09deb4" providerId="ADAL" clId="{3E97984D-360B-4236-883C-9C0FFC6B862C}" dt="2021-06-07T12:04:15.193" v="221" actId="26606"/>
          <ac:spMkLst>
            <pc:docMk/>
            <pc:sldMk cId="915267675" sldId="304"/>
            <ac:spMk id="6" creationId="{00000000-0000-0000-0000-000000000000}"/>
          </ac:spMkLst>
        </pc:spChg>
        <pc:spChg chg="add del">
          <ac:chgData name="Thomas Hartmann" userId="93570205-2157-47b2-8de2-3b04bf09deb4" providerId="ADAL" clId="{3E97984D-360B-4236-883C-9C0FFC6B862C}" dt="2021-06-07T12:04:15.193" v="221" actId="26606"/>
          <ac:spMkLst>
            <pc:docMk/>
            <pc:sldMk cId="915267675" sldId="304"/>
            <ac:spMk id="20" creationId="{C489D3FD-31C1-45E9-B39C-3B733E3E6F06}"/>
          </ac:spMkLst>
        </pc:spChg>
        <pc:spChg chg="add del">
          <ac:chgData name="Thomas Hartmann" userId="93570205-2157-47b2-8de2-3b04bf09deb4" providerId="ADAL" clId="{3E97984D-360B-4236-883C-9C0FFC6B862C}" dt="2021-06-07T12:04:15.193" v="221" actId="26606"/>
          <ac:spMkLst>
            <pc:docMk/>
            <pc:sldMk cId="915267675" sldId="304"/>
            <ac:spMk id="22" creationId="{BC627882-7009-4D4D-A71C-5BA45694B8EE}"/>
          </ac:spMkLst>
        </pc:spChg>
        <pc:spChg chg="add del mod">
          <ac:chgData name="Thomas Hartmann" userId="93570205-2157-47b2-8de2-3b04bf09deb4" providerId="ADAL" clId="{3E97984D-360B-4236-883C-9C0FFC6B862C}" dt="2021-06-07T12:04:15.193" v="221" actId="26606"/>
          <ac:spMkLst>
            <pc:docMk/>
            <pc:sldMk cId="915267675" sldId="304"/>
            <ac:spMk id="27" creationId="{BCD20B42-B735-4D0B-AF38-AB0CB0FA7054}"/>
          </ac:spMkLst>
        </pc:spChg>
        <pc:spChg chg="add del mod">
          <ac:chgData name="Thomas Hartmann" userId="93570205-2157-47b2-8de2-3b04bf09deb4" providerId="ADAL" clId="{3E97984D-360B-4236-883C-9C0FFC6B862C}" dt="2021-06-07T12:04:15.193" v="221" actId="26606"/>
          <ac:spMkLst>
            <pc:docMk/>
            <pc:sldMk cId="915267675" sldId="304"/>
            <ac:spMk id="29" creationId="{BED8C79D-47F5-4F29-8B87-5BD70236C54D}"/>
          </ac:spMkLst>
        </pc:spChg>
        <pc:spChg chg="add del mod">
          <ac:chgData name="Thomas Hartmann" userId="93570205-2157-47b2-8de2-3b04bf09deb4" providerId="ADAL" clId="{3E97984D-360B-4236-883C-9C0FFC6B862C}" dt="2021-06-07T12:04:15.193" v="221" actId="26606"/>
          <ac:spMkLst>
            <pc:docMk/>
            <pc:sldMk cId="915267675" sldId="304"/>
            <ac:spMk id="31" creationId="{08708782-8605-4357-8CAF-2DC05D8BB24E}"/>
          </ac:spMkLst>
        </pc:spChg>
        <pc:spChg chg="add del mod">
          <ac:chgData name="Thomas Hartmann" userId="93570205-2157-47b2-8de2-3b04bf09deb4" providerId="ADAL" clId="{3E97984D-360B-4236-883C-9C0FFC6B862C}" dt="2021-06-07T12:04:15.193" v="221" actId="26606"/>
          <ac:spMkLst>
            <pc:docMk/>
            <pc:sldMk cId="915267675" sldId="304"/>
            <ac:spMk id="33" creationId="{92147373-7080-4712-9C39-8702164A3E33}"/>
          </ac:spMkLst>
        </pc:spChg>
        <pc:picChg chg="del">
          <ac:chgData name="Thomas Hartmann" userId="93570205-2157-47b2-8de2-3b04bf09deb4" providerId="ADAL" clId="{3E97984D-360B-4236-883C-9C0FFC6B862C}" dt="2021-06-07T11:59:49.852" v="188" actId="478"/>
          <ac:picMkLst>
            <pc:docMk/>
            <pc:sldMk cId="915267675" sldId="304"/>
            <ac:picMk id="4" creationId="{2ED667D7-BDBB-4038-B86A-EBB8234EF66B}"/>
          </ac:picMkLst>
        </pc:picChg>
        <pc:picChg chg="add del mod">
          <ac:chgData name="Thomas Hartmann" userId="93570205-2157-47b2-8de2-3b04bf09deb4" providerId="ADAL" clId="{3E97984D-360B-4236-883C-9C0FFC6B862C}" dt="2021-06-07T11:59:55.507" v="190" actId="931"/>
          <ac:picMkLst>
            <pc:docMk/>
            <pc:sldMk cId="915267675" sldId="304"/>
            <ac:picMk id="8" creationId="{351E8BC7-6B70-4863-8C06-3F771C4D7B09}"/>
          </ac:picMkLst>
        </pc:picChg>
        <pc:picChg chg="add mod ord">
          <ac:chgData name="Thomas Hartmann" userId="93570205-2157-47b2-8de2-3b04bf09deb4" providerId="ADAL" clId="{3E97984D-360B-4236-883C-9C0FFC6B862C}" dt="2021-06-07T12:04:15.193" v="221" actId="26606"/>
          <ac:picMkLst>
            <pc:docMk/>
            <pc:sldMk cId="915267675" sldId="304"/>
            <ac:picMk id="10" creationId="{DCB10F44-A5E2-4957-85C2-792538AD6762}"/>
          </ac:picMkLst>
        </pc:picChg>
      </pc:sldChg>
      <pc:sldChg chg="addSp delSp modSp mod">
        <pc:chgData name="Thomas Hartmann" userId="93570205-2157-47b2-8de2-3b04bf09deb4" providerId="ADAL" clId="{3E97984D-360B-4236-883C-9C0FFC6B862C}" dt="2021-06-07T11:37:44.170" v="120" actId="478"/>
        <pc:sldMkLst>
          <pc:docMk/>
          <pc:sldMk cId="1263062851" sldId="312"/>
        </pc:sldMkLst>
        <pc:spChg chg="del">
          <ac:chgData name="Thomas Hartmann" userId="93570205-2157-47b2-8de2-3b04bf09deb4" providerId="ADAL" clId="{3E97984D-360B-4236-883C-9C0FFC6B862C}" dt="2021-06-07T11:34:47.318" v="22" actId="478"/>
          <ac:spMkLst>
            <pc:docMk/>
            <pc:sldMk cId="1263062851" sldId="312"/>
            <ac:spMk id="2" creationId="{00000000-0000-0000-0000-000000000000}"/>
          </ac:spMkLst>
        </pc:spChg>
        <pc:spChg chg="mod">
          <ac:chgData name="Thomas Hartmann" userId="93570205-2157-47b2-8de2-3b04bf09deb4" providerId="ADAL" clId="{3E97984D-360B-4236-883C-9C0FFC6B862C}" dt="2021-06-07T11:35:23.994" v="53" actId="20577"/>
          <ac:spMkLst>
            <pc:docMk/>
            <pc:sldMk cId="1263062851" sldId="312"/>
            <ac:spMk id="3" creationId="{00000000-0000-0000-0000-000000000000}"/>
          </ac:spMkLst>
        </pc:spChg>
        <pc:spChg chg="mod">
          <ac:chgData name="Thomas Hartmann" userId="93570205-2157-47b2-8de2-3b04bf09deb4" providerId="ADAL" clId="{3E97984D-360B-4236-883C-9C0FFC6B862C}" dt="2021-06-07T11:35:30.058" v="57" actId="20577"/>
          <ac:spMkLst>
            <pc:docMk/>
            <pc:sldMk cId="1263062851" sldId="312"/>
            <ac:spMk id="4" creationId="{00000000-0000-0000-0000-000000000000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5" creationId="{7C9E62BD-BB84-4E2F-A33F-0989F79A14AF}"/>
          </ac:spMkLst>
        </pc:spChg>
        <pc:spChg chg="mod">
          <ac:chgData name="Thomas Hartmann" userId="93570205-2157-47b2-8de2-3b04bf09deb4" providerId="ADAL" clId="{3E97984D-360B-4236-883C-9C0FFC6B862C}" dt="2021-06-07T11:34:51.926" v="24" actId="27636"/>
          <ac:spMkLst>
            <pc:docMk/>
            <pc:sldMk cId="1263062851" sldId="312"/>
            <ac:spMk id="10" creationId="{2C8A9B98-A3BC-487C-B7B3-E67C59446DC4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11" creationId="{B9693543-C820-4189-A4DE-C824A31D0B4F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12" creationId="{69E6E884-4F53-4E9A-9E41-4E23730B2686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13" creationId="{E36D70D8-9E4E-4E19-B368-79ED7C4A6876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14" creationId="{1332FB24-C841-437D-8CF5-4EA3D671E830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15" creationId="{E77DA46D-4E09-4428-8AC4-3921C06ADBF3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16" creationId="{D2153D76-D6C7-4318-8429-1F0FCC5D2255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17" creationId="{BA712F1A-3861-44B8-9B52-9BFA4F0F2A73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18" creationId="{1AF894EA-EC22-4327-9276-E83B2FC6A6CD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19" creationId="{23B7FA95-4ED0-4118-BB8A-F3D4F52FE136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20" creationId="{AE2D3C38-A1F6-4C00-804E-673B441240A9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21" creationId="{DBE4941A-0518-4385-A85E-2EB867F12D46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22" creationId="{FB62B518-051F-44A1-82F3-13FAE6820C68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23" creationId="{0816324F-EACD-4B0B-A387-970C0AD2B251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24" creationId="{27128961-E7BC-4F03-A0DB-512484BE7640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25" creationId="{31261532-EA35-4CE3-8B75-CBD09AD8FAB5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26" creationId="{28519752-B38A-4DA4-8355-4F044ED7BC30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27" creationId="{EBA2979C-975B-41FD-A37D-3ABE4FDEE893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28" creationId="{0842EACB-9786-4BA4-A5F3-F3ED515D7428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29" creationId="{FC477918-F884-4ABC-B461-93EF4745FDBD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30" creationId="{CE03DF7D-2BF0-45BB-8BE9-A468705444B9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31" creationId="{AA262F5D-960A-47C6-A0A2-CA0B136672D8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32" creationId="{0077E24D-FC4D-43DA-9074-187A0DB5B0D9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33" creationId="{2A5084D9-B924-474C-95B6-340F2ED753FC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34" creationId="{840779CA-8E6A-465A-98E3-27156307441D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35" creationId="{0E9B22A6-8BB8-4F8C-8110-AC2642C1F804}"/>
          </ac:spMkLst>
        </pc:spChg>
        <pc:spChg chg="add del">
          <ac:chgData name="Thomas Hartmann" userId="93570205-2157-47b2-8de2-3b04bf09deb4" providerId="ADAL" clId="{3E97984D-360B-4236-883C-9C0FFC6B862C}" dt="2021-06-07T11:37:44.170" v="120" actId="478"/>
          <ac:spMkLst>
            <pc:docMk/>
            <pc:sldMk cId="1263062851" sldId="312"/>
            <ac:spMk id="36" creationId="{622363A3-4162-4956-A218-50CEE04E28C2}"/>
          </ac:spMkLst>
        </pc:spChg>
        <pc:spChg chg="add del mod">
          <ac:chgData name="Thomas Hartmann" userId="93570205-2157-47b2-8de2-3b04bf09deb4" providerId="ADAL" clId="{3E97984D-360B-4236-883C-9C0FFC6B862C}" dt="2021-06-07T11:37:28.764" v="111" actId="478"/>
          <ac:spMkLst>
            <pc:docMk/>
            <pc:sldMk cId="1263062851" sldId="312"/>
            <ac:spMk id="37" creationId="{8F9F694F-256C-4F80-9469-479E93766B02}"/>
          </ac:spMkLst>
        </pc:spChg>
        <pc:spChg chg="add del mod">
          <ac:chgData name="Thomas Hartmann" userId="93570205-2157-47b2-8de2-3b04bf09deb4" providerId="ADAL" clId="{3E97984D-360B-4236-883C-9C0FFC6B862C}" dt="2021-06-07T11:37:41.339" v="119" actId="478"/>
          <ac:spMkLst>
            <pc:docMk/>
            <pc:sldMk cId="1263062851" sldId="312"/>
            <ac:spMk id="38" creationId="{86C9503F-D22F-415C-9CF8-1C65D03C2CB2}"/>
          </ac:spMkLst>
        </pc:spChg>
        <pc:spChg chg="add del mod">
          <ac:chgData name="Thomas Hartmann" userId="93570205-2157-47b2-8de2-3b04bf09deb4" providerId="ADAL" clId="{3E97984D-360B-4236-883C-9C0FFC6B862C}" dt="2021-06-07T11:37:33.241" v="113" actId="478"/>
          <ac:spMkLst>
            <pc:docMk/>
            <pc:sldMk cId="1263062851" sldId="312"/>
            <ac:spMk id="39" creationId="{5630D016-7D33-468E-AF87-5E6220E4201E}"/>
          </ac:spMkLst>
        </pc:spChg>
        <pc:spChg chg="add del mod">
          <ac:chgData name="Thomas Hartmann" userId="93570205-2157-47b2-8de2-3b04bf09deb4" providerId="ADAL" clId="{3E97984D-360B-4236-883C-9C0FFC6B862C}" dt="2021-06-07T11:37:36.185" v="115" actId="478"/>
          <ac:spMkLst>
            <pc:docMk/>
            <pc:sldMk cId="1263062851" sldId="312"/>
            <ac:spMk id="40" creationId="{2D768DFA-E83C-4FF9-9DD6-AFDC2DECB311}"/>
          </ac:spMkLst>
        </pc:spChg>
        <pc:spChg chg="add del mod">
          <ac:chgData name="Thomas Hartmann" userId="93570205-2157-47b2-8de2-3b04bf09deb4" providerId="ADAL" clId="{3E97984D-360B-4236-883C-9C0FFC6B862C}" dt="2021-06-07T11:37:22.609" v="109"/>
          <ac:spMkLst>
            <pc:docMk/>
            <pc:sldMk cId="1263062851" sldId="312"/>
            <ac:spMk id="41" creationId="{273D1427-861D-4444-91FA-50F5613E8816}"/>
          </ac:spMkLst>
        </pc:spChg>
        <pc:spChg chg="add">
          <ac:chgData name="Thomas Hartmann" userId="93570205-2157-47b2-8de2-3b04bf09deb4" providerId="ADAL" clId="{3E97984D-360B-4236-883C-9C0FFC6B862C}" dt="2021-06-07T11:34:08.449" v="0"/>
          <ac:spMkLst>
            <pc:docMk/>
            <pc:sldMk cId="1263062851" sldId="312"/>
            <ac:spMk id="42" creationId="{A52959E3-50A5-4886-B6A3-2260E04FD51A}"/>
          </ac:spMkLst>
        </pc:spChg>
        <pc:spChg chg="add mod">
          <ac:chgData name="Thomas Hartmann" userId="93570205-2157-47b2-8de2-3b04bf09deb4" providerId="ADAL" clId="{3E97984D-360B-4236-883C-9C0FFC6B862C}" dt="2021-06-07T11:35:11.926" v="31" actId="27636"/>
          <ac:spMkLst>
            <pc:docMk/>
            <pc:sldMk cId="1263062851" sldId="312"/>
            <ac:spMk id="44" creationId="{3BC5A1BD-0688-4015-A611-A7CF527DB2B9}"/>
          </ac:spMkLst>
        </pc:spChg>
        <pc:picChg chg="add del">
          <ac:chgData name="Thomas Hartmann" userId="93570205-2157-47b2-8de2-3b04bf09deb4" providerId="ADAL" clId="{3E97984D-360B-4236-883C-9C0FFC6B862C}" dt="2021-06-07T11:36:40.491" v="106" actId="478"/>
          <ac:picMkLst>
            <pc:docMk/>
            <pc:sldMk cId="1263062851" sldId="312"/>
            <ac:picMk id="1056" creationId="{CE9C1B44-9B1B-43D8-B93F-C3768152358F}"/>
          </ac:picMkLst>
        </pc:picChg>
      </pc:sldChg>
      <pc:sldChg chg="addSp delSp modSp mod">
        <pc:chgData name="Thomas Hartmann" userId="93570205-2157-47b2-8de2-3b04bf09deb4" providerId="ADAL" clId="{3E97984D-360B-4236-883C-9C0FFC6B862C}" dt="2021-06-07T11:59:42.665" v="187" actId="962"/>
        <pc:sldMkLst>
          <pc:docMk/>
          <pc:sldMk cId="235017015" sldId="317"/>
        </pc:sldMkLst>
        <pc:spChg chg="add mod">
          <ac:chgData name="Thomas Hartmann" userId="93570205-2157-47b2-8de2-3b04bf09deb4" providerId="ADAL" clId="{3E97984D-360B-4236-883C-9C0FFC6B862C}" dt="2021-06-07T11:35:56.704" v="61" actId="20577"/>
          <ac:spMkLst>
            <pc:docMk/>
            <pc:sldMk cId="235017015" sldId="317"/>
            <ac:spMk id="3" creationId="{3AC80206-82B8-448D-8317-AB697609DB02}"/>
          </ac:spMkLst>
        </pc:spChg>
        <pc:spChg chg="add del mod">
          <ac:chgData name="Thomas Hartmann" userId="93570205-2157-47b2-8de2-3b04bf09deb4" providerId="ADAL" clId="{3E97984D-360B-4236-883C-9C0FFC6B862C}" dt="2021-06-07T11:59:38.869" v="185" actId="931"/>
          <ac:spMkLst>
            <pc:docMk/>
            <pc:sldMk cId="235017015" sldId="317"/>
            <ac:spMk id="5" creationId="{5BBDA821-9234-47D6-A74D-8F1AD916654C}"/>
          </ac:spMkLst>
        </pc:spChg>
        <pc:spChg chg="del">
          <ac:chgData name="Thomas Hartmann" userId="93570205-2157-47b2-8de2-3b04bf09deb4" providerId="ADAL" clId="{3E97984D-360B-4236-883C-9C0FFC6B862C}" dt="2021-06-07T11:35:38.530" v="58" actId="478"/>
          <ac:spMkLst>
            <pc:docMk/>
            <pc:sldMk cId="235017015" sldId="317"/>
            <ac:spMk id="34" creationId="{3318BD8F-9D17-41A4-B67F-EE0F792A5278}"/>
          </ac:spMkLst>
        </pc:spChg>
        <pc:spChg chg="mod">
          <ac:chgData name="Thomas Hartmann" userId="93570205-2157-47b2-8de2-3b04bf09deb4" providerId="ADAL" clId="{3E97984D-360B-4236-883C-9C0FFC6B862C}" dt="2021-06-07T11:36:01.818" v="65" actId="20577"/>
          <ac:spMkLst>
            <pc:docMk/>
            <pc:sldMk cId="235017015" sldId="317"/>
            <ac:spMk id="35" creationId="{F70FE81D-1AA2-481B-B0A1-00664B8BB07D}"/>
          </ac:spMkLst>
        </pc:spChg>
        <pc:spChg chg="mod">
          <ac:chgData name="Thomas Hartmann" userId="93570205-2157-47b2-8de2-3b04bf09deb4" providerId="ADAL" clId="{3E97984D-360B-4236-883C-9C0FFC6B862C}" dt="2021-06-07T11:36:11.595" v="102" actId="20577"/>
          <ac:spMkLst>
            <pc:docMk/>
            <pc:sldMk cId="235017015" sldId="317"/>
            <ac:spMk id="36" creationId="{966F4959-C7AC-457A-90C2-A5403725AC7E}"/>
          </ac:spMkLst>
        </pc:spChg>
        <pc:picChg chg="del">
          <ac:chgData name="Thomas Hartmann" userId="93570205-2157-47b2-8de2-3b04bf09deb4" providerId="ADAL" clId="{3E97984D-360B-4236-883C-9C0FFC6B862C}" dt="2021-06-07T11:35:44.092" v="59" actId="478"/>
          <ac:picMkLst>
            <pc:docMk/>
            <pc:sldMk cId="235017015" sldId="317"/>
            <ac:picMk id="7" creationId="{6306DCD0-F09C-4F58-BDA2-FC661D0EEFED}"/>
          </ac:picMkLst>
        </pc:picChg>
        <pc:picChg chg="add del mod">
          <ac:chgData name="Thomas Hartmann" userId="93570205-2157-47b2-8de2-3b04bf09deb4" providerId="ADAL" clId="{3E97984D-360B-4236-883C-9C0FFC6B862C}" dt="2021-06-07T11:59:04.809" v="182" actId="931"/>
          <ac:picMkLst>
            <pc:docMk/>
            <pc:sldMk cId="235017015" sldId="317"/>
            <ac:picMk id="9" creationId="{22F5BE13-00DC-4D42-A5F2-36D996423245}"/>
          </ac:picMkLst>
        </pc:picChg>
        <pc:picChg chg="add del mod">
          <ac:chgData name="Thomas Hartmann" userId="93570205-2157-47b2-8de2-3b04bf09deb4" providerId="ADAL" clId="{3E97984D-360B-4236-883C-9C0FFC6B862C}" dt="2021-06-07T11:59:34.987" v="184" actId="931"/>
          <ac:picMkLst>
            <pc:docMk/>
            <pc:sldMk cId="235017015" sldId="317"/>
            <ac:picMk id="11" creationId="{82D09C91-3935-4426-8D4B-FDA14FD3A054}"/>
          </ac:picMkLst>
        </pc:picChg>
        <pc:picChg chg="add mod">
          <ac:chgData name="Thomas Hartmann" userId="93570205-2157-47b2-8de2-3b04bf09deb4" providerId="ADAL" clId="{3E97984D-360B-4236-883C-9C0FFC6B862C}" dt="2021-06-07T11:59:42.665" v="187" actId="962"/>
          <ac:picMkLst>
            <pc:docMk/>
            <pc:sldMk cId="235017015" sldId="317"/>
            <ac:picMk id="13" creationId="{31465E25-370A-412E-8CDB-7BD88ADEDFDD}"/>
          </ac:picMkLst>
        </pc:picChg>
        <pc:picChg chg="add del mod">
          <ac:chgData name="Thomas Hartmann" userId="93570205-2157-47b2-8de2-3b04bf09deb4" providerId="ADAL" clId="{3E97984D-360B-4236-883C-9C0FFC6B862C}" dt="2021-06-07T11:55:45.891" v="158"/>
          <ac:picMkLst>
            <pc:docMk/>
            <pc:sldMk cId="235017015" sldId="317"/>
            <ac:picMk id="19" creationId="{B1637B62-5DF7-4836-9C75-9258A1896799}"/>
          </ac:picMkLst>
        </pc:picChg>
        <pc:picChg chg="add del mod">
          <ac:chgData name="Thomas Hartmann" userId="93570205-2157-47b2-8de2-3b04bf09deb4" providerId="ADAL" clId="{3E97984D-360B-4236-883C-9C0FFC6B862C}" dt="2021-06-07T11:57:47.371" v="172"/>
          <ac:picMkLst>
            <pc:docMk/>
            <pc:sldMk cId="235017015" sldId="317"/>
            <ac:picMk id="2050" creationId="{07F684E5-7FFB-4464-B363-AFB5B4337F62}"/>
          </ac:picMkLst>
        </pc:picChg>
        <pc:picChg chg="add del mod">
          <ac:chgData name="Thomas Hartmann" userId="93570205-2157-47b2-8de2-3b04bf09deb4" providerId="ADAL" clId="{3E97984D-360B-4236-883C-9C0FFC6B862C}" dt="2021-06-07T11:57:56.043" v="174"/>
          <ac:picMkLst>
            <pc:docMk/>
            <pc:sldMk cId="235017015" sldId="317"/>
            <ac:picMk id="2052" creationId="{6FA4CC30-A7C7-47C0-BBF6-AA69A57F2CE9}"/>
          </ac:picMkLst>
        </pc:picChg>
        <pc:picChg chg="add del mod">
          <ac:chgData name="Thomas Hartmann" userId="93570205-2157-47b2-8de2-3b04bf09deb4" providerId="ADAL" clId="{3E97984D-360B-4236-883C-9C0FFC6B862C}" dt="2021-06-07T11:58:30.153" v="180"/>
          <ac:picMkLst>
            <pc:docMk/>
            <pc:sldMk cId="235017015" sldId="317"/>
            <ac:picMk id="2054" creationId="{A8BB4F03-0CE3-4DD2-8577-2FE90C063B1D}"/>
          </ac:picMkLst>
        </pc:picChg>
      </pc:sldChg>
      <pc:sldChg chg="addSp delSp modSp new mod ord">
        <pc:chgData name="Thomas Hartmann" userId="93570205-2157-47b2-8de2-3b04bf09deb4" providerId="ADAL" clId="{3E97984D-360B-4236-883C-9C0FFC6B862C}" dt="2021-06-07T12:20:54.728" v="534"/>
        <pc:sldMkLst>
          <pc:docMk/>
          <pc:sldMk cId="1436258817" sldId="318"/>
        </pc:sldMkLst>
        <pc:spChg chg="del">
          <ac:chgData name="Thomas Hartmann" userId="93570205-2157-47b2-8de2-3b04bf09deb4" providerId="ADAL" clId="{3E97984D-360B-4236-883C-9C0FFC6B862C}" dt="2021-06-07T11:44:29.885" v="122" actId="478"/>
          <ac:spMkLst>
            <pc:docMk/>
            <pc:sldMk cId="1436258817" sldId="318"/>
            <ac:spMk id="2" creationId="{221F7FE4-9458-43D3-A0BD-B35ED2F2E99E}"/>
          </ac:spMkLst>
        </pc:spChg>
        <pc:spChg chg="mod">
          <ac:chgData name="Thomas Hartmann" userId="93570205-2157-47b2-8de2-3b04bf09deb4" providerId="ADAL" clId="{3E97984D-360B-4236-883C-9C0FFC6B862C}" dt="2021-06-07T11:45:06.950" v="145" actId="20577"/>
          <ac:spMkLst>
            <pc:docMk/>
            <pc:sldMk cId="1436258817" sldId="318"/>
            <ac:spMk id="6" creationId="{FA41192E-D318-43B5-B370-DF438CC5AC3E}"/>
          </ac:spMkLst>
        </pc:spChg>
        <pc:spChg chg="del">
          <ac:chgData name="Thomas Hartmann" userId="93570205-2157-47b2-8de2-3b04bf09deb4" providerId="ADAL" clId="{3E97984D-360B-4236-883C-9C0FFC6B862C}" dt="2021-06-07T11:44:38.922" v="127" actId="478"/>
          <ac:spMkLst>
            <pc:docMk/>
            <pc:sldMk cId="1436258817" sldId="318"/>
            <ac:spMk id="8" creationId="{B808C6C0-F6B7-405E-8905-5222609601F0}"/>
          </ac:spMkLst>
        </pc:spChg>
        <pc:spChg chg="del">
          <ac:chgData name="Thomas Hartmann" userId="93570205-2157-47b2-8de2-3b04bf09deb4" providerId="ADAL" clId="{3E97984D-360B-4236-883C-9C0FFC6B862C}" dt="2021-06-07T11:44:47.338" v="132" actId="478"/>
          <ac:spMkLst>
            <pc:docMk/>
            <pc:sldMk cId="1436258817" sldId="318"/>
            <ac:spMk id="9" creationId="{525974DF-B95B-4048-8111-FDF5CB29CAE8}"/>
          </ac:spMkLst>
        </pc:spChg>
        <pc:spChg chg="del">
          <ac:chgData name="Thomas Hartmann" userId="93570205-2157-47b2-8de2-3b04bf09deb4" providerId="ADAL" clId="{3E97984D-360B-4236-883C-9C0FFC6B862C}" dt="2021-06-07T11:44:46.697" v="131" actId="478"/>
          <ac:spMkLst>
            <pc:docMk/>
            <pc:sldMk cId="1436258817" sldId="318"/>
            <ac:spMk id="10" creationId="{50F55E00-53EB-4752-938F-A3A188D74B59}"/>
          </ac:spMkLst>
        </pc:spChg>
        <pc:spChg chg="del">
          <ac:chgData name="Thomas Hartmann" userId="93570205-2157-47b2-8de2-3b04bf09deb4" providerId="ADAL" clId="{3E97984D-360B-4236-883C-9C0FFC6B862C}" dt="2021-06-07T11:44:42.396" v="128" actId="478"/>
          <ac:spMkLst>
            <pc:docMk/>
            <pc:sldMk cId="1436258817" sldId="318"/>
            <ac:spMk id="11" creationId="{E065699D-209F-4220-8702-ED4DD9440477}"/>
          </ac:spMkLst>
        </pc:spChg>
        <pc:spChg chg="del">
          <ac:chgData name="Thomas Hartmann" userId="93570205-2157-47b2-8de2-3b04bf09deb4" providerId="ADAL" clId="{3E97984D-360B-4236-883C-9C0FFC6B862C}" dt="2021-06-07T11:44:43.706" v="129" actId="478"/>
          <ac:spMkLst>
            <pc:docMk/>
            <pc:sldMk cId="1436258817" sldId="318"/>
            <ac:spMk id="12" creationId="{A69F6CA9-F654-473F-8BF8-939F5D2A4844}"/>
          </ac:spMkLst>
        </pc:spChg>
        <pc:spChg chg="del">
          <ac:chgData name="Thomas Hartmann" userId="93570205-2157-47b2-8de2-3b04bf09deb4" providerId="ADAL" clId="{3E97984D-360B-4236-883C-9C0FFC6B862C}" dt="2021-06-07T11:44:45.258" v="130" actId="478"/>
          <ac:spMkLst>
            <pc:docMk/>
            <pc:sldMk cId="1436258817" sldId="318"/>
            <ac:spMk id="13" creationId="{2467A096-1C85-42D4-A926-E2FBD5CEF797}"/>
          </ac:spMkLst>
        </pc:spChg>
        <pc:spChg chg="del">
          <ac:chgData name="Thomas Hartmann" userId="93570205-2157-47b2-8de2-3b04bf09deb4" providerId="ADAL" clId="{3E97984D-360B-4236-883C-9C0FFC6B862C}" dt="2021-06-07T11:44:38.297" v="126" actId="478"/>
          <ac:spMkLst>
            <pc:docMk/>
            <pc:sldMk cId="1436258817" sldId="318"/>
            <ac:spMk id="14" creationId="{78B94817-502D-4007-B718-B5F0745C7868}"/>
          </ac:spMkLst>
        </pc:spChg>
        <pc:spChg chg="del">
          <ac:chgData name="Thomas Hartmann" userId="93570205-2157-47b2-8de2-3b04bf09deb4" providerId="ADAL" clId="{3E97984D-360B-4236-883C-9C0FFC6B862C}" dt="2021-06-07T11:44:37.274" v="125" actId="478"/>
          <ac:spMkLst>
            <pc:docMk/>
            <pc:sldMk cId="1436258817" sldId="318"/>
            <ac:spMk id="15" creationId="{3F99A2E5-101B-4D9F-9238-FAA63B2D3315}"/>
          </ac:spMkLst>
        </pc:spChg>
        <pc:spChg chg="del">
          <ac:chgData name="Thomas Hartmann" userId="93570205-2157-47b2-8de2-3b04bf09deb4" providerId="ADAL" clId="{3E97984D-360B-4236-883C-9C0FFC6B862C}" dt="2021-06-07T11:44:36.686" v="124" actId="478"/>
          <ac:spMkLst>
            <pc:docMk/>
            <pc:sldMk cId="1436258817" sldId="318"/>
            <ac:spMk id="16" creationId="{CD76EAF8-CD29-483D-8F8D-06F9552D13D7}"/>
          </ac:spMkLst>
        </pc:spChg>
        <pc:spChg chg="del">
          <ac:chgData name="Thomas Hartmann" userId="93570205-2157-47b2-8de2-3b04bf09deb4" providerId="ADAL" clId="{3E97984D-360B-4236-883C-9C0FFC6B862C}" dt="2021-06-07T11:44:33.982" v="123" actId="478"/>
          <ac:spMkLst>
            <pc:docMk/>
            <pc:sldMk cId="1436258817" sldId="318"/>
            <ac:spMk id="17" creationId="{7392C63B-17F7-4F7C-A603-BB2A065C8176}"/>
          </ac:spMkLst>
        </pc:spChg>
        <pc:spChg chg="add mod">
          <ac:chgData name="Thomas Hartmann" userId="93570205-2157-47b2-8de2-3b04bf09deb4" providerId="ADAL" clId="{3E97984D-360B-4236-883C-9C0FFC6B862C}" dt="2021-06-07T11:45:47.993" v="149" actId="1076"/>
          <ac:spMkLst>
            <pc:docMk/>
            <pc:sldMk cId="1436258817" sldId="318"/>
            <ac:spMk id="19" creationId="{31A40EF3-5581-4D98-A6DC-B3A513ECD72D}"/>
          </ac:spMkLst>
        </pc:spChg>
        <pc:spChg chg="add mod">
          <ac:chgData name="Thomas Hartmann" userId="93570205-2157-47b2-8de2-3b04bf09deb4" providerId="ADAL" clId="{3E97984D-360B-4236-883C-9C0FFC6B862C}" dt="2021-06-07T11:45:58.953" v="150" actId="1076"/>
          <ac:spMkLst>
            <pc:docMk/>
            <pc:sldMk cId="1436258817" sldId="318"/>
            <ac:spMk id="20" creationId="{7323385B-0E6D-44E5-9DA9-9E64DF2D5609}"/>
          </ac:spMkLst>
        </pc:spChg>
        <pc:picChg chg="add del">
          <ac:chgData name="Thomas Hartmann" userId="93570205-2157-47b2-8de2-3b04bf09deb4" providerId="ADAL" clId="{3E97984D-360B-4236-883C-9C0FFC6B862C}" dt="2021-06-07T11:45:10.187" v="146" actId="478"/>
          <ac:picMkLst>
            <pc:docMk/>
            <pc:sldMk cId="1436258817" sldId="318"/>
            <ac:picMk id="18" creationId="{C912560F-AFDB-4F78-8571-9CA5446EEDAF}"/>
          </ac:picMkLst>
        </pc:picChg>
        <pc:picChg chg="add mod">
          <ac:chgData name="Thomas Hartmann" userId="93570205-2157-47b2-8de2-3b04bf09deb4" providerId="ADAL" clId="{3E97984D-360B-4236-883C-9C0FFC6B862C}" dt="2021-06-07T11:45:47.993" v="149" actId="1076"/>
          <ac:picMkLst>
            <pc:docMk/>
            <pc:sldMk cId="1436258817" sldId="318"/>
            <ac:picMk id="21" creationId="{34B22157-371B-4489-9C32-711F78D636A9}"/>
          </ac:picMkLst>
        </pc:picChg>
      </pc:sldChg>
      <pc:sldChg chg="modSp add del mod">
        <pc:chgData name="Thomas Hartmann" userId="93570205-2157-47b2-8de2-3b04bf09deb4" providerId="ADAL" clId="{3E97984D-360B-4236-883C-9C0FFC6B862C}" dt="2021-06-07T12:08:29.136" v="232" actId="47"/>
        <pc:sldMkLst>
          <pc:docMk/>
          <pc:sldMk cId="4170408883" sldId="687"/>
        </pc:sldMkLst>
        <pc:spChg chg="mod">
          <ac:chgData name="Thomas Hartmann" userId="93570205-2157-47b2-8de2-3b04bf09deb4" providerId="ADAL" clId="{3E97984D-360B-4236-883C-9C0FFC6B862C}" dt="2021-06-07T12:01:41.785" v="203" actId="20577"/>
          <ac:spMkLst>
            <pc:docMk/>
            <pc:sldMk cId="4170408883" sldId="687"/>
            <ac:spMk id="2" creationId="{B054E4E0-9936-5F40-BB20-A0D342CAEDB3}"/>
          </ac:spMkLst>
        </pc:spChg>
        <pc:spChg chg="mod">
          <ac:chgData name="Thomas Hartmann" userId="93570205-2157-47b2-8de2-3b04bf09deb4" providerId="ADAL" clId="{3E97984D-360B-4236-883C-9C0FFC6B862C}" dt="2021-06-07T12:02:22.345" v="208" actId="1076"/>
          <ac:spMkLst>
            <pc:docMk/>
            <pc:sldMk cId="4170408883" sldId="687"/>
            <ac:spMk id="3" creationId="{6133B488-1D96-A44D-904D-9B38DB0199CB}"/>
          </ac:spMkLst>
        </pc:spChg>
      </pc:sldChg>
      <pc:sldChg chg="addSp delSp modSp add mod ord">
        <pc:chgData name="Thomas Hartmann" userId="93570205-2157-47b2-8de2-3b04bf09deb4" providerId="ADAL" clId="{3E97984D-360B-4236-883C-9C0FFC6B862C}" dt="2021-06-07T12:09:04.081" v="237"/>
        <pc:sldMkLst>
          <pc:docMk/>
          <pc:sldMk cId="2207134093" sldId="688"/>
        </pc:sldMkLst>
        <pc:spChg chg="mod">
          <ac:chgData name="Thomas Hartmann" userId="93570205-2157-47b2-8de2-3b04bf09deb4" providerId="ADAL" clId="{3E97984D-360B-4236-883C-9C0FFC6B862C}" dt="2021-06-07T12:08:20.152" v="231"/>
          <ac:spMkLst>
            <pc:docMk/>
            <pc:sldMk cId="2207134093" sldId="688"/>
            <ac:spMk id="3" creationId="{00000000-0000-0000-0000-000000000000}"/>
          </ac:spMkLst>
        </pc:spChg>
        <pc:spChg chg="add del mod">
          <ac:chgData name="Thomas Hartmann" userId="93570205-2157-47b2-8de2-3b04bf09deb4" providerId="ADAL" clId="{3E97984D-360B-4236-883C-9C0FFC6B862C}" dt="2021-06-07T12:07:58.828" v="229" actId="931"/>
          <ac:spMkLst>
            <pc:docMk/>
            <pc:sldMk cId="2207134093" sldId="688"/>
            <ac:spMk id="4" creationId="{F6F796CC-B3FA-41EF-A154-8ACEC870FB31}"/>
          </ac:spMkLst>
        </pc:spChg>
        <pc:spChg chg="mod">
          <ac:chgData name="Thomas Hartmann" userId="93570205-2157-47b2-8de2-3b04bf09deb4" providerId="ADAL" clId="{3E97984D-360B-4236-883C-9C0FFC6B862C}" dt="2021-06-07T12:03:04.582" v="216" actId="27636"/>
          <ac:spMkLst>
            <pc:docMk/>
            <pc:sldMk cId="2207134093" sldId="688"/>
            <ac:spMk id="6" creationId="{00000000-0000-0000-0000-000000000000}"/>
          </ac:spMkLst>
        </pc:spChg>
        <pc:spChg chg="mod">
          <ac:chgData name="Thomas Hartmann" userId="93570205-2157-47b2-8de2-3b04bf09deb4" providerId="ADAL" clId="{3E97984D-360B-4236-883C-9C0FFC6B862C}" dt="2021-06-07T12:03:02.119" v="214"/>
          <ac:spMkLst>
            <pc:docMk/>
            <pc:sldMk cId="2207134093" sldId="688"/>
            <ac:spMk id="20" creationId="{C489D3FD-31C1-45E9-B39C-3B733E3E6F06}"/>
          </ac:spMkLst>
        </pc:spChg>
        <pc:picChg chg="add mod">
          <ac:chgData name="Thomas Hartmann" userId="93570205-2157-47b2-8de2-3b04bf09deb4" providerId="ADAL" clId="{3E97984D-360B-4236-883C-9C0FFC6B862C}" dt="2021-06-07T12:08:03.711" v="230" actId="27614"/>
          <ac:picMkLst>
            <pc:docMk/>
            <pc:sldMk cId="2207134093" sldId="688"/>
            <ac:picMk id="7" creationId="{0D80414F-5387-454C-BBD2-CF596A7ECBDE}"/>
          </ac:picMkLst>
        </pc:picChg>
        <pc:picChg chg="add del mod">
          <ac:chgData name="Thomas Hartmann" userId="93570205-2157-47b2-8de2-3b04bf09deb4" providerId="ADAL" clId="{3E97984D-360B-4236-883C-9C0FFC6B862C}" dt="2021-06-07T12:04:38.337" v="224"/>
          <ac:picMkLst>
            <pc:docMk/>
            <pc:sldMk cId="2207134093" sldId="688"/>
            <ac:picMk id="9" creationId="{8D15A345-B023-4C51-B486-439D22876319}"/>
          </ac:picMkLst>
        </pc:picChg>
        <pc:picChg chg="del mod">
          <ac:chgData name="Thomas Hartmann" userId="93570205-2157-47b2-8de2-3b04bf09deb4" providerId="ADAL" clId="{3E97984D-360B-4236-883C-9C0FFC6B862C}" dt="2021-06-07T12:04:31.585" v="222" actId="478"/>
          <ac:picMkLst>
            <pc:docMk/>
            <pc:sldMk cId="2207134093" sldId="688"/>
            <ac:picMk id="10" creationId="{DCB10F44-A5E2-4957-85C2-792538AD6762}"/>
          </ac:picMkLst>
        </pc:picChg>
        <pc:picChg chg="add del mod">
          <ac:chgData name="Thomas Hartmann" userId="93570205-2157-47b2-8de2-3b04bf09deb4" providerId="ADAL" clId="{3E97984D-360B-4236-883C-9C0FFC6B862C}" dt="2021-06-07T12:04:45.417" v="226"/>
          <ac:picMkLst>
            <pc:docMk/>
            <pc:sldMk cId="2207134093" sldId="688"/>
            <ac:picMk id="11" creationId="{807B5FE0-271C-4144-BA63-EFB65ECA8DED}"/>
          </ac:picMkLst>
        </pc:picChg>
        <pc:picChg chg="add del mod">
          <ac:chgData name="Thomas Hartmann" userId="93570205-2157-47b2-8de2-3b04bf09deb4" providerId="ADAL" clId="{3E97984D-360B-4236-883C-9C0FFC6B862C}" dt="2021-06-07T12:04:53.183" v="228"/>
          <ac:picMkLst>
            <pc:docMk/>
            <pc:sldMk cId="2207134093" sldId="688"/>
            <ac:picMk id="12" creationId="{2DB88C15-3D06-4A3C-B461-5AF4AECE98E2}"/>
          </ac:picMkLst>
        </pc:picChg>
      </pc:sldChg>
      <pc:sldChg chg="addSp delSp modSp new mod modClrScheme chgLayout">
        <pc:chgData name="Thomas Hartmann" userId="93570205-2157-47b2-8de2-3b04bf09deb4" providerId="ADAL" clId="{3E97984D-360B-4236-883C-9C0FFC6B862C}" dt="2021-06-07T12:19:34.605" v="488" actId="20577"/>
        <pc:sldMkLst>
          <pc:docMk/>
          <pc:sldMk cId="1653968776" sldId="689"/>
        </pc:sldMkLst>
        <pc:spChg chg="del">
          <ac:chgData name="Thomas Hartmann" userId="93570205-2157-47b2-8de2-3b04bf09deb4" providerId="ADAL" clId="{3E97984D-360B-4236-883C-9C0FFC6B862C}" dt="2021-06-07T12:11:55.276" v="326" actId="26606"/>
          <ac:spMkLst>
            <pc:docMk/>
            <pc:sldMk cId="1653968776" sldId="689"/>
            <ac:spMk id="2" creationId="{2A2BDEFA-704A-4062-A221-92F4806148D4}"/>
          </ac:spMkLst>
        </pc:spChg>
        <pc:spChg chg="mod">
          <ac:chgData name="Thomas Hartmann" userId="93570205-2157-47b2-8de2-3b04bf09deb4" providerId="ADAL" clId="{3E97984D-360B-4236-883C-9C0FFC6B862C}" dt="2021-06-07T12:11:55.276" v="326" actId="26606"/>
          <ac:spMkLst>
            <pc:docMk/>
            <pc:sldMk cId="1653968776" sldId="689"/>
            <ac:spMk id="3" creationId="{914A5A5B-0F6B-452A-89AB-DE1C2DBEDC45}"/>
          </ac:spMkLst>
        </pc:spChg>
        <pc:spChg chg="mod">
          <ac:chgData name="Thomas Hartmann" userId="93570205-2157-47b2-8de2-3b04bf09deb4" providerId="ADAL" clId="{3E97984D-360B-4236-883C-9C0FFC6B862C}" dt="2021-06-07T12:11:55.276" v="326" actId="26606"/>
          <ac:spMkLst>
            <pc:docMk/>
            <pc:sldMk cId="1653968776" sldId="689"/>
            <ac:spMk id="4" creationId="{8B2BD4EB-8B0E-4874-A823-67B1E1F6A102}"/>
          </ac:spMkLst>
        </pc:spChg>
        <pc:spChg chg="mod">
          <ac:chgData name="Thomas Hartmann" userId="93570205-2157-47b2-8de2-3b04bf09deb4" providerId="ADAL" clId="{3E97984D-360B-4236-883C-9C0FFC6B862C}" dt="2021-06-07T12:11:55.276" v="326" actId="26606"/>
          <ac:spMkLst>
            <pc:docMk/>
            <pc:sldMk cId="1653968776" sldId="689"/>
            <ac:spMk id="5" creationId="{D891203E-B569-4A4B-87F8-4CF3240CA4A2}"/>
          </ac:spMkLst>
        </pc:spChg>
        <pc:spChg chg="mod">
          <ac:chgData name="Thomas Hartmann" userId="93570205-2157-47b2-8de2-3b04bf09deb4" providerId="ADAL" clId="{3E97984D-360B-4236-883C-9C0FFC6B862C}" dt="2021-06-07T12:19:30.681" v="485" actId="20577"/>
          <ac:spMkLst>
            <pc:docMk/>
            <pc:sldMk cId="1653968776" sldId="689"/>
            <ac:spMk id="6" creationId="{6B982B82-ED5E-447E-A11E-BD16E0ADD881}"/>
          </ac:spMkLst>
        </pc:spChg>
        <pc:spChg chg="del mod">
          <ac:chgData name="Thomas Hartmann" userId="93570205-2157-47b2-8de2-3b04bf09deb4" providerId="ADAL" clId="{3E97984D-360B-4236-883C-9C0FFC6B862C}" dt="2021-06-07T12:11:55.276" v="326" actId="26606"/>
          <ac:spMkLst>
            <pc:docMk/>
            <pc:sldMk cId="1653968776" sldId="689"/>
            <ac:spMk id="7" creationId="{56D5DC53-4483-434C-B87F-01EC183470C3}"/>
          </ac:spMkLst>
        </pc:spChg>
        <pc:spChg chg="del">
          <ac:chgData name="Thomas Hartmann" userId="93570205-2157-47b2-8de2-3b04bf09deb4" providerId="ADAL" clId="{3E97984D-360B-4236-883C-9C0FFC6B862C}" dt="2021-06-07T12:11:55.276" v="326" actId="26606"/>
          <ac:spMkLst>
            <pc:docMk/>
            <pc:sldMk cId="1653968776" sldId="689"/>
            <ac:spMk id="8" creationId="{CD10B804-FDB9-4D56-ADB0-AC3E40D81D70}"/>
          </ac:spMkLst>
        </pc:spChg>
        <pc:spChg chg="add mod ord">
          <ac:chgData name="Thomas Hartmann" userId="93570205-2157-47b2-8de2-3b04bf09deb4" providerId="ADAL" clId="{3E97984D-360B-4236-883C-9C0FFC6B862C}" dt="2021-06-07T12:16:35.432" v="424"/>
          <ac:spMkLst>
            <pc:docMk/>
            <pc:sldMk cId="1653968776" sldId="689"/>
            <ac:spMk id="11" creationId="{4AE57140-7819-4D0E-83E3-D0CEA22829A3}"/>
          </ac:spMkLst>
        </pc:spChg>
        <pc:spChg chg="add del mod">
          <ac:chgData name="Thomas Hartmann" userId="93570205-2157-47b2-8de2-3b04bf09deb4" providerId="ADAL" clId="{3E97984D-360B-4236-883C-9C0FFC6B862C}" dt="2021-06-07T12:18:36.030" v="467" actId="26606"/>
          <ac:spMkLst>
            <pc:docMk/>
            <pc:sldMk cId="1653968776" sldId="689"/>
            <ac:spMk id="14" creationId="{3628E8DC-DAEB-4673-A492-4033E1A7C74E}"/>
          </ac:spMkLst>
        </pc:spChg>
        <pc:spChg chg="add">
          <ac:chgData name="Thomas Hartmann" userId="93570205-2157-47b2-8de2-3b04bf09deb4" providerId="ADAL" clId="{3E97984D-360B-4236-883C-9C0FFC6B862C}" dt="2021-06-07T12:18:36.030" v="467" actId="26606"/>
          <ac:spMkLst>
            <pc:docMk/>
            <pc:sldMk cId="1653968776" sldId="689"/>
            <ac:spMk id="19" creationId="{59118183-BEC7-4802-84A0-7618A44E91A2}"/>
          </ac:spMkLst>
        </pc:spChg>
        <pc:graphicFrameChg chg="add mod modGraphic">
          <ac:chgData name="Thomas Hartmann" userId="93570205-2157-47b2-8de2-3b04bf09deb4" providerId="ADAL" clId="{3E97984D-360B-4236-883C-9C0FFC6B862C}" dt="2021-06-07T12:19:34.605" v="488" actId="20577"/>
          <ac:graphicFrameMkLst>
            <pc:docMk/>
            <pc:sldMk cId="1653968776" sldId="689"/>
            <ac:graphicFrameMk id="10" creationId="{4A73310F-31CA-4390-B4B4-3EC86509D4F1}"/>
          </ac:graphicFrameMkLst>
        </pc:graphicFrameChg>
      </pc:sldChg>
      <pc:sldChg chg="modSp new mod ord">
        <pc:chgData name="Thomas Hartmann" userId="93570205-2157-47b2-8de2-3b04bf09deb4" providerId="ADAL" clId="{3E97984D-360B-4236-883C-9C0FFC6B862C}" dt="2021-06-07T19:22:25.178" v="3069" actId="20577"/>
        <pc:sldMkLst>
          <pc:docMk/>
          <pc:sldMk cId="4244044608" sldId="690"/>
        </pc:sldMkLst>
        <pc:spChg chg="mod">
          <ac:chgData name="Thomas Hartmann" userId="93570205-2157-47b2-8de2-3b04bf09deb4" providerId="ADAL" clId="{3E97984D-360B-4236-883C-9C0FFC6B862C}" dt="2021-06-07T19:22:25.178" v="3069" actId="20577"/>
          <ac:spMkLst>
            <pc:docMk/>
            <pc:sldMk cId="4244044608" sldId="690"/>
            <ac:spMk id="2" creationId="{725BB57B-0776-41BB-BF64-58D4F12E0B1E}"/>
          </ac:spMkLst>
        </pc:spChg>
        <pc:spChg chg="mod">
          <ac:chgData name="Thomas Hartmann" userId="93570205-2157-47b2-8de2-3b04bf09deb4" providerId="ADAL" clId="{3E97984D-360B-4236-883C-9C0FFC6B862C}" dt="2021-06-07T12:20:05.758" v="530" actId="20577"/>
          <ac:spMkLst>
            <pc:docMk/>
            <pc:sldMk cId="4244044608" sldId="690"/>
            <ac:spMk id="6" creationId="{559C178E-F426-48E8-8CC5-31A2FDB58ACD}"/>
          </ac:spMkLst>
        </pc:spChg>
      </pc:sldChg>
      <pc:sldChg chg="addSp delSp modSp new mod modClrScheme chgLayout">
        <pc:chgData name="Thomas Hartmann" userId="93570205-2157-47b2-8de2-3b04bf09deb4" providerId="ADAL" clId="{3E97984D-360B-4236-883C-9C0FFC6B862C}" dt="2021-06-07T15:52:22.341" v="1848" actId="20577"/>
        <pc:sldMkLst>
          <pc:docMk/>
          <pc:sldMk cId="1479550704" sldId="691"/>
        </pc:sldMkLst>
        <pc:spChg chg="del">
          <ac:chgData name="Thomas Hartmann" userId="93570205-2157-47b2-8de2-3b04bf09deb4" providerId="ADAL" clId="{3E97984D-360B-4236-883C-9C0FFC6B862C}" dt="2021-06-07T12:52:13.410" v="538"/>
          <ac:spMkLst>
            <pc:docMk/>
            <pc:sldMk cId="1479550704" sldId="691"/>
            <ac:spMk id="2" creationId="{24BAD81E-97FC-4340-B057-742806891281}"/>
          </ac:spMkLst>
        </pc:spChg>
        <pc:spChg chg="mod">
          <ac:chgData name="Thomas Hartmann" userId="93570205-2157-47b2-8de2-3b04bf09deb4" providerId="ADAL" clId="{3E97984D-360B-4236-883C-9C0FFC6B862C}" dt="2021-06-07T12:54:28.777" v="645" actId="26606"/>
          <ac:spMkLst>
            <pc:docMk/>
            <pc:sldMk cId="1479550704" sldId="691"/>
            <ac:spMk id="3" creationId="{4BFE5911-B69B-4464-A949-7520B3868A4E}"/>
          </ac:spMkLst>
        </pc:spChg>
        <pc:spChg chg="mod">
          <ac:chgData name="Thomas Hartmann" userId="93570205-2157-47b2-8de2-3b04bf09deb4" providerId="ADAL" clId="{3E97984D-360B-4236-883C-9C0FFC6B862C}" dt="2021-06-07T12:54:28.777" v="645" actId="26606"/>
          <ac:spMkLst>
            <pc:docMk/>
            <pc:sldMk cId="1479550704" sldId="691"/>
            <ac:spMk id="4" creationId="{B6E92A1D-1AEF-41DF-91E5-3A79CB4F966C}"/>
          </ac:spMkLst>
        </pc:spChg>
        <pc:spChg chg="mod">
          <ac:chgData name="Thomas Hartmann" userId="93570205-2157-47b2-8de2-3b04bf09deb4" providerId="ADAL" clId="{3E97984D-360B-4236-883C-9C0FFC6B862C}" dt="2021-06-07T12:54:28.777" v="645" actId="26606"/>
          <ac:spMkLst>
            <pc:docMk/>
            <pc:sldMk cId="1479550704" sldId="691"/>
            <ac:spMk id="5" creationId="{535CB8BA-16C3-4FDE-856C-F358E78250B1}"/>
          </ac:spMkLst>
        </pc:spChg>
        <pc:spChg chg="mod">
          <ac:chgData name="Thomas Hartmann" userId="93570205-2157-47b2-8de2-3b04bf09deb4" providerId="ADAL" clId="{3E97984D-360B-4236-883C-9C0FFC6B862C}" dt="2021-06-07T13:02:09.406" v="1019" actId="20577"/>
          <ac:spMkLst>
            <pc:docMk/>
            <pc:sldMk cId="1479550704" sldId="691"/>
            <ac:spMk id="6" creationId="{45C9E414-D717-4A4A-BA20-3541698980DA}"/>
          </ac:spMkLst>
        </pc:spChg>
        <pc:spChg chg="del">
          <ac:chgData name="Thomas Hartmann" userId="93570205-2157-47b2-8de2-3b04bf09deb4" providerId="ADAL" clId="{3E97984D-360B-4236-883C-9C0FFC6B862C}" dt="2021-06-07T12:54:28.777" v="645" actId="26606"/>
          <ac:spMkLst>
            <pc:docMk/>
            <pc:sldMk cId="1479550704" sldId="691"/>
            <ac:spMk id="7" creationId="{82BD4D60-37CE-42ED-B4D1-DA65C05C17F7}"/>
          </ac:spMkLst>
        </pc:spChg>
        <pc:spChg chg="add mod ord">
          <ac:chgData name="Thomas Hartmann" userId="93570205-2157-47b2-8de2-3b04bf09deb4" providerId="ADAL" clId="{3E97984D-360B-4236-883C-9C0FFC6B862C}" dt="2021-06-07T15:52:22.341" v="1848" actId="20577"/>
          <ac:spMkLst>
            <pc:docMk/>
            <pc:sldMk cId="1479550704" sldId="691"/>
            <ac:spMk id="9" creationId="{BA96AB5C-3FD2-437A-BD26-9116E92EC995}"/>
          </ac:spMkLst>
        </pc:spChg>
        <pc:spChg chg="add del mod">
          <ac:chgData name="Thomas Hartmann" userId="93570205-2157-47b2-8de2-3b04bf09deb4" providerId="ADAL" clId="{3E97984D-360B-4236-883C-9C0FFC6B862C}" dt="2021-06-07T12:56:17.738" v="702" actId="26606"/>
          <ac:spMkLst>
            <pc:docMk/>
            <pc:sldMk cId="1479550704" sldId="691"/>
            <ac:spMk id="14" creationId="{9505D4BC-6FA6-4166-AC66-D73C1AC5640A}"/>
          </ac:spMkLst>
        </pc:spChg>
        <pc:spChg chg="add">
          <ac:chgData name="Thomas Hartmann" userId="93570205-2157-47b2-8de2-3b04bf09deb4" providerId="ADAL" clId="{3E97984D-360B-4236-883C-9C0FFC6B862C}" dt="2021-06-07T12:56:17.738" v="702" actId="26606"/>
          <ac:spMkLst>
            <pc:docMk/>
            <pc:sldMk cId="1479550704" sldId="691"/>
            <ac:spMk id="19" creationId="{BDF6EB66-0018-4B12-8CAA-3D5E9F59C2E5}"/>
          </ac:spMkLst>
        </pc:spChg>
        <pc:picChg chg="add mod">
          <ac:chgData name="Thomas Hartmann" userId="93570205-2157-47b2-8de2-3b04bf09deb4" providerId="ADAL" clId="{3E97984D-360B-4236-883C-9C0FFC6B862C}" dt="2021-06-07T12:56:07.382" v="701" actId="1076"/>
          <ac:picMkLst>
            <pc:docMk/>
            <pc:sldMk cId="1479550704" sldId="691"/>
            <ac:picMk id="8" creationId="{314ECD6F-44D5-4DEF-A78C-77592463B7E7}"/>
          </ac:picMkLst>
        </pc:picChg>
      </pc:sldChg>
      <pc:sldChg chg="modSp new mod">
        <pc:chgData name="Thomas Hartmann" userId="93570205-2157-47b2-8de2-3b04bf09deb4" providerId="ADAL" clId="{3E97984D-360B-4236-883C-9C0FFC6B862C}" dt="2021-06-07T15:50:23.889" v="1697" actId="20577"/>
        <pc:sldMkLst>
          <pc:docMk/>
          <pc:sldMk cId="942650111" sldId="692"/>
        </pc:sldMkLst>
        <pc:spChg chg="mod">
          <ac:chgData name="Thomas Hartmann" userId="93570205-2157-47b2-8de2-3b04bf09deb4" providerId="ADAL" clId="{3E97984D-360B-4236-883C-9C0FFC6B862C}" dt="2021-06-07T15:50:23.889" v="1697" actId="20577"/>
          <ac:spMkLst>
            <pc:docMk/>
            <pc:sldMk cId="942650111" sldId="692"/>
            <ac:spMk id="2" creationId="{5974F4C7-B9E4-4906-8F16-C893982B3877}"/>
          </ac:spMkLst>
        </pc:spChg>
        <pc:spChg chg="mod">
          <ac:chgData name="Thomas Hartmann" userId="93570205-2157-47b2-8de2-3b04bf09deb4" providerId="ADAL" clId="{3E97984D-360B-4236-883C-9C0FFC6B862C}" dt="2021-06-07T12:59:07.159" v="758" actId="20577"/>
          <ac:spMkLst>
            <pc:docMk/>
            <pc:sldMk cId="942650111" sldId="692"/>
            <ac:spMk id="6" creationId="{B1126448-B5B4-4BE2-8FF2-F4329187BD9A}"/>
          </ac:spMkLst>
        </pc:spChg>
      </pc:sldChg>
      <pc:sldChg chg="addSp delSp modSp new mod ord">
        <pc:chgData name="Thomas Hartmann" userId="93570205-2157-47b2-8de2-3b04bf09deb4" providerId="ADAL" clId="{3E97984D-360B-4236-883C-9C0FFC6B862C}" dt="2021-06-07T19:29:12.104" v="3401"/>
        <pc:sldMkLst>
          <pc:docMk/>
          <pc:sldMk cId="3967333917" sldId="693"/>
        </pc:sldMkLst>
        <pc:spChg chg="mod">
          <ac:chgData name="Thomas Hartmann" userId="93570205-2157-47b2-8de2-3b04bf09deb4" providerId="ADAL" clId="{3E97984D-360B-4236-883C-9C0FFC6B862C}" dt="2021-06-07T15:52:38.050" v="1893" actId="20577"/>
          <ac:spMkLst>
            <pc:docMk/>
            <pc:sldMk cId="3967333917" sldId="693"/>
            <ac:spMk id="2" creationId="{BB08CF31-576A-44CF-844C-75CE6D989C41}"/>
          </ac:spMkLst>
        </pc:spChg>
        <pc:spChg chg="del">
          <ac:chgData name="Thomas Hartmann" userId="93570205-2157-47b2-8de2-3b04bf09deb4" providerId="ADAL" clId="{3E97984D-360B-4236-883C-9C0FFC6B862C}" dt="2021-06-07T14:45:01.588" v="1395" actId="478"/>
          <ac:spMkLst>
            <pc:docMk/>
            <pc:sldMk cId="3967333917" sldId="693"/>
            <ac:spMk id="3" creationId="{58432B06-4BD4-4762-889D-138522952DEC}"/>
          </ac:spMkLst>
        </pc:spChg>
        <pc:spChg chg="mod">
          <ac:chgData name="Thomas Hartmann" userId="93570205-2157-47b2-8de2-3b04bf09deb4" providerId="ADAL" clId="{3E97984D-360B-4236-883C-9C0FFC6B862C}" dt="2021-06-07T14:22:59.987" v="1049" actId="20577"/>
          <ac:spMkLst>
            <pc:docMk/>
            <pc:sldMk cId="3967333917" sldId="693"/>
            <ac:spMk id="7" creationId="{E41E4075-3183-4F0F-87BB-976F133E53AE}"/>
          </ac:spMkLst>
        </pc:spChg>
        <pc:picChg chg="add mod">
          <ac:chgData name="Thomas Hartmann" userId="93570205-2157-47b2-8de2-3b04bf09deb4" providerId="ADAL" clId="{3E97984D-360B-4236-883C-9C0FFC6B862C}" dt="2021-06-07T14:44:59.577" v="1394"/>
          <ac:picMkLst>
            <pc:docMk/>
            <pc:sldMk cId="3967333917" sldId="693"/>
            <ac:picMk id="9" creationId="{9B636C0A-23B2-4CC8-8A23-7D986B903433}"/>
          </ac:picMkLst>
        </pc:picChg>
        <pc:picChg chg="add mod">
          <ac:chgData name="Thomas Hartmann" userId="93570205-2157-47b2-8de2-3b04bf09deb4" providerId="ADAL" clId="{3E97984D-360B-4236-883C-9C0FFC6B862C}" dt="2021-06-07T14:44:59.577" v="1394"/>
          <ac:picMkLst>
            <pc:docMk/>
            <pc:sldMk cId="3967333917" sldId="693"/>
            <ac:picMk id="10" creationId="{D23E7E59-DDBA-44DB-9AF2-62D4B98C06F4}"/>
          </ac:picMkLst>
        </pc:picChg>
      </pc:sldChg>
      <pc:sldChg chg="addSp delSp modSp add mod">
        <pc:chgData name="Thomas Hartmann" userId="93570205-2157-47b2-8de2-3b04bf09deb4" providerId="ADAL" clId="{3E97984D-360B-4236-883C-9C0FFC6B862C}" dt="2021-06-07T16:19:25.391" v="2307" actId="20577"/>
        <pc:sldMkLst>
          <pc:docMk/>
          <pc:sldMk cId="647528144" sldId="694"/>
        </pc:sldMkLst>
        <pc:spChg chg="mod">
          <ac:chgData name="Thomas Hartmann" userId="93570205-2157-47b2-8de2-3b04bf09deb4" providerId="ADAL" clId="{3E97984D-360B-4236-883C-9C0FFC6B862C}" dt="2021-06-07T16:19:25.391" v="2307" actId="20577"/>
          <ac:spMkLst>
            <pc:docMk/>
            <pc:sldMk cId="647528144" sldId="694"/>
            <ac:spMk id="2" creationId="{BB08CF31-576A-44CF-844C-75CE6D989C41}"/>
          </ac:spMkLst>
        </pc:spChg>
        <pc:spChg chg="del">
          <ac:chgData name="Thomas Hartmann" userId="93570205-2157-47b2-8de2-3b04bf09deb4" providerId="ADAL" clId="{3E97984D-360B-4236-883C-9C0FFC6B862C}" dt="2021-06-07T14:37:34.707" v="1379" actId="478"/>
          <ac:spMkLst>
            <pc:docMk/>
            <pc:sldMk cId="647528144" sldId="694"/>
            <ac:spMk id="3" creationId="{58432B06-4BD4-4762-889D-138522952DEC}"/>
          </ac:spMkLst>
        </pc:spChg>
        <pc:spChg chg="mod">
          <ac:chgData name="Thomas Hartmann" userId="93570205-2157-47b2-8de2-3b04bf09deb4" providerId="ADAL" clId="{3E97984D-360B-4236-883C-9C0FFC6B862C}" dt="2021-06-07T14:31:24.436" v="1232" actId="20577"/>
          <ac:spMkLst>
            <pc:docMk/>
            <pc:sldMk cId="647528144" sldId="694"/>
            <ac:spMk id="7" creationId="{E41E4075-3183-4F0F-87BB-976F133E53AE}"/>
          </ac:spMkLst>
        </pc:spChg>
        <pc:picChg chg="add mod">
          <ac:chgData name="Thomas Hartmann" userId="93570205-2157-47b2-8de2-3b04bf09deb4" providerId="ADAL" clId="{3E97984D-360B-4236-883C-9C0FFC6B862C}" dt="2021-06-07T15:44:29.192" v="1411" actId="1076"/>
          <ac:picMkLst>
            <pc:docMk/>
            <pc:sldMk cId="647528144" sldId="694"/>
            <ac:picMk id="9" creationId="{13517E27-87D9-44EA-BAFA-3001BF39CC34}"/>
          </ac:picMkLst>
        </pc:picChg>
        <pc:picChg chg="add mod">
          <ac:chgData name="Thomas Hartmann" userId="93570205-2157-47b2-8de2-3b04bf09deb4" providerId="ADAL" clId="{3E97984D-360B-4236-883C-9C0FFC6B862C}" dt="2021-06-07T15:46:39.888" v="1413" actId="1076"/>
          <ac:picMkLst>
            <pc:docMk/>
            <pc:sldMk cId="647528144" sldId="694"/>
            <ac:picMk id="10" creationId="{A12EF653-CFAF-4B37-B734-A29B1E74D06A}"/>
          </ac:picMkLst>
        </pc:picChg>
        <pc:picChg chg="add del mod">
          <ac:chgData name="Thomas Hartmann" userId="93570205-2157-47b2-8de2-3b04bf09deb4" providerId="ADAL" clId="{3E97984D-360B-4236-883C-9C0FFC6B862C}" dt="2021-06-07T14:45:03.890" v="1396" actId="478"/>
          <ac:picMkLst>
            <pc:docMk/>
            <pc:sldMk cId="647528144" sldId="694"/>
            <ac:picMk id="3074" creationId="{5A9ECE35-D462-4ADD-81D5-3040E77F4EF1}"/>
          </ac:picMkLst>
        </pc:picChg>
        <pc:picChg chg="add del mod">
          <ac:chgData name="Thomas Hartmann" userId="93570205-2157-47b2-8de2-3b04bf09deb4" providerId="ADAL" clId="{3E97984D-360B-4236-883C-9C0FFC6B862C}" dt="2021-06-07T14:45:04.434" v="1397" actId="478"/>
          <ac:picMkLst>
            <pc:docMk/>
            <pc:sldMk cId="647528144" sldId="694"/>
            <ac:picMk id="3076" creationId="{FEBEBB34-8328-4BD7-AC04-F51DDA6828FF}"/>
          </ac:picMkLst>
        </pc:picChg>
      </pc:sldChg>
      <pc:sldChg chg="delSp modSp add mod">
        <pc:chgData name="Thomas Hartmann" userId="93570205-2157-47b2-8de2-3b04bf09deb4" providerId="ADAL" clId="{3E97984D-360B-4236-883C-9C0FFC6B862C}" dt="2021-06-07T19:24:17.255" v="3092" actId="20577"/>
        <pc:sldMkLst>
          <pc:docMk/>
          <pc:sldMk cId="4288427974" sldId="695"/>
        </pc:sldMkLst>
        <pc:spChg chg="mod">
          <ac:chgData name="Thomas Hartmann" userId="93570205-2157-47b2-8de2-3b04bf09deb4" providerId="ADAL" clId="{3E97984D-360B-4236-883C-9C0FFC6B862C}" dt="2021-06-07T16:45:45.865" v="3058" actId="20577"/>
          <ac:spMkLst>
            <pc:docMk/>
            <pc:sldMk cId="4288427974" sldId="695"/>
            <ac:spMk id="2" creationId="{BB08CF31-576A-44CF-844C-75CE6D989C41}"/>
          </ac:spMkLst>
        </pc:spChg>
        <pc:spChg chg="mod">
          <ac:chgData name="Thomas Hartmann" userId="93570205-2157-47b2-8de2-3b04bf09deb4" providerId="ADAL" clId="{3E97984D-360B-4236-883C-9C0FFC6B862C}" dt="2021-06-07T19:24:17.255" v="3092" actId="20577"/>
          <ac:spMkLst>
            <pc:docMk/>
            <pc:sldMk cId="4288427974" sldId="695"/>
            <ac:spMk id="7" creationId="{E41E4075-3183-4F0F-87BB-976F133E53AE}"/>
          </ac:spMkLst>
        </pc:spChg>
        <pc:picChg chg="del">
          <ac:chgData name="Thomas Hartmann" userId="93570205-2157-47b2-8de2-3b04bf09deb4" providerId="ADAL" clId="{3E97984D-360B-4236-883C-9C0FFC6B862C}" dt="2021-06-07T16:17:27.923" v="2096" actId="478"/>
          <ac:picMkLst>
            <pc:docMk/>
            <pc:sldMk cId="4288427974" sldId="695"/>
            <ac:picMk id="9" creationId="{13517E27-87D9-44EA-BAFA-3001BF39CC34}"/>
          </ac:picMkLst>
        </pc:picChg>
        <pc:picChg chg="del">
          <ac:chgData name="Thomas Hartmann" userId="93570205-2157-47b2-8de2-3b04bf09deb4" providerId="ADAL" clId="{3E97984D-360B-4236-883C-9C0FFC6B862C}" dt="2021-06-07T16:17:28.655" v="2097" actId="478"/>
          <ac:picMkLst>
            <pc:docMk/>
            <pc:sldMk cId="4288427974" sldId="695"/>
            <ac:picMk id="10" creationId="{A12EF653-CFAF-4B37-B734-A29B1E74D06A}"/>
          </ac:picMkLst>
        </pc:picChg>
      </pc:sldChg>
      <pc:sldChg chg="addSp delSp modSp new mod">
        <pc:chgData name="Thomas Hartmann" userId="93570205-2157-47b2-8de2-3b04bf09deb4" providerId="ADAL" clId="{3E97984D-360B-4236-883C-9C0FFC6B862C}" dt="2021-06-07T19:40:46.455" v="3461" actId="20577"/>
        <pc:sldMkLst>
          <pc:docMk/>
          <pc:sldMk cId="612644050" sldId="696"/>
        </pc:sldMkLst>
        <pc:spChg chg="del">
          <ac:chgData name="Thomas Hartmann" userId="93570205-2157-47b2-8de2-3b04bf09deb4" providerId="ADAL" clId="{3E97984D-360B-4236-883C-9C0FFC6B862C}" dt="2021-06-07T16:20:02.384" v="2312" actId="931"/>
          <ac:spMkLst>
            <pc:docMk/>
            <pc:sldMk cId="612644050" sldId="696"/>
            <ac:spMk id="2" creationId="{F2C29A5F-E6DD-401E-83AB-8A90F3466F9E}"/>
          </ac:spMkLst>
        </pc:spChg>
        <pc:spChg chg="del">
          <ac:chgData name="Thomas Hartmann" userId="93570205-2157-47b2-8de2-3b04bf09deb4" providerId="ADAL" clId="{3E97984D-360B-4236-883C-9C0FFC6B862C}" dt="2021-06-07T16:19:43.074" v="2311" actId="478"/>
          <ac:spMkLst>
            <pc:docMk/>
            <pc:sldMk cId="612644050" sldId="696"/>
            <ac:spMk id="3" creationId="{55BB6FC1-A076-4900-9C19-4508888C6EB3}"/>
          </ac:spMkLst>
        </pc:spChg>
        <pc:spChg chg="mod">
          <ac:chgData name="Thomas Hartmann" userId="93570205-2157-47b2-8de2-3b04bf09deb4" providerId="ADAL" clId="{3E97984D-360B-4236-883C-9C0FFC6B862C}" dt="2021-06-07T16:25:59.157" v="2468" actId="20577"/>
          <ac:spMkLst>
            <pc:docMk/>
            <pc:sldMk cId="612644050" sldId="696"/>
            <ac:spMk id="7" creationId="{95FD34F3-6477-4C08-8E75-249457464C38}"/>
          </ac:spMkLst>
        </pc:spChg>
        <pc:spChg chg="mod">
          <ac:chgData name="Thomas Hartmann" userId="93570205-2157-47b2-8de2-3b04bf09deb4" providerId="ADAL" clId="{3E97984D-360B-4236-883C-9C0FFC6B862C}" dt="2021-06-07T16:20:06.566" v="2315" actId="962"/>
          <ac:spMkLst>
            <pc:docMk/>
            <pc:sldMk cId="612644050" sldId="696"/>
            <ac:spMk id="8" creationId="{B7CD3866-0BCF-4570-8BF6-77F09A8A8E74}"/>
          </ac:spMkLst>
        </pc:spChg>
        <pc:spChg chg="add mod">
          <ac:chgData name="Thomas Hartmann" userId="93570205-2157-47b2-8de2-3b04bf09deb4" providerId="ADAL" clId="{3E97984D-360B-4236-883C-9C0FFC6B862C}" dt="2021-06-07T19:40:46.455" v="3461" actId="20577"/>
          <ac:spMkLst>
            <pc:docMk/>
            <pc:sldMk cId="612644050" sldId="696"/>
            <ac:spMk id="12" creationId="{ABBDECC3-02F0-42AD-99D5-73920762672D}"/>
          </ac:spMkLst>
        </pc:spChg>
        <pc:picChg chg="add del mod">
          <ac:chgData name="Thomas Hartmann" userId="93570205-2157-47b2-8de2-3b04bf09deb4" providerId="ADAL" clId="{3E97984D-360B-4236-883C-9C0FFC6B862C}" dt="2021-06-07T16:19:41.995" v="2310" actId="478"/>
          <ac:picMkLst>
            <pc:docMk/>
            <pc:sldMk cId="612644050" sldId="696"/>
            <ac:picMk id="9" creationId="{A072C5CA-4823-467D-AE9E-F0E65168B659}"/>
          </ac:picMkLst>
        </pc:picChg>
        <pc:picChg chg="add mod">
          <ac:chgData name="Thomas Hartmann" userId="93570205-2157-47b2-8de2-3b04bf09deb4" providerId="ADAL" clId="{3E97984D-360B-4236-883C-9C0FFC6B862C}" dt="2021-06-07T16:21:04.662" v="2440" actId="1076"/>
          <ac:picMkLst>
            <pc:docMk/>
            <pc:sldMk cId="612644050" sldId="696"/>
            <ac:picMk id="11" creationId="{7E2E1692-3752-43D7-AC09-9ED1F2000795}"/>
          </ac:picMkLst>
        </pc:picChg>
      </pc:sldChg>
      <pc:sldChg chg="delSp modSp new mod">
        <pc:chgData name="Thomas Hartmann" userId="93570205-2157-47b2-8de2-3b04bf09deb4" providerId="ADAL" clId="{3E97984D-360B-4236-883C-9C0FFC6B862C}" dt="2021-06-07T19:29:55.801" v="3406" actId="20577"/>
        <pc:sldMkLst>
          <pc:docMk/>
          <pc:sldMk cId="3568995487" sldId="697"/>
        </pc:sldMkLst>
        <pc:spChg chg="mod">
          <ac:chgData name="Thomas Hartmann" userId="93570205-2157-47b2-8de2-3b04bf09deb4" providerId="ADAL" clId="{3E97984D-360B-4236-883C-9C0FFC6B862C}" dt="2021-06-07T19:29:55.801" v="3406" actId="20577"/>
          <ac:spMkLst>
            <pc:docMk/>
            <pc:sldMk cId="3568995487" sldId="697"/>
            <ac:spMk id="2" creationId="{062BBDBC-3D1F-4EEB-90B7-D3D8C7B10B62}"/>
          </ac:spMkLst>
        </pc:spChg>
        <pc:spChg chg="del">
          <ac:chgData name="Thomas Hartmann" userId="93570205-2157-47b2-8de2-3b04bf09deb4" providerId="ADAL" clId="{3E97984D-360B-4236-883C-9C0FFC6B862C}" dt="2021-06-07T16:26:50.384" v="2487" actId="478"/>
          <ac:spMkLst>
            <pc:docMk/>
            <pc:sldMk cId="3568995487" sldId="697"/>
            <ac:spMk id="3" creationId="{689B4BD9-9AC2-4AA9-B2A5-BF4B1D5225A2}"/>
          </ac:spMkLst>
        </pc:spChg>
        <pc:spChg chg="mod">
          <ac:chgData name="Thomas Hartmann" userId="93570205-2157-47b2-8de2-3b04bf09deb4" providerId="ADAL" clId="{3E97984D-360B-4236-883C-9C0FFC6B862C}" dt="2021-06-07T16:26:46.164" v="2485" actId="20577"/>
          <ac:spMkLst>
            <pc:docMk/>
            <pc:sldMk cId="3568995487" sldId="697"/>
            <ac:spMk id="7" creationId="{E610057E-BCF4-4403-AFAD-12A99579EB8F}"/>
          </ac:spMkLst>
        </pc:spChg>
      </pc:sldChg>
      <pc:sldChg chg="addSp delSp modSp new mod">
        <pc:chgData name="Thomas Hartmann" userId="93570205-2157-47b2-8de2-3b04bf09deb4" providerId="ADAL" clId="{3E97984D-360B-4236-883C-9C0FFC6B862C}" dt="2021-06-07T16:34:12.357" v="2829" actId="1076"/>
        <pc:sldMkLst>
          <pc:docMk/>
          <pc:sldMk cId="730066196" sldId="698"/>
        </pc:sldMkLst>
        <pc:spChg chg="mod">
          <ac:chgData name="Thomas Hartmann" userId="93570205-2157-47b2-8de2-3b04bf09deb4" providerId="ADAL" clId="{3E97984D-360B-4236-883C-9C0FFC6B862C}" dt="2021-06-07T16:33:05.696" v="2821" actId="20577"/>
          <ac:spMkLst>
            <pc:docMk/>
            <pc:sldMk cId="730066196" sldId="698"/>
            <ac:spMk id="2" creationId="{F01FAC37-EF35-48A4-9C21-FB3D91210359}"/>
          </ac:spMkLst>
        </pc:spChg>
        <pc:spChg chg="del">
          <ac:chgData name="Thomas Hartmann" userId="93570205-2157-47b2-8de2-3b04bf09deb4" providerId="ADAL" clId="{3E97984D-360B-4236-883C-9C0FFC6B862C}" dt="2021-06-07T16:31:19.552" v="2734" actId="478"/>
          <ac:spMkLst>
            <pc:docMk/>
            <pc:sldMk cId="730066196" sldId="698"/>
            <ac:spMk id="3" creationId="{D6D0003C-28EF-41B0-81B1-4675044D3124}"/>
          </ac:spMkLst>
        </pc:spChg>
        <pc:spChg chg="mod">
          <ac:chgData name="Thomas Hartmann" userId="93570205-2157-47b2-8de2-3b04bf09deb4" providerId="ADAL" clId="{3E97984D-360B-4236-883C-9C0FFC6B862C}" dt="2021-06-07T16:31:16.416" v="2733" actId="27636"/>
          <ac:spMkLst>
            <pc:docMk/>
            <pc:sldMk cId="730066196" sldId="698"/>
            <ac:spMk id="7" creationId="{E8D3E87F-3FEF-4C36-AA3B-86F19B3C0D49}"/>
          </ac:spMkLst>
        </pc:spChg>
        <pc:picChg chg="add mod">
          <ac:chgData name="Thomas Hartmann" userId="93570205-2157-47b2-8de2-3b04bf09deb4" providerId="ADAL" clId="{3E97984D-360B-4236-883C-9C0FFC6B862C}" dt="2021-06-07T16:34:12.357" v="2829" actId="1076"/>
          <ac:picMkLst>
            <pc:docMk/>
            <pc:sldMk cId="730066196" sldId="698"/>
            <ac:picMk id="4098" creationId="{CBB47DA5-EE8F-48C6-876B-BF320463AA41}"/>
          </ac:picMkLst>
        </pc:picChg>
      </pc:sldChg>
      <pc:sldChg chg="modSp add mod">
        <pc:chgData name="Thomas Hartmann" userId="93570205-2157-47b2-8de2-3b04bf09deb4" providerId="ADAL" clId="{3E97984D-360B-4236-883C-9C0FFC6B862C}" dt="2021-06-07T19:28:44.360" v="3399" actId="20577"/>
        <pc:sldMkLst>
          <pc:docMk/>
          <pc:sldMk cId="2806223440" sldId="699"/>
        </pc:sldMkLst>
        <pc:spChg chg="mod">
          <ac:chgData name="Thomas Hartmann" userId="93570205-2157-47b2-8de2-3b04bf09deb4" providerId="ADAL" clId="{3E97984D-360B-4236-883C-9C0FFC6B862C}" dt="2021-06-07T19:28:44.360" v="3399" actId="20577"/>
          <ac:spMkLst>
            <pc:docMk/>
            <pc:sldMk cId="2806223440" sldId="699"/>
            <ac:spMk id="2" creationId="{BB08CF31-576A-44CF-844C-75CE6D989C41}"/>
          </ac:spMkLst>
        </pc:spChg>
        <pc:spChg chg="mod">
          <ac:chgData name="Thomas Hartmann" userId="93570205-2157-47b2-8de2-3b04bf09deb4" providerId="ADAL" clId="{3E97984D-360B-4236-883C-9C0FFC6B862C}" dt="2021-06-07T19:24:23.868" v="3102" actId="20577"/>
          <ac:spMkLst>
            <pc:docMk/>
            <pc:sldMk cId="2806223440" sldId="699"/>
            <ac:spMk id="7" creationId="{E41E4075-3183-4F0F-87BB-976F133E53AE}"/>
          </ac:spMkLst>
        </pc:spChg>
      </pc:sldChg>
      <pc:sldMasterChg chg="delSldLayout">
        <pc:chgData name="Thomas Hartmann" userId="93570205-2157-47b2-8de2-3b04bf09deb4" providerId="ADAL" clId="{3E97984D-360B-4236-883C-9C0FFC6B862C}" dt="2021-06-07T14:30:59.997" v="1106" actId="47"/>
        <pc:sldMasterMkLst>
          <pc:docMk/>
          <pc:sldMasterMk cId="1473656148" sldId="2147483711"/>
        </pc:sldMasterMkLst>
        <pc:sldLayoutChg chg="del">
          <pc:chgData name="Thomas Hartmann" userId="93570205-2157-47b2-8de2-3b04bf09deb4" providerId="ADAL" clId="{3E97984D-360B-4236-883C-9C0FFC6B862C}" dt="2021-06-07T14:30:59.997" v="1106" actId="47"/>
          <pc:sldLayoutMkLst>
            <pc:docMk/>
            <pc:sldMasterMk cId="1473656148" sldId="2147483711"/>
            <pc:sldLayoutMk cId="471893391" sldId="2147483772"/>
          </pc:sldLayoutMkLst>
        </pc:sldLayoutChg>
        <pc:sldLayoutChg chg="del">
          <pc:chgData name="Thomas Hartmann" userId="93570205-2157-47b2-8de2-3b04bf09deb4" providerId="ADAL" clId="{3E97984D-360B-4236-883C-9C0FFC6B862C}" dt="2021-06-07T12:08:29.136" v="232" actId="47"/>
          <pc:sldLayoutMkLst>
            <pc:docMk/>
            <pc:sldMasterMk cId="1473656148" sldId="2147483711"/>
            <pc:sldLayoutMk cId="1064537673" sldId="2147483772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hyperlink" Target="https://download.qt.io/official_releases/qtdesignstudio/2.1.0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.qt.io/official_releases/qtdesignstudio/2.1.0/" TargetMode="External"/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FA479-4FA5-46DF-A332-CEAB71043EF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D26BE1F-6167-4127-A76D-912CB89748B1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https://download.qt.io/official_releases/qtdesignstudio/2.1.0/</a:t>
          </a:r>
          <a:endParaRPr lang="en-US" dirty="0"/>
        </a:p>
      </dgm:t>
    </dgm:pt>
    <dgm:pt modelId="{BA19A381-8701-4A93-8DB9-255C02156153}" type="parTrans" cxnId="{45EF91B9-11FA-4E3E-8FE6-152DA08053DB}">
      <dgm:prSet/>
      <dgm:spPr/>
      <dgm:t>
        <a:bodyPr/>
        <a:lstStyle/>
        <a:p>
          <a:endParaRPr lang="en-US"/>
        </a:p>
      </dgm:t>
    </dgm:pt>
    <dgm:pt modelId="{CA9301A8-88A3-48A9-A294-75A74054C4A5}" type="sibTrans" cxnId="{45EF91B9-11FA-4E3E-8FE6-152DA08053DB}">
      <dgm:prSet/>
      <dgm:spPr/>
      <dgm:t>
        <a:bodyPr/>
        <a:lstStyle/>
        <a:p>
          <a:endParaRPr lang="en-US"/>
        </a:p>
      </dgm:t>
    </dgm:pt>
    <dgm:pt modelId="{8647C94E-7D54-4382-BDDC-E40593E43F22}">
      <dgm:prSet/>
      <dgm:spPr/>
      <dgm:t>
        <a:bodyPr/>
        <a:lstStyle/>
        <a:p>
          <a:r>
            <a:rPr lang="en-US" dirty="0"/>
            <a:t>Download Qt Design Studio using the Qt Online Installer</a:t>
          </a:r>
        </a:p>
      </dgm:t>
    </dgm:pt>
    <dgm:pt modelId="{0AA63221-D764-4BC5-8737-63CA9E661E29}" type="sibTrans" cxnId="{89FBCA15-DF04-4733-949B-9D4CA5B2F2D1}">
      <dgm:prSet/>
      <dgm:spPr/>
      <dgm:t>
        <a:bodyPr/>
        <a:lstStyle/>
        <a:p>
          <a:endParaRPr lang="en-US"/>
        </a:p>
      </dgm:t>
    </dgm:pt>
    <dgm:pt modelId="{4FD51988-48DA-4918-889D-2D45DC18F771}" type="parTrans" cxnId="{89FBCA15-DF04-4733-949B-9D4CA5B2F2D1}">
      <dgm:prSet/>
      <dgm:spPr/>
      <dgm:t>
        <a:bodyPr/>
        <a:lstStyle/>
        <a:p>
          <a:endParaRPr lang="en-US"/>
        </a:p>
      </dgm:t>
    </dgm:pt>
    <dgm:pt modelId="{69BD31DF-57C0-4F82-9DA7-479EBA1A21E0}" type="pres">
      <dgm:prSet presAssocID="{905FA479-4FA5-46DF-A332-CEAB71043EF6}" presName="root" presStyleCnt="0">
        <dgm:presLayoutVars>
          <dgm:dir/>
          <dgm:resizeHandles val="exact"/>
        </dgm:presLayoutVars>
      </dgm:prSet>
      <dgm:spPr/>
    </dgm:pt>
    <dgm:pt modelId="{73A19BE8-A6DD-437E-956C-C310B1A44280}" type="pres">
      <dgm:prSet presAssocID="{8647C94E-7D54-4382-BDDC-E40593E43F22}" presName="compNode" presStyleCnt="0"/>
      <dgm:spPr/>
    </dgm:pt>
    <dgm:pt modelId="{74B1A60C-8965-427A-82F4-D17EB2D31EBF}" type="pres">
      <dgm:prSet presAssocID="{8647C94E-7D54-4382-BDDC-E40593E43F22}" presName="bgRect" presStyleLbl="bgShp" presStyleIdx="0" presStyleCnt="2"/>
      <dgm:spPr/>
    </dgm:pt>
    <dgm:pt modelId="{1D694D21-28C6-4E86-9CD2-50DD38BF3558}" type="pres">
      <dgm:prSet presAssocID="{8647C94E-7D54-4382-BDDC-E40593E43F22}" presName="iconRect" presStyleLbl="node1" presStyleIdx="0" presStyleCnt="2" custScaleX="141478" custScaleY="14412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 from cloud"/>
        </a:ext>
      </dgm:extLst>
    </dgm:pt>
    <dgm:pt modelId="{FB64B392-C8DE-47F4-B2E0-D84045269E77}" type="pres">
      <dgm:prSet presAssocID="{8647C94E-7D54-4382-BDDC-E40593E43F22}" presName="spaceRect" presStyleCnt="0"/>
      <dgm:spPr/>
    </dgm:pt>
    <dgm:pt modelId="{F104A476-5A7F-49BC-A524-17265F4A7080}" type="pres">
      <dgm:prSet presAssocID="{8647C94E-7D54-4382-BDDC-E40593E43F22}" presName="parTx" presStyleLbl="revTx" presStyleIdx="0" presStyleCnt="2">
        <dgm:presLayoutVars>
          <dgm:chMax val="0"/>
          <dgm:chPref val="0"/>
        </dgm:presLayoutVars>
      </dgm:prSet>
      <dgm:spPr/>
    </dgm:pt>
    <dgm:pt modelId="{94554993-8FC9-48D6-8F45-28EDE40FF94C}" type="pres">
      <dgm:prSet presAssocID="{0AA63221-D764-4BC5-8737-63CA9E661E29}" presName="sibTrans" presStyleCnt="0"/>
      <dgm:spPr/>
    </dgm:pt>
    <dgm:pt modelId="{4531CB44-51D3-426A-9941-370A9598FD74}" type="pres">
      <dgm:prSet presAssocID="{FD26BE1F-6167-4127-A76D-912CB89748B1}" presName="compNode" presStyleCnt="0"/>
      <dgm:spPr/>
    </dgm:pt>
    <dgm:pt modelId="{7C4F3DA2-638D-4A25-8FE4-1AC2FB90A796}" type="pres">
      <dgm:prSet presAssocID="{FD26BE1F-6167-4127-A76D-912CB89748B1}" presName="bgRect" presStyleLbl="bgShp" presStyleIdx="1" presStyleCnt="2" custLinFactNeighborX="19286" custLinFactNeighborY="27246"/>
      <dgm:spPr/>
    </dgm:pt>
    <dgm:pt modelId="{C047BDC4-B5AB-4B2E-8701-33581437C55C}" type="pres">
      <dgm:prSet presAssocID="{FD26BE1F-6167-4127-A76D-912CB89748B1}" presName="iconRect" presStyleLbl="node1" presStyleIdx="1" presStyleCnt="2" custScaleX="138446" custScaleY="132108" custLinFactNeighborX="1716" custLinFactNeighborY="42906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9000" b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s der Cloud herunterladen"/>
        </a:ext>
      </dgm:extLst>
    </dgm:pt>
    <dgm:pt modelId="{9E2C7ED8-A68F-4EB9-A7C0-9B0C16018547}" type="pres">
      <dgm:prSet presAssocID="{FD26BE1F-6167-4127-A76D-912CB89748B1}" presName="spaceRect" presStyleCnt="0"/>
      <dgm:spPr/>
    </dgm:pt>
    <dgm:pt modelId="{5DEDBBBA-F80F-473E-BA10-CFF73AF10DAB}" type="pres">
      <dgm:prSet presAssocID="{FD26BE1F-6167-4127-A76D-912CB89748B1}" presName="parTx" presStyleLbl="revTx" presStyleIdx="1" presStyleCnt="2" custLinFactNeighborX="0" custLinFactNeighborY="25128">
        <dgm:presLayoutVars>
          <dgm:chMax val="0"/>
          <dgm:chPref val="0"/>
        </dgm:presLayoutVars>
      </dgm:prSet>
      <dgm:spPr/>
    </dgm:pt>
  </dgm:ptLst>
  <dgm:cxnLst>
    <dgm:cxn modelId="{89FBCA15-DF04-4733-949B-9D4CA5B2F2D1}" srcId="{905FA479-4FA5-46DF-A332-CEAB71043EF6}" destId="{8647C94E-7D54-4382-BDDC-E40593E43F22}" srcOrd="0" destOrd="0" parTransId="{4FD51988-48DA-4918-889D-2D45DC18F771}" sibTransId="{0AA63221-D764-4BC5-8737-63CA9E661E29}"/>
    <dgm:cxn modelId="{AB2F2346-5FDC-4D34-92FD-E947D2E5C5BC}" type="presOf" srcId="{8647C94E-7D54-4382-BDDC-E40593E43F22}" destId="{F104A476-5A7F-49BC-A524-17265F4A7080}" srcOrd="0" destOrd="0" presId="urn:microsoft.com/office/officeart/2018/2/layout/IconVerticalSolidList"/>
    <dgm:cxn modelId="{82BFB24B-83B5-49F4-A8E6-70B3D75D357E}" type="presOf" srcId="{FD26BE1F-6167-4127-A76D-912CB89748B1}" destId="{5DEDBBBA-F80F-473E-BA10-CFF73AF10DAB}" srcOrd="0" destOrd="0" presId="urn:microsoft.com/office/officeart/2018/2/layout/IconVerticalSolidList"/>
    <dgm:cxn modelId="{D6734350-90E4-4B93-AAE3-0921DD55F3FE}" type="presOf" srcId="{905FA479-4FA5-46DF-A332-CEAB71043EF6}" destId="{69BD31DF-57C0-4F82-9DA7-479EBA1A21E0}" srcOrd="0" destOrd="0" presId="urn:microsoft.com/office/officeart/2018/2/layout/IconVerticalSolidList"/>
    <dgm:cxn modelId="{45EF91B9-11FA-4E3E-8FE6-152DA08053DB}" srcId="{905FA479-4FA5-46DF-A332-CEAB71043EF6}" destId="{FD26BE1F-6167-4127-A76D-912CB89748B1}" srcOrd="1" destOrd="0" parTransId="{BA19A381-8701-4A93-8DB9-255C02156153}" sibTransId="{CA9301A8-88A3-48A9-A294-75A74054C4A5}"/>
    <dgm:cxn modelId="{796CD959-8646-4C44-8C3F-085E972622D8}" type="presParOf" srcId="{69BD31DF-57C0-4F82-9DA7-479EBA1A21E0}" destId="{73A19BE8-A6DD-437E-956C-C310B1A44280}" srcOrd="0" destOrd="0" presId="urn:microsoft.com/office/officeart/2018/2/layout/IconVerticalSolidList"/>
    <dgm:cxn modelId="{60151FFA-9242-4211-89EC-0C4253750AB1}" type="presParOf" srcId="{73A19BE8-A6DD-437E-956C-C310B1A44280}" destId="{74B1A60C-8965-427A-82F4-D17EB2D31EBF}" srcOrd="0" destOrd="0" presId="urn:microsoft.com/office/officeart/2018/2/layout/IconVerticalSolidList"/>
    <dgm:cxn modelId="{43187B48-ED62-41BF-ABBC-28E5BA1E4138}" type="presParOf" srcId="{73A19BE8-A6DD-437E-956C-C310B1A44280}" destId="{1D694D21-28C6-4E86-9CD2-50DD38BF3558}" srcOrd="1" destOrd="0" presId="urn:microsoft.com/office/officeart/2018/2/layout/IconVerticalSolidList"/>
    <dgm:cxn modelId="{85CE9E5F-99F7-4139-84E2-0E4F93861C99}" type="presParOf" srcId="{73A19BE8-A6DD-437E-956C-C310B1A44280}" destId="{FB64B392-C8DE-47F4-B2E0-D84045269E77}" srcOrd="2" destOrd="0" presId="urn:microsoft.com/office/officeart/2018/2/layout/IconVerticalSolidList"/>
    <dgm:cxn modelId="{01E888D9-7799-4D70-9A22-3ED00912E26B}" type="presParOf" srcId="{73A19BE8-A6DD-437E-956C-C310B1A44280}" destId="{F104A476-5A7F-49BC-A524-17265F4A7080}" srcOrd="3" destOrd="0" presId="urn:microsoft.com/office/officeart/2018/2/layout/IconVerticalSolidList"/>
    <dgm:cxn modelId="{35B1EF9B-0130-4C50-9BE1-EA3800DC3B81}" type="presParOf" srcId="{69BD31DF-57C0-4F82-9DA7-479EBA1A21E0}" destId="{94554993-8FC9-48D6-8F45-28EDE40FF94C}" srcOrd="1" destOrd="0" presId="urn:microsoft.com/office/officeart/2018/2/layout/IconVerticalSolidList"/>
    <dgm:cxn modelId="{BDBE09F6-6D62-4818-AEEE-49EC32D08F2A}" type="presParOf" srcId="{69BD31DF-57C0-4F82-9DA7-479EBA1A21E0}" destId="{4531CB44-51D3-426A-9941-370A9598FD74}" srcOrd="2" destOrd="0" presId="urn:microsoft.com/office/officeart/2018/2/layout/IconVerticalSolidList"/>
    <dgm:cxn modelId="{01B34E46-2AEA-4818-890B-0DBD3604F767}" type="presParOf" srcId="{4531CB44-51D3-426A-9941-370A9598FD74}" destId="{7C4F3DA2-638D-4A25-8FE4-1AC2FB90A796}" srcOrd="0" destOrd="0" presId="urn:microsoft.com/office/officeart/2018/2/layout/IconVerticalSolidList"/>
    <dgm:cxn modelId="{18C8916F-1850-4320-9F1E-79BA5CA10A40}" type="presParOf" srcId="{4531CB44-51D3-426A-9941-370A9598FD74}" destId="{C047BDC4-B5AB-4B2E-8701-33581437C55C}" srcOrd="1" destOrd="0" presId="urn:microsoft.com/office/officeart/2018/2/layout/IconVerticalSolidList"/>
    <dgm:cxn modelId="{99FE7021-10A5-45E5-B33A-A156E81323FD}" type="presParOf" srcId="{4531CB44-51D3-426A-9941-370A9598FD74}" destId="{9E2C7ED8-A68F-4EB9-A7C0-9B0C16018547}" srcOrd="2" destOrd="0" presId="urn:microsoft.com/office/officeart/2018/2/layout/IconVerticalSolidList"/>
    <dgm:cxn modelId="{E83781D7-E74A-4C1C-AD0C-C372C45126C1}" type="presParOf" srcId="{4531CB44-51D3-426A-9941-370A9598FD74}" destId="{5DEDBBBA-F80F-473E-BA10-CFF73AF10D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1A60C-8965-427A-82F4-D17EB2D31EBF}">
      <dsp:nvSpPr>
        <dsp:cNvPr id="0" name=""/>
        <dsp:cNvSpPr/>
      </dsp:nvSpPr>
      <dsp:spPr>
        <a:xfrm>
          <a:off x="0" y="702166"/>
          <a:ext cx="11090275" cy="129630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94D21-28C6-4E86-9CD2-50DD38BF3558}">
      <dsp:nvSpPr>
        <dsp:cNvPr id="0" name=""/>
        <dsp:cNvSpPr/>
      </dsp:nvSpPr>
      <dsp:spPr>
        <a:xfrm>
          <a:off x="244270" y="836533"/>
          <a:ext cx="1008694" cy="10275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4A476-5A7F-49BC-A524-17265F4A7080}">
      <dsp:nvSpPr>
        <dsp:cNvPr id="0" name=""/>
        <dsp:cNvSpPr/>
      </dsp:nvSpPr>
      <dsp:spPr>
        <a:xfrm>
          <a:off x="1497235" y="702166"/>
          <a:ext cx="9593039" cy="1296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93" tIns="137193" rIns="137193" bIns="1371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Download Qt Design Studio using the Qt Online Installer</a:t>
          </a:r>
        </a:p>
      </dsp:txBody>
      <dsp:txXfrm>
        <a:off x="1497235" y="702166"/>
        <a:ext cx="9593039" cy="1296307"/>
      </dsp:txXfrm>
    </dsp:sp>
    <dsp:sp modelId="{7C4F3DA2-638D-4A25-8FE4-1AC2FB90A796}">
      <dsp:nvSpPr>
        <dsp:cNvPr id="0" name=""/>
        <dsp:cNvSpPr/>
      </dsp:nvSpPr>
      <dsp:spPr>
        <a:xfrm>
          <a:off x="0" y="2675742"/>
          <a:ext cx="11090275" cy="129630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7BDC4-B5AB-4B2E-8701-33581437C55C}">
      <dsp:nvSpPr>
        <dsp:cNvPr id="0" name=""/>
        <dsp:cNvSpPr/>
      </dsp:nvSpPr>
      <dsp:spPr>
        <a:xfrm>
          <a:off x="267313" y="2805666"/>
          <a:ext cx="987077" cy="94188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DBBBA-F80F-473E-BA10-CFF73AF10DAB}">
      <dsp:nvSpPr>
        <dsp:cNvPr id="0" name=""/>
        <dsp:cNvSpPr/>
      </dsp:nvSpPr>
      <dsp:spPr>
        <a:xfrm>
          <a:off x="1497235" y="2648287"/>
          <a:ext cx="9593039" cy="1296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93" tIns="137193" rIns="137193" bIns="1371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hlinkClick xmlns:r="http://schemas.openxmlformats.org/officeDocument/2006/relationships" r:id="rId3"/>
            </a:rPr>
            <a:t>https://download.qt.io/official_releases/qtdesignstudio/2.1.0/</a:t>
          </a:r>
          <a:endParaRPr lang="en-US" sz="2500" kern="1200" dirty="0"/>
        </a:p>
      </dsp:txBody>
      <dsp:txXfrm>
        <a:off x="1497235" y="2648287"/>
        <a:ext cx="9593039" cy="1296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45D84-57A6-48DA-8E78-CFC8998BA3C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1BA1B-89DF-46D5-8E5B-7573A012C6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2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273175" y="551147"/>
            <a:ext cx="10918825" cy="6307137"/>
          </a:xfrm>
          <a:custGeom>
            <a:avLst/>
            <a:gdLst>
              <a:gd name="T0" fmla="*/ 6878 w 6878"/>
              <a:gd name="T1" fmla="*/ 0 h 3973"/>
              <a:gd name="T2" fmla="*/ 6878 w 6878"/>
              <a:gd name="T3" fmla="*/ 3973 h 3973"/>
              <a:gd name="T4" fmla="*/ 310 w 6878"/>
              <a:gd name="T5" fmla="*/ 3973 h 3973"/>
              <a:gd name="T6" fmla="*/ 0 w 6878"/>
              <a:gd name="T7" fmla="*/ 3220 h 3973"/>
              <a:gd name="T8" fmla="*/ 0 w 6878"/>
              <a:gd name="T9" fmla="*/ 3220 h 3973"/>
              <a:gd name="T10" fmla="*/ 0 w 6878"/>
              <a:gd name="T11" fmla="*/ 3220 h 3973"/>
              <a:gd name="T12" fmla="*/ 1043 w 6878"/>
              <a:gd name="T13" fmla="*/ 1496 h 3973"/>
              <a:gd name="T14" fmla="*/ 6878 w 6878"/>
              <a:gd name="T15" fmla="*/ 0 h 3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78" h="3973">
                <a:moveTo>
                  <a:pt x="6878" y="0"/>
                </a:moveTo>
                <a:lnTo>
                  <a:pt x="6878" y="3973"/>
                </a:lnTo>
                <a:lnTo>
                  <a:pt x="310" y="3973"/>
                </a:lnTo>
                <a:lnTo>
                  <a:pt x="0" y="3220"/>
                </a:lnTo>
                <a:lnTo>
                  <a:pt x="0" y="3220"/>
                </a:lnTo>
                <a:lnTo>
                  <a:pt x="0" y="3220"/>
                </a:lnTo>
                <a:lnTo>
                  <a:pt x="1043" y="1496"/>
                </a:lnTo>
                <a:lnTo>
                  <a:pt x="68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3338" y="2924175"/>
            <a:ext cx="5257799" cy="1800969"/>
          </a:xfrm>
        </p:spPr>
        <p:txBody>
          <a:bodyPr anchor="b" anchorCtr="0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3338" y="4868862"/>
            <a:ext cx="5257800" cy="864394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69B70B3-1A03-4256-9B25-6BC6262B2312}" type="datetime3">
              <a:rPr lang="en-US" smtClean="0"/>
              <a:pPr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733256"/>
            <a:ext cx="5257800" cy="432594"/>
          </a:xfrm>
        </p:spPr>
        <p:txBody>
          <a:bodyPr anchor="b" anchorCtr="0"/>
          <a:lstStyle>
            <a:lvl1pPr marL="0" indent="0" algn="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  <a:endParaRPr lang="en-GB" dirty="0"/>
          </a:p>
        </p:txBody>
      </p:sp>
      <p:grpSp>
        <p:nvGrpSpPr>
          <p:cNvPr id="26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1464" y="550800"/>
            <a:ext cx="720000" cy="529065"/>
            <a:chOff x="11151163" y="6165850"/>
            <a:chExt cx="489975" cy="360040"/>
          </a:xfrm>
        </p:grpSpPr>
        <p:sp>
          <p:nvSpPr>
            <p:cNvPr id="27" name="Snip Diagonal Corner Rectangle 26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648325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"/>
            <a:ext cx="12192000" cy="5877271"/>
          </a:xfrm>
          <a:custGeom>
            <a:avLst/>
            <a:gdLst/>
            <a:ahLst/>
            <a:cxnLst/>
            <a:rect l="l" t="t" r="r" b="b"/>
            <a:pathLst>
              <a:path w="12192000" h="5877271">
                <a:moveTo>
                  <a:pt x="0" y="0"/>
                </a:moveTo>
                <a:lnTo>
                  <a:pt x="12192000" y="0"/>
                </a:lnTo>
                <a:lnTo>
                  <a:pt x="12192000" y="4580284"/>
                </a:lnTo>
                <a:lnTo>
                  <a:pt x="0" y="5877271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2EA8A3-ED0B-4CC0-A7BA-3A85DD603AED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6743700" y="5733627"/>
            <a:ext cx="4897437" cy="432817"/>
          </a:xfrm>
        </p:spPr>
        <p:txBody>
          <a:bodyPr anchor="ctr" anchorCtr="0"/>
          <a:lstStyle>
            <a:lvl1pPr marL="0" indent="0">
              <a:buFontTx/>
              <a:buNone/>
              <a:defRPr sz="2400"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096000" y="5734945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#</a:t>
            </a:r>
            <a:endParaRPr lang="fi-FI" dirty="0"/>
          </a:p>
        </p:txBody>
      </p:sp>
      <p:sp>
        <p:nvSpPr>
          <p:cNvPr id="21" name="Text Placeholder 14"/>
          <p:cNvSpPr>
            <a:spLocks noGrp="1" noChangeAspect="1"/>
          </p:cNvSpPr>
          <p:nvPr>
            <p:ph type="body" sz="quarter" idx="16"/>
          </p:nvPr>
        </p:nvSpPr>
        <p:spPr>
          <a:xfrm>
            <a:off x="550863" y="549275"/>
            <a:ext cx="720000" cy="52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595958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/ Client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A315-51A6-420B-B374-DD5CD2EE0B02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1844675"/>
            <a:ext cx="2665412" cy="1368295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7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550863" y="3356990"/>
            <a:ext cx="2665412" cy="136819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550863" y="4869200"/>
            <a:ext cx="2665412" cy="129665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9" name="Picture Placeholder 18"/>
          <p:cNvSpPr>
            <a:spLocks noGrp="1"/>
          </p:cNvSpPr>
          <p:nvPr>
            <p:ph type="pic" sz="quarter" idx="16" hasCustomPrompt="1"/>
          </p:nvPr>
        </p:nvSpPr>
        <p:spPr>
          <a:xfrm>
            <a:off x="3359620" y="1844675"/>
            <a:ext cx="2664370" cy="1368295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3359620" y="3356990"/>
            <a:ext cx="2664370" cy="136819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1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3359620" y="4869200"/>
            <a:ext cx="2664370" cy="129665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6168010" y="1844675"/>
            <a:ext cx="2664370" cy="1368295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6168010" y="3356990"/>
            <a:ext cx="2664370" cy="136819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4" name="Picture Placeholder 18"/>
          <p:cNvSpPr>
            <a:spLocks noGrp="1"/>
          </p:cNvSpPr>
          <p:nvPr>
            <p:ph type="pic" sz="quarter" idx="21" hasCustomPrompt="1"/>
          </p:nvPr>
        </p:nvSpPr>
        <p:spPr>
          <a:xfrm>
            <a:off x="6168010" y="4869200"/>
            <a:ext cx="2664370" cy="129665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5" name="Picture Placeholder 18"/>
          <p:cNvSpPr>
            <a:spLocks noGrp="1"/>
          </p:cNvSpPr>
          <p:nvPr>
            <p:ph type="pic" sz="quarter" idx="22" hasCustomPrompt="1"/>
          </p:nvPr>
        </p:nvSpPr>
        <p:spPr>
          <a:xfrm>
            <a:off x="8975725" y="1844675"/>
            <a:ext cx="2665413" cy="1368295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6" name="Picture Placeholder 18"/>
          <p:cNvSpPr>
            <a:spLocks noGrp="1"/>
          </p:cNvSpPr>
          <p:nvPr>
            <p:ph type="pic" sz="quarter" idx="23" hasCustomPrompt="1"/>
          </p:nvPr>
        </p:nvSpPr>
        <p:spPr>
          <a:xfrm>
            <a:off x="8975725" y="3356990"/>
            <a:ext cx="2665413" cy="136819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7" name="Picture Placeholder 18"/>
          <p:cNvSpPr>
            <a:spLocks noGrp="1"/>
          </p:cNvSpPr>
          <p:nvPr>
            <p:ph type="pic" sz="quarter" idx="24" hasCustomPrompt="1"/>
          </p:nvPr>
        </p:nvSpPr>
        <p:spPr>
          <a:xfrm>
            <a:off x="8975725" y="4869200"/>
            <a:ext cx="2665413" cy="129665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20196954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84889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5257106" cy="936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5257105" cy="4321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844675"/>
            <a:ext cx="5257106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28D9EF-35A5-4CA0-BC0B-134E458AEF81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476673"/>
            <a:ext cx="5257106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82100089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5257106" cy="9366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5257105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844675"/>
            <a:ext cx="5257106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28D9EF-35A5-4CA0-BC0B-134E458AEF81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476673"/>
            <a:ext cx="5257106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67664134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5257105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844675"/>
            <a:ext cx="5257106" cy="4321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D2F417-03A8-43B0-A5E3-5B972D1B5A07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5257106" cy="9366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476673"/>
            <a:ext cx="5257106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98819364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Two Contents 2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5257105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844675"/>
            <a:ext cx="5257106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D2F417-03A8-43B0-A5E3-5B972D1B5A07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5257106" cy="9366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476673"/>
            <a:ext cx="5257106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35186748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26A3-3704-4F73-A379-97628D8C2380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4" y="2348682"/>
            <a:ext cx="2376487" cy="1584374"/>
          </a:xfrm>
          <a:prstGeom prst="snip2DiagRect">
            <a:avLst>
              <a:gd name="adj1" fmla="val 12501"/>
              <a:gd name="adj2" fmla="val 799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11424" y="4221088"/>
            <a:ext cx="2376487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575497" y="2348682"/>
            <a:ext cx="2376487" cy="1584374"/>
          </a:xfrm>
          <a:prstGeom prst="snip2DiagRect">
            <a:avLst>
              <a:gd name="adj1" fmla="val 12501"/>
              <a:gd name="adj2" fmla="val 799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239793" y="2348682"/>
            <a:ext cx="2376487" cy="1584374"/>
          </a:xfrm>
          <a:prstGeom prst="snip2DiagRect">
            <a:avLst>
              <a:gd name="adj1" fmla="val 12501"/>
              <a:gd name="adj2" fmla="val 799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904089" y="2348682"/>
            <a:ext cx="2376487" cy="1584374"/>
          </a:xfrm>
          <a:prstGeom prst="snip2DiagRect">
            <a:avLst>
              <a:gd name="adj1" fmla="val 12501"/>
              <a:gd name="adj2" fmla="val 799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575720" y="4221088"/>
            <a:ext cx="2376487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240016" y="4221088"/>
            <a:ext cx="2376487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8904312" y="4221088"/>
            <a:ext cx="2376487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15721251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3D9C-3639-4E7D-B410-7CC39E8BE448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8312856" y="1844828"/>
            <a:ext cx="3312369" cy="3240356"/>
          </a:xfrm>
          <a:prstGeom prst="snip2DiagRect">
            <a:avLst>
              <a:gd name="adj1" fmla="val 14366"/>
              <a:gd name="adj2" fmla="val 0"/>
            </a:avLst>
          </a:prstGeom>
          <a:solidFill>
            <a:srgbClr val="848895"/>
          </a:solidFill>
        </p:spPr>
        <p:txBody>
          <a:bodyPr lIns="180000" tIns="1152000" rIns="180000" bIns="18000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1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744905" y="2132856"/>
            <a:ext cx="936104" cy="93610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Click icon to add symbol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50863" y="1844828"/>
            <a:ext cx="3312369" cy="3240356"/>
          </a:xfrm>
          <a:prstGeom prst="snip2DiagRect">
            <a:avLst>
              <a:gd name="adj1" fmla="val 14366"/>
              <a:gd name="adj2" fmla="val 0"/>
            </a:avLst>
          </a:prstGeom>
          <a:solidFill>
            <a:schemeClr val="accent1"/>
          </a:solidFill>
        </p:spPr>
        <p:txBody>
          <a:bodyPr lIns="180000" tIns="1152000" rIns="180000" bIns="180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 marL="182563" indent="-182563"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18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82912" y="2132856"/>
            <a:ext cx="936104" cy="93610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Click icon to add symbol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4439815" y="1844828"/>
            <a:ext cx="3312369" cy="3240356"/>
          </a:xfrm>
          <a:prstGeom prst="snip2DiagRect">
            <a:avLst>
              <a:gd name="adj1" fmla="val 14366"/>
              <a:gd name="adj2" fmla="val 0"/>
            </a:avLst>
          </a:prstGeom>
          <a:solidFill>
            <a:schemeClr val="tx2"/>
          </a:solidFill>
        </p:spPr>
        <p:txBody>
          <a:bodyPr lIns="180000" tIns="1152000" rIns="180000" bIns="18000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18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871864" y="2132856"/>
            <a:ext cx="936104" cy="93610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Click icon to add symbol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64414130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B8B3A59-FC07-42ED-B702-608C3345CA53}" type="datetime3">
              <a:rPr lang="en-US" smtClean="0"/>
              <a:t>8 June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495601" y="1844828"/>
            <a:ext cx="7200798" cy="3168348"/>
          </a:xfr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reeform 6"/>
          <p:cNvSpPr>
            <a:spLocks noChangeAspect="1"/>
          </p:cNvSpPr>
          <p:nvPr userDrawn="1"/>
        </p:nvSpPr>
        <p:spPr bwMode="auto">
          <a:xfrm>
            <a:off x="2063552" y="1700808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203821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ac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flipV="1">
            <a:off x="-10968" y="0"/>
            <a:ext cx="490393" cy="49039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11712573" y="6378574"/>
            <a:ext cx="479425" cy="47942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83DF88A-8EFC-4063-9027-1A24992ABC70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0862" y="692149"/>
            <a:ext cx="11090275" cy="9366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54220775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12EA-2E1A-426F-A2F2-F336791EFBE0}" type="datetime3">
              <a:rPr lang="en-US" smtClean="0"/>
              <a:t>8 June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2448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rgbClr val="848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"/>
            <a:ext cx="12192000" cy="5877271"/>
          </a:xfrm>
          <a:custGeom>
            <a:avLst/>
            <a:gdLst/>
            <a:ahLst/>
            <a:cxnLst/>
            <a:rect l="l" t="t" r="r" b="b"/>
            <a:pathLst>
              <a:path w="12192000" h="5877271">
                <a:moveTo>
                  <a:pt x="0" y="0"/>
                </a:moveTo>
                <a:lnTo>
                  <a:pt x="12192000" y="0"/>
                </a:lnTo>
                <a:lnTo>
                  <a:pt x="12192000" y="4580284"/>
                </a:lnTo>
                <a:lnTo>
                  <a:pt x="0" y="5877271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2EA8A3-ED0B-4CC0-A7BA-3A85DD603AED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6743700" y="5733627"/>
            <a:ext cx="4897437" cy="432817"/>
          </a:xfrm>
        </p:spPr>
        <p:txBody>
          <a:bodyPr anchor="ctr" anchorCtr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096000" y="5734945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#</a:t>
            </a:r>
            <a:endParaRPr lang="fi-FI" dirty="0"/>
          </a:p>
        </p:txBody>
      </p:sp>
      <p:sp>
        <p:nvSpPr>
          <p:cNvPr id="21" name="Text Placeholder 14"/>
          <p:cNvSpPr>
            <a:spLocks noGrp="1" noChangeAspect="1"/>
          </p:cNvSpPr>
          <p:nvPr>
            <p:ph type="body" sz="quarter" idx="16"/>
          </p:nvPr>
        </p:nvSpPr>
        <p:spPr>
          <a:xfrm>
            <a:off x="550863" y="549275"/>
            <a:ext cx="720000" cy="52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995799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Bac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flipV="1">
            <a:off x="-10968" y="0"/>
            <a:ext cx="490393" cy="49039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11712573" y="6378574"/>
            <a:ext cx="479425" cy="47942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8104E3-681E-45FB-8165-E38E05302DE2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0862" y="692149"/>
            <a:ext cx="11090275" cy="9366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550862" y="1844675"/>
            <a:ext cx="11090275" cy="432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solidFill>
                  <a:schemeClr val="bg1"/>
                </a:solidFill>
                <a:effectLst/>
              </a:defRPr>
            </a:lvl5pPr>
            <a:lvl6pPr>
              <a:defRPr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6th</a:t>
            </a:r>
          </a:p>
          <a:p>
            <a:pPr lvl="6"/>
            <a:r>
              <a:rPr lang="en-US" dirty="0"/>
              <a:t>7th </a:t>
            </a:r>
          </a:p>
          <a:p>
            <a:pPr lvl="7"/>
            <a:r>
              <a:rPr lang="en-US" dirty="0"/>
              <a:t>8th </a:t>
            </a:r>
          </a:p>
          <a:p>
            <a:pPr lvl="8"/>
            <a:r>
              <a:rPr lang="en-US" dirty="0"/>
              <a:t>9th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176764170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Nega">
    <p:bg>
      <p:bgPr>
        <a:solidFill>
          <a:srgbClr val="848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5" name="Snip Diagonal Corner Rectangle 14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5768CA-0DE8-4AEA-B10E-26E5A44387C3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0862" y="692149"/>
            <a:ext cx="11090275" cy="9366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50863" y="1844675"/>
            <a:ext cx="11090274" cy="43211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773292127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icon to change picture or select picture shape and insert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  <a:p>
            <a:r>
              <a:rPr lang="en-GB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2" y="3032943"/>
            <a:ext cx="11090275" cy="792113"/>
          </a:xfrm>
        </p:spPr>
        <p:txBody>
          <a:bodyPr anchor="ctr" anchorCtr="0"/>
          <a:lstStyle>
            <a:lvl1pPr algn="ctr">
              <a:defRPr sz="4800" baseline="0"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42363A-7844-4A5F-9151-324B2D147D09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ext Placeholde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50863" y="549275"/>
            <a:ext cx="720000" cy="52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743551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3429000"/>
            <a:ext cx="6481241" cy="27368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A975-FD17-4437-B4A2-7C308A55AB12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5"/>
            <a:ext cx="4320000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983431" y="1988840"/>
            <a:ext cx="6049193" cy="115212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50863" y="1838018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50863" y="476673"/>
            <a:ext cx="1029766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75665287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788B-C82A-46C9-BC41-1DF5D6B9F95E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5"/>
            <a:ext cx="4320000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983431" y="1988840"/>
            <a:ext cx="6049193" cy="417701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50863" y="1838018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029766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3954110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339D-7708-49DA-897D-8FF11C5BE98B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6"/>
            <a:ext cx="4320000" cy="2160588"/>
          </a:xfrm>
          <a:prstGeom prst="snip2DiagRect">
            <a:avLst>
              <a:gd name="adj1" fmla="val 4616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6481241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752230" y="4401108"/>
            <a:ext cx="3888908" cy="176474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320170" y="4221110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50863" y="476673"/>
            <a:ext cx="1029766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39037518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29E9-C5A0-4B9C-8C37-BAC743793C36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5"/>
            <a:ext cx="4320000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983291" y="1988840"/>
            <a:ext cx="6049334" cy="187220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83431" y="4221088"/>
            <a:ext cx="6049193" cy="194476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50863" y="1838018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50863" y="4077090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029766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58893026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6481241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58A7-E6FF-48AC-85C7-42664EEF23F7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5"/>
            <a:ext cx="4320000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50863" y="476673"/>
            <a:ext cx="1029766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77425503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6481241" cy="7202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5FE1-4EE2-4D4E-AE0F-64DDE48087E6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5"/>
            <a:ext cx="4320000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83431" y="2852920"/>
            <a:ext cx="6049193" cy="331293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50863" y="2708900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50863" y="476673"/>
            <a:ext cx="1029766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37557194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743700" cy="6858000"/>
          </a:xfrm>
          <a:custGeom>
            <a:avLst/>
            <a:gdLst/>
            <a:ahLst/>
            <a:cxnLst/>
            <a:rect l="l" t="t" r="r" b="b"/>
            <a:pathLst>
              <a:path w="6743700" h="6858000">
                <a:moveTo>
                  <a:pt x="0" y="0"/>
                </a:moveTo>
                <a:lnTo>
                  <a:pt x="5448300" y="0"/>
                </a:lnTo>
                <a:lnTo>
                  <a:pt x="6743700" y="0"/>
                </a:lnTo>
                <a:lnTo>
                  <a:pt x="5448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1884B64-DCF6-4E99-B60E-8EB89106D7D6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692671"/>
            <a:ext cx="4897438" cy="4176192"/>
          </a:xfrm>
        </p:spPr>
        <p:txBody>
          <a:bodyPr anchor="t" anchorCtr="0"/>
          <a:lstStyle>
            <a:lvl1pPr algn="l"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Thank you text.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013176"/>
            <a:ext cx="4897437" cy="1152674"/>
          </a:xfrm>
        </p:spPr>
        <p:txBody>
          <a:bodyPr anchor="b" anchorCtr="0"/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your contact details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EAF8CA-FC5C-4535-ACA8-5E96E125F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15200" y="5623200"/>
            <a:ext cx="720000" cy="529065"/>
            <a:chOff x="11151163" y="6165850"/>
            <a:chExt cx="489975" cy="360040"/>
          </a:xfrm>
        </p:grpSpPr>
        <p:sp>
          <p:nvSpPr>
            <p:cNvPr id="19" name="Snip Diagonal Corner Rectangle 26">
              <a:extLst>
                <a:ext uri="{FF2B5EF4-FFF2-40B4-BE49-F238E27FC236}">
                  <a16:creationId xmlns:a16="http://schemas.microsoft.com/office/drawing/2014/main" id="{6234985F-FD24-4FA4-84C6-A7D41C43E2BD}"/>
                </a:ext>
              </a:extLst>
            </p:cNvPr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21502A9-5AE3-4B16-BCF8-29771F807EAE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2703877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lIns="39600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566C024-3FFB-437E-9CE3-FF63CB6433F8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740979" cy="6857999"/>
          </a:xfrm>
          <a:custGeom>
            <a:avLst/>
            <a:gdLst>
              <a:gd name="connsiteX0" fmla="*/ 0 w 6096000"/>
              <a:gd name="connsiteY0" fmla="*/ 0 h 6857999"/>
              <a:gd name="connsiteX1" fmla="*/ 6096000 w 6096000"/>
              <a:gd name="connsiteY1" fmla="*/ 0 h 6857999"/>
              <a:gd name="connsiteX2" fmla="*/ 6096000 w 6096000"/>
              <a:gd name="connsiteY2" fmla="*/ 0 h 6857999"/>
              <a:gd name="connsiteX3" fmla="*/ 6096000 w 6096000"/>
              <a:gd name="connsiteY3" fmla="*/ 6857999 h 6857999"/>
              <a:gd name="connsiteX4" fmla="*/ 6096000 w 6096000"/>
              <a:gd name="connsiteY4" fmla="*/ 6857999 h 6857999"/>
              <a:gd name="connsiteX5" fmla="*/ 0 w 6096000"/>
              <a:gd name="connsiteY5" fmla="*/ 6857999 h 6857999"/>
              <a:gd name="connsiteX6" fmla="*/ 0 w 6096000"/>
              <a:gd name="connsiteY6" fmla="*/ 6857999 h 6857999"/>
              <a:gd name="connsiteX7" fmla="*/ 0 w 6096000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6096000 w 6740979"/>
              <a:gd name="connsiteY3" fmla="*/ 6857999 h 6857999"/>
              <a:gd name="connsiteX4" fmla="*/ 6096000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6857999 h 6857999"/>
              <a:gd name="connsiteX7" fmla="*/ 0 w 6740979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6096000 w 6740979"/>
              <a:gd name="connsiteY3" fmla="*/ 6857999 h 6857999"/>
              <a:gd name="connsiteX4" fmla="*/ 5442858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6857999 h 6857999"/>
              <a:gd name="connsiteX7" fmla="*/ 0 w 6740979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5442858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0 h 6857999"/>
              <a:gd name="connsiteX0" fmla="*/ 0 w 6740979"/>
              <a:gd name="connsiteY0" fmla="*/ 0 h 6857999"/>
              <a:gd name="connsiteX1" fmla="*/ 6740979 w 6740979"/>
              <a:gd name="connsiteY1" fmla="*/ 8164 h 6857999"/>
              <a:gd name="connsiteX2" fmla="*/ 5442858 w 6740979"/>
              <a:gd name="connsiteY2" fmla="*/ 6857999 h 6857999"/>
              <a:gd name="connsiteX3" fmla="*/ 0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0 h 6857999"/>
              <a:gd name="connsiteX0" fmla="*/ 0 w 6740979"/>
              <a:gd name="connsiteY0" fmla="*/ 0 h 6857999"/>
              <a:gd name="connsiteX1" fmla="*/ 6740979 w 6740979"/>
              <a:gd name="connsiteY1" fmla="*/ 0 h 6857999"/>
              <a:gd name="connsiteX2" fmla="*/ 5442858 w 6740979"/>
              <a:gd name="connsiteY2" fmla="*/ 6857999 h 6857999"/>
              <a:gd name="connsiteX3" fmla="*/ 0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0979" h="6857999">
                <a:moveTo>
                  <a:pt x="0" y="0"/>
                </a:moveTo>
                <a:lnTo>
                  <a:pt x="6740979" y="0"/>
                </a:lnTo>
                <a:lnTo>
                  <a:pt x="5442858" y="6857999"/>
                </a:lnTo>
                <a:lnTo>
                  <a:pt x="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9102B">
              <a:alpha val="40000"/>
            </a:srgbClr>
          </a:solidFill>
        </p:spPr>
        <p:txBody>
          <a:bodyPr lIns="540000" tIns="684000" rIns="288000" bIns="4248000" anchor="t" anchorCtr="0"/>
          <a:lstStyle>
            <a:lvl1pPr algn="l">
              <a:defRPr sz="4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4897437" cy="331291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effectLst/>
              </a:defRPr>
            </a:lvl1pPr>
            <a:lvl2pPr>
              <a:defRPr sz="2000">
                <a:solidFill>
                  <a:schemeClr val="bg1"/>
                </a:solidFill>
                <a:effectLst/>
              </a:defRPr>
            </a:lvl2pPr>
            <a:lvl3pPr>
              <a:defRPr sz="1800">
                <a:solidFill>
                  <a:schemeClr val="bg1"/>
                </a:solidFill>
                <a:effectLst/>
              </a:defRPr>
            </a:lvl3pPr>
            <a:lvl4pPr>
              <a:defRPr sz="1600">
                <a:solidFill>
                  <a:schemeClr val="bg1"/>
                </a:solidFill>
                <a:effectLst/>
              </a:defRPr>
            </a:lvl4pPr>
            <a:lvl5pPr>
              <a:defRPr sz="1200">
                <a:solidFill>
                  <a:schemeClr val="bg1"/>
                </a:solidFill>
                <a:effectLst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GB" dirty="0"/>
          </a:p>
        </p:txBody>
      </p:sp>
      <p:sp>
        <p:nvSpPr>
          <p:cNvPr id="9" name="Text Placeholder 14"/>
          <p:cNvSpPr>
            <a:spLocks noGrp="1" noChangeAspect="1"/>
          </p:cNvSpPr>
          <p:nvPr>
            <p:ph type="body" sz="quarter" idx="15"/>
          </p:nvPr>
        </p:nvSpPr>
        <p:spPr>
          <a:xfrm>
            <a:off x="10921592" y="5636650"/>
            <a:ext cx="720000" cy="52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001076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 [pic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0"/>
            <a:ext cx="6743700" cy="6858000"/>
          </a:xfrm>
          <a:custGeom>
            <a:avLst/>
            <a:gdLst/>
            <a:ahLst/>
            <a:cxnLst/>
            <a:rect l="l" t="t" r="r" b="b"/>
            <a:pathLst>
              <a:path w="6743700" h="6858000">
                <a:moveTo>
                  <a:pt x="1295772" y="0"/>
                </a:moveTo>
                <a:lnTo>
                  <a:pt x="6743700" y="0"/>
                </a:lnTo>
                <a:lnTo>
                  <a:pt x="6743700" y="6858000"/>
                </a:lnTo>
                <a:lnTo>
                  <a:pt x="0" y="6858000"/>
                </a:lnTo>
                <a:lnTo>
                  <a:pt x="0" y="6856032"/>
                </a:lnTo>
                <a:close/>
              </a:path>
            </a:pathLst>
          </a:custGeom>
          <a:blipFill>
            <a:blip r:embed="rId2"/>
            <a:srcRect/>
            <a:stretch>
              <a:fillRect l="-2503" r="-78289"/>
            </a:stretch>
          </a:blip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8A9307-BC49-42E2-9815-F4B05E3D1E76}" type="datetime3">
              <a:rPr lang="en-US" noProof="0" smtClean="0"/>
              <a:t>8 June 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1" name="Text Placeholde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10921138" y="5636104"/>
            <a:ext cx="720000" cy="529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692671"/>
            <a:ext cx="4897438" cy="4176192"/>
          </a:xfrm>
        </p:spPr>
        <p:txBody>
          <a:bodyPr anchor="t" anchorCtr="0"/>
          <a:lstStyle>
            <a:lvl1pPr algn="l">
              <a:defRPr sz="4800" baseline="0">
                <a:solidFill>
                  <a:schemeClr val="accent3"/>
                </a:solidFill>
              </a:defRPr>
            </a:lvl1pPr>
          </a:lstStyle>
          <a:p>
            <a:r>
              <a:rPr lang="en-US" noProof="0"/>
              <a:t>Add Thank you text.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013176"/>
            <a:ext cx="4897437" cy="1152674"/>
          </a:xfrm>
        </p:spPr>
        <p:txBody>
          <a:bodyPr anchor="b" anchorCtr="0"/>
          <a:lstStyle>
            <a:lvl1pPr marL="0" indent="0">
              <a:buFontTx/>
              <a:buNone/>
              <a:defRPr sz="1400" baseline="0">
                <a:solidFill>
                  <a:srgbClr val="848895"/>
                </a:solidFill>
              </a:defRPr>
            </a:lvl1pPr>
          </a:lstStyle>
          <a:p>
            <a:pPr lvl="0"/>
            <a:r>
              <a:rPr lang="en-US" noProof="0"/>
              <a:t>Insert your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201288266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lIns="39600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566C024-3FFB-437E-9CE3-FF63CB6433F8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740979" cy="6857999"/>
          </a:xfrm>
          <a:custGeom>
            <a:avLst/>
            <a:gdLst>
              <a:gd name="connsiteX0" fmla="*/ 0 w 6096000"/>
              <a:gd name="connsiteY0" fmla="*/ 0 h 6857999"/>
              <a:gd name="connsiteX1" fmla="*/ 6096000 w 6096000"/>
              <a:gd name="connsiteY1" fmla="*/ 0 h 6857999"/>
              <a:gd name="connsiteX2" fmla="*/ 6096000 w 6096000"/>
              <a:gd name="connsiteY2" fmla="*/ 0 h 6857999"/>
              <a:gd name="connsiteX3" fmla="*/ 6096000 w 6096000"/>
              <a:gd name="connsiteY3" fmla="*/ 6857999 h 6857999"/>
              <a:gd name="connsiteX4" fmla="*/ 6096000 w 6096000"/>
              <a:gd name="connsiteY4" fmla="*/ 6857999 h 6857999"/>
              <a:gd name="connsiteX5" fmla="*/ 0 w 6096000"/>
              <a:gd name="connsiteY5" fmla="*/ 6857999 h 6857999"/>
              <a:gd name="connsiteX6" fmla="*/ 0 w 6096000"/>
              <a:gd name="connsiteY6" fmla="*/ 6857999 h 6857999"/>
              <a:gd name="connsiteX7" fmla="*/ 0 w 6096000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6096000 w 6740979"/>
              <a:gd name="connsiteY3" fmla="*/ 6857999 h 6857999"/>
              <a:gd name="connsiteX4" fmla="*/ 6096000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6857999 h 6857999"/>
              <a:gd name="connsiteX7" fmla="*/ 0 w 6740979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6096000 w 6740979"/>
              <a:gd name="connsiteY3" fmla="*/ 6857999 h 6857999"/>
              <a:gd name="connsiteX4" fmla="*/ 5442858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6857999 h 6857999"/>
              <a:gd name="connsiteX7" fmla="*/ 0 w 6740979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5442858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0 h 6857999"/>
              <a:gd name="connsiteX0" fmla="*/ 0 w 6740979"/>
              <a:gd name="connsiteY0" fmla="*/ 0 h 6857999"/>
              <a:gd name="connsiteX1" fmla="*/ 6740979 w 6740979"/>
              <a:gd name="connsiteY1" fmla="*/ 8164 h 6857999"/>
              <a:gd name="connsiteX2" fmla="*/ 5442858 w 6740979"/>
              <a:gd name="connsiteY2" fmla="*/ 6857999 h 6857999"/>
              <a:gd name="connsiteX3" fmla="*/ 0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0 h 6857999"/>
              <a:gd name="connsiteX0" fmla="*/ 0 w 6740979"/>
              <a:gd name="connsiteY0" fmla="*/ 0 h 6857999"/>
              <a:gd name="connsiteX1" fmla="*/ 6740979 w 6740979"/>
              <a:gd name="connsiteY1" fmla="*/ 0 h 6857999"/>
              <a:gd name="connsiteX2" fmla="*/ 5442858 w 6740979"/>
              <a:gd name="connsiteY2" fmla="*/ 6857999 h 6857999"/>
              <a:gd name="connsiteX3" fmla="*/ 0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0979" h="6857999">
                <a:moveTo>
                  <a:pt x="0" y="0"/>
                </a:moveTo>
                <a:lnTo>
                  <a:pt x="6740979" y="0"/>
                </a:lnTo>
                <a:lnTo>
                  <a:pt x="5442858" y="6857999"/>
                </a:lnTo>
                <a:lnTo>
                  <a:pt x="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</p:spPr>
        <p:txBody>
          <a:bodyPr lIns="540000" tIns="684000" rIns="288000" bIns="4248000" anchor="t" anchorCtr="0"/>
          <a:lstStyle>
            <a:lvl1pPr algn="l"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4897437" cy="331291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effectLst/>
              </a:defRPr>
            </a:lvl1pPr>
            <a:lvl2pPr>
              <a:defRPr sz="2000">
                <a:solidFill>
                  <a:schemeClr val="tx1"/>
                </a:solidFill>
                <a:effectLst/>
              </a:defRPr>
            </a:lvl2pPr>
            <a:lvl3pPr>
              <a:defRPr sz="1800">
                <a:solidFill>
                  <a:schemeClr val="tx1"/>
                </a:solidFill>
                <a:effectLst/>
              </a:defRPr>
            </a:lvl3pPr>
            <a:lvl4pPr>
              <a:defRPr sz="1600">
                <a:solidFill>
                  <a:schemeClr val="tx1"/>
                </a:solidFill>
                <a:effectLst/>
              </a:defRPr>
            </a:lvl4pPr>
            <a:lvl5pPr>
              <a:defRPr sz="1200">
                <a:solidFill>
                  <a:schemeClr val="tx1"/>
                </a:solidFill>
                <a:effectLst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GB" dirty="0"/>
          </a:p>
        </p:txBody>
      </p:sp>
      <p:sp>
        <p:nvSpPr>
          <p:cNvPr id="9" name="Text Placeholder 14"/>
          <p:cNvSpPr>
            <a:spLocks noGrp="1" noChangeAspect="1"/>
          </p:cNvSpPr>
          <p:nvPr>
            <p:ph type="body" sz="quarter" idx="15"/>
          </p:nvPr>
        </p:nvSpPr>
        <p:spPr>
          <a:xfrm>
            <a:off x="10921592" y="5636650"/>
            <a:ext cx="720000" cy="52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48747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lIns="39600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566C024-3FFB-437E-9CE3-FF63CB6433F8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740979" cy="6857999"/>
          </a:xfrm>
          <a:custGeom>
            <a:avLst/>
            <a:gdLst>
              <a:gd name="connsiteX0" fmla="*/ 0 w 6096000"/>
              <a:gd name="connsiteY0" fmla="*/ 0 h 6857999"/>
              <a:gd name="connsiteX1" fmla="*/ 6096000 w 6096000"/>
              <a:gd name="connsiteY1" fmla="*/ 0 h 6857999"/>
              <a:gd name="connsiteX2" fmla="*/ 6096000 w 6096000"/>
              <a:gd name="connsiteY2" fmla="*/ 0 h 6857999"/>
              <a:gd name="connsiteX3" fmla="*/ 6096000 w 6096000"/>
              <a:gd name="connsiteY3" fmla="*/ 6857999 h 6857999"/>
              <a:gd name="connsiteX4" fmla="*/ 6096000 w 6096000"/>
              <a:gd name="connsiteY4" fmla="*/ 6857999 h 6857999"/>
              <a:gd name="connsiteX5" fmla="*/ 0 w 6096000"/>
              <a:gd name="connsiteY5" fmla="*/ 6857999 h 6857999"/>
              <a:gd name="connsiteX6" fmla="*/ 0 w 6096000"/>
              <a:gd name="connsiteY6" fmla="*/ 6857999 h 6857999"/>
              <a:gd name="connsiteX7" fmla="*/ 0 w 6096000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6096000 w 6740979"/>
              <a:gd name="connsiteY3" fmla="*/ 6857999 h 6857999"/>
              <a:gd name="connsiteX4" fmla="*/ 6096000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6857999 h 6857999"/>
              <a:gd name="connsiteX7" fmla="*/ 0 w 6740979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6096000 w 6740979"/>
              <a:gd name="connsiteY3" fmla="*/ 6857999 h 6857999"/>
              <a:gd name="connsiteX4" fmla="*/ 5442858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6857999 h 6857999"/>
              <a:gd name="connsiteX7" fmla="*/ 0 w 6740979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5442858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0 h 6857999"/>
              <a:gd name="connsiteX0" fmla="*/ 0 w 6740979"/>
              <a:gd name="connsiteY0" fmla="*/ 0 h 6857999"/>
              <a:gd name="connsiteX1" fmla="*/ 6740979 w 6740979"/>
              <a:gd name="connsiteY1" fmla="*/ 8164 h 6857999"/>
              <a:gd name="connsiteX2" fmla="*/ 5442858 w 6740979"/>
              <a:gd name="connsiteY2" fmla="*/ 6857999 h 6857999"/>
              <a:gd name="connsiteX3" fmla="*/ 0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0 h 6857999"/>
              <a:gd name="connsiteX0" fmla="*/ 0 w 6740979"/>
              <a:gd name="connsiteY0" fmla="*/ 0 h 6857999"/>
              <a:gd name="connsiteX1" fmla="*/ 6740979 w 6740979"/>
              <a:gd name="connsiteY1" fmla="*/ 0 h 6857999"/>
              <a:gd name="connsiteX2" fmla="*/ 5442858 w 6740979"/>
              <a:gd name="connsiteY2" fmla="*/ 6857999 h 6857999"/>
              <a:gd name="connsiteX3" fmla="*/ 0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0979" h="6857999">
                <a:moveTo>
                  <a:pt x="0" y="0"/>
                </a:moveTo>
                <a:lnTo>
                  <a:pt x="6740979" y="0"/>
                </a:lnTo>
                <a:lnTo>
                  <a:pt x="5442858" y="6857999"/>
                </a:lnTo>
                <a:lnTo>
                  <a:pt x="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41CD52">
              <a:alpha val="80000"/>
            </a:srgbClr>
          </a:solidFill>
        </p:spPr>
        <p:txBody>
          <a:bodyPr lIns="540000" tIns="684000" rIns="288000" bIns="4248000" anchor="t" anchorCtr="0"/>
          <a:lstStyle>
            <a:lvl1pPr algn="l"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4897437" cy="331291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effectLst/>
              </a:defRPr>
            </a:lvl1pPr>
            <a:lvl2pPr>
              <a:defRPr sz="2000">
                <a:solidFill>
                  <a:schemeClr val="tx1"/>
                </a:solidFill>
                <a:effectLst/>
              </a:defRPr>
            </a:lvl2pPr>
            <a:lvl3pPr>
              <a:defRPr sz="1800">
                <a:solidFill>
                  <a:schemeClr val="tx1"/>
                </a:solidFill>
                <a:effectLst/>
              </a:defRPr>
            </a:lvl3pPr>
            <a:lvl4pPr>
              <a:defRPr sz="1600">
                <a:solidFill>
                  <a:schemeClr val="tx1"/>
                </a:solidFill>
                <a:effectLst/>
              </a:defRPr>
            </a:lvl4pPr>
            <a:lvl5pPr>
              <a:defRPr sz="1200">
                <a:solidFill>
                  <a:schemeClr val="tx1"/>
                </a:solidFill>
                <a:effectLst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GB" dirty="0"/>
          </a:p>
        </p:txBody>
      </p:sp>
      <p:sp>
        <p:nvSpPr>
          <p:cNvPr id="9" name="Text Placeholder 14"/>
          <p:cNvSpPr>
            <a:spLocks noGrp="1" noChangeAspect="1"/>
          </p:cNvSpPr>
          <p:nvPr>
            <p:ph type="body" sz="quarter" idx="15"/>
          </p:nvPr>
        </p:nvSpPr>
        <p:spPr>
          <a:xfrm>
            <a:off x="10921592" y="5636650"/>
            <a:ext cx="720000" cy="52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58425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1844675"/>
            <a:ext cx="5257104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032" y="1844675"/>
            <a:ext cx="5257106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914-6757-43ED-8757-DFDFC05A67C3}" type="datetime3">
              <a:rPr lang="en-US" smtClean="0"/>
              <a:t>8 June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262401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758210" y="1268760"/>
            <a:ext cx="6433791" cy="5589240"/>
          </a:xfrm>
          <a:custGeom>
            <a:avLst/>
            <a:gdLst/>
            <a:ahLst/>
            <a:cxnLst/>
            <a:rect l="l" t="t" r="r" b="b"/>
            <a:pathLst>
              <a:path w="6433791" h="5589240">
                <a:moveTo>
                  <a:pt x="6433790" y="0"/>
                </a:moveTo>
                <a:lnTo>
                  <a:pt x="6433791" y="0"/>
                </a:lnTo>
                <a:lnTo>
                  <a:pt x="6433791" y="5589240"/>
                </a:lnTo>
                <a:lnTo>
                  <a:pt x="985491" y="5589240"/>
                </a:lnTo>
                <a:lnTo>
                  <a:pt x="0" y="371930"/>
                </a:lnTo>
                <a:lnTo>
                  <a:pt x="6433759" y="144016"/>
                </a:lnTo>
                <a:lnTo>
                  <a:pt x="6433790" y="144016"/>
                </a:lnTo>
                <a:lnTo>
                  <a:pt x="6433790" y="14401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50863" y="2205038"/>
            <a:ext cx="4897437" cy="3816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743701" y="2205038"/>
            <a:ext cx="4897438" cy="3816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7" name="Snip Diagonal Corner Rectangle 16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9870207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/>
          <p:cNvSpPr/>
          <p:nvPr userDrawn="1"/>
        </p:nvSpPr>
        <p:spPr>
          <a:xfrm>
            <a:off x="0" y="1598114"/>
            <a:ext cx="6960096" cy="5259886"/>
          </a:xfrm>
          <a:custGeom>
            <a:avLst/>
            <a:gdLst/>
            <a:ahLst/>
            <a:cxnLst/>
            <a:rect l="l" t="t" r="r" b="b"/>
            <a:pathLst>
              <a:path w="6960096" h="5259886">
                <a:moveTo>
                  <a:pt x="5758210" y="42576"/>
                </a:moveTo>
                <a:lnTo>
                  <a:pt x="6743701" y="5259886"/>
                </a:lnTo>
                <a:lnTo>
                  <a:pt x="0" y="5259886"/>
                </a:lnTo>
                <a:lnTo>
                  <a:pt x="0" y="246559"/>
                </a:lnTo>
                <a:close/>
                <a:moveTo>
                  <a:pt x="6960096" y="0"/>
                </a:moveTo>
                <a:lnTo>
                  <a:pt x="6960096" y="0"/>
                </a:lnTo>
                <a:lnTo>
                  <a:pt x="6027687" y="3303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50863" y="2205038"/>
            <a:ext cx="4897437" cy="3816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743701" y="2205038"/>
            <a:ext cx="4897438" cy="3816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7" name="Snip Diagonal Corner Rectangle 16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5377509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844675"/>
            <a:ext cx="5257105" cy="36018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2276871"/>
            <a:ext cx="5257104" cy="38889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032" y="1844675"/>
            <a:ext cx="5257106" cy="36018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032" y="2276871"/>
            <a:ext cx="5257106" cy="38889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20B2-7E64-41DC-87A3-AF9B72B05ED7}" type="datetime3">
              <a:rPr lang="en-US" smtClean="0"/>
              <a:t>8 June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4106746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8673913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273175" y="551147"/>
            <a:ext cx="10918825" cy="6307137"/>
          </a:xfrm>
          <a:custGeom>
            <a:avLst/>
            <a:gdLst>
              <a:gd name="T0" fmla="*/ 6878 w 6878"/>
              <a:gd name="T1" fmla="*/ 0 h 3973"/>
              <a:gd name="T2" fmla="*/ 6878 w 6878"/>
              <a:gd name="T3" fmla="*/ 3973 h 3973"/>
              <a:gd name="T4" fmla="*/ 310 w 6878"/>
              <a:gd name="T5" fmla="*/ 3973 h 3973"/>
              <a:gd name="T6" fmla="*/ 0 w 6878"/>
              <a:gd name="T7" fmla="*/ 3220 h 3973"/>
              <a:gd name="T8" fmla="*/ 0 w 6878"/>
              <a:gd name="T9" fmla="*/ 3220 h 3973"/>
              <a:gd name="T10" fmla="*/ 0 w 6878"/>
              <a:gd name="T11" fmla="*/ 3220 h 3973"/>
              <a:gd name="T12" fmla="*/ 1043 w 6878"/>
              <a:gd name="T13" fmla="*/ 1496 h 3973"/>
              <a:gd name="T14" fmla="*/ 6878 w 6878"/>
              <a:gd name="T15" fmla="*/ 0 h 3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78" h="3973">
                <a:moveTo>
                  <a:pt x="6878" y="0"/>
                </a:moveTo>
                <a:lnTo>
                  <a:pt x="6878" y="3973"/>
                </a:lnTo>
                <a:lnTo>
                  <a:pt x="310" y="3973"/>
                </a:lnTo>
                <a:lnTo>
                  <a:pt x="0" y="3220"/>
                </a:lnTo>
                <a:lnTo>
                  <a:pt x="0" y="3220"/>
                </a:lnTo>
                <a:lnTo>
                  <a:pt x="0" y="3220"/>
                </a:lnTo>
                <a:lnTo>
                  <a:pt x="1043" y="1496"/>
                </a:lnTo>
                <a:lnTo>
                  <a:pt x="687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3338" y="2924175"/>
            <a:ext cx="5257799" cy="1800969"/>
          </a:xfrm>
        </p:spPr>
        <p:txBody>
          <a:bodyPr anchor="b" anchorCtr="0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3338" y="4868862"/>
            <a:ext cx="5257800" cy="864394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69B70B3-1A03-4256-9B25-6BC6262B2312}" type="datetime3">
              <a:rPr lang="en-US" smtClean="0"/>
              <a:pPr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733256"/>
            <a:ext cx="5257800" cy="432594"/>
          </a:xfrm>
        </p:spPr>
        <p:txBody>
          <a:bodyPr anchor="b" anchorCtr="0"/>
          <a:lstStyle>
            <a:lvl1pPr marL="0" indent="0" algn="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  <a:endParaRPr lang="en-GB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1C11418-CBDC-424F-8775-051A8FEB7F0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1464" y="550800"/>
            <a:ext cx="720000" cy="529006"/>
          </a:xfrm>
          <a:custGeom>
            <a:avLst/>
            <a:gdLst>
              <a:gd name="T0" fmla="*/ 2431 w 3438"/>
              <a:gd name="T1" fmla="*/ 1652 h 2526"/>
              <a:gd name="T2" fmla="*/ 2460 w 3438"/>
              <a:gd name="T3" fmla="*/ 1720 h 2526"/>
              <a:gd name="T4" fmla="*/ 2533 w 3438"/>
              <a:gd name="T5" fmla="*/ 1741 h 2526"/>
              <a:gd name="T6" fmla="*/ 2577 w 3438"/>
              <a:gd name="T7" fmla="*/ 1947 h 2526"/>
              <a:gd name="T8" fmla="*/ 2406 w 3438"/>
              <a:gd name="T9" fmla="*/ 1943 h 2526"/>
              <a:gd name="T10" fmla="*/ 2298 w 3438"/>
              <a:gd name="T11" fmla="*/ 1903 h 2526"/>
              <a:gd name="T12" fmla="*/ 2226 w 3438"/>
              <a:gd name="T13" fmla="*/ 1815 h 2526"/>
              <a:gd name="T14" fmla="*/ 2192 w 3438"/>
              <a:gd name="T15" fmla="*/ 1655 h 2526"/>
              <a:gd name="T16" fmla="*/ 2188 w 3438"/>
              <a:gd name="T17" fmla="*/ 842 h 2526"/>
              <a:gd name="T18" fmla="*/ 1012 w 3438"/>
              <a:gd name="T19" fmla="*/ 1663 h 2526"/>
              <a:gd name="T20" fmla="*/ 1105 w 3438"/>
              <a:gd name="T21" fmla="*/ 1736 h 2526"/>
              <a:gd name="T22" fmla="*/ 1218 w 3438"/>
              <a:gd name="T23" fmla="*/ 1764 h 2526"/>
              <a:gd name="T24" fmla="*/ 1376 w 3438"/>
              <a:gd name="T25" fmla="*/ 1760 h 2526"/>
              <a:gd name="T26" fmla="*/ 1481 w 3438"/>
              <a:gd name="T27" fmla="*/ 1724 h 2526"/>
              <a:gd name="T28" fmla="*/ 1553 w 3438"/>
              <a:gd name="T29" fmla="*/ 1657 h 2526"/>
              <a:gd name="T30" fmla="*/ 1603 w 3438"/>
              <a:gd name="T31" fmla="*/ 1536 h 2526"/>
              <a:gd name="T32" fmla="*/ 1633 w 3438"/>
              <a:gd name="T33" fmla="*/ 1326 h 2526"/>
              <a:gd name="T34" fmla="*/ 1628 w 3438"/>
              <a:gd name="T35" fmla="*/ 1050 h 2526"/>
              <a:gd name="T36" fmla="*/ 1585 w 3438"/>
              <a:gd name="T37" fmla="*/ 844 h 2526"/>
              <a:gd name="T38" fmla="*/ 1514 w 3438"/>
              <a:gd name="T39" fmla="*/ 729 h 2526"/>
              <a:gd name="T40" fmla="*/ 1425 w 3438"/>
              <a:gd name="T41" fmla="*/ 675 h 2526"/>
              <a:gd name="T42" fmla="*/ 1280 w 3438"/>
              <a:gd name="T43" fmla="*/ 653 h 2526"/>
              <a:gd name="T44" fmla="*/ 1154 w 3438"/>
              <a:gd name="T45" fmla="*/ 669 h 2526"/>
              <a:gd name="T46" fmla="*/ 1046 w 3438"/>
              <a:gd name="T47" fmla="*/ 729 h 2526"/>
              <a:gd name="T48" fmla="*/ 985 w 3438"/>
              <a:gd name="T49" fmla="*/ 815 h 2526"/>
              <a:gd name="T50" fmla="*/ 938 w 3438"/>
              <a:gd name="T51" fmla="*/ 990 h 2526"/>
              <a:gd name="T52" fmla="*/ 923 w 3438"/>
              <a:gd name="T53" fmla="*/ 1254 h 2526"/>
              <a:gd name="T54" fmla="*/ 947 w 3438"/>
              <a:gd name="T55" fmla="*/ 1497 h 2526"/>
              <a:gd name="T56" fmla="*/ 998 w 3438"/>
              <a:gd name="T57" fmla="*/ 1641 h 2526"/>
              <a:gd name="T58" fmla="*/ 1142 w 3438"/>
              <a:gd name="T59" fmla="*/ 1970 h 2526"/>
              <a:gd name="T60" fmla="*/ 992 w 3438"/>
              <a:gd name="T61" fmla="*/ 1933 h 2526"/>
              <a:gd name="T62" fmla="*/ 864 w 3438"/>
              <a:gd name="T63" fmla="*/ 1857 h 2526"/>
              <a:gd name="T64" fmla="*/ 798 w 3438"/>
              <a:gd name="T65" fmla="*/ 1784 h 2526"/>
              <a:gd name="T66" fmla="*/ 731 w 3438"/>
              <a:gd name="T67" fmla="*/ 1645 h 2526"/>
              <a:gd name="T68" fmla="*/ 681 w 3438"/>
              <a:gd name="T69" fmla="*/ 1402 h 2526"/>
              <a:gd name="T70" fmla="*/ 674 w 3438"/>
              <a:gd name="T71" fmla="*/ 1124 h 2526"/>
              <a:gd name="T72" fmla="*/ 716 w 3438"/>
              <a:gd name="T73" fmla="*/ 839 h 2526"/>
              <a:gd name="T74" fmla="*/ 777 w 3438"/>
              <a:gd name="T75" fmla="*/ 684 h 2526"/>
              <a:gd name="T76" fmla="*/ 856 w 3438"/>
              <a:gd name="T77" fmla="*/ 579 h 2526"/>
              <a:gd name="T78" fmla="*/ 966 w 3438"/>
              <a:gd name="T79" fmla="*/ 502 h 2526"/>
              <a:gd name="T80" fmla="*/ 1125 w 3438"/>
              <a:gd name="T81" fmla="*/ 454 h 2526"/>
              <a:gd name="T82" fmla="*/ 1301 w 3438"/>
              <a:gd name="T83" fmla="*/ 443 h 2526"/>
              <a:gd name="T84" fmla="*/ 1471 w 3438"/>
              <a:gd name="T85" fmla="*/ 461 h 2526"/>
              <a:gd name="T86" fmla="*/ 1634 w 3438"/>
              <a:gd name="T87" fmla="*/ 524 h 2526"/>
              <a:gd name="T88" fmla="*/ 1723 w 3438"/>
              <a:gd name="T89" fmla="*/ 599 h 2526"/>
              <a:gd name="T90" fmla="*/ 1809 w 3438"/>
              <a:gd name="T91" fmla="*/ 740 h 2526"/>
              <a:gd name="T92" fmla="*/ 1867 w 3438"/>
              <a:gd name="T93" fmla="*/ 951 h 2526"/>
              <a:gd name="T94" fmla="*/ 1885 w 3438"/>
              <a:gd name="T95" fmla="*/ 1250 h 2526"/>
              <a:gd name="T96" fmla="*/ 1871 w 3438"/>
              <a:gd name="T97" fmla="*/ 1454 h 2526"/>
              <a:gd name="T98" fmla="*/ 1830 w 3438"/>
              <a:gd name="T99" fmla="*/ 1639 h 2526"/>
              <a:gd name="T100" fmla="*/ 1768 w 3438"/>
              <a:gd name="T101" fmla="*/ 1765 h 2526"/>
              <a:gd name="T102" fmla="*/ 1663 w 3438"/>
              <a:gd name="T103" fmla="*/ 1874 h 2526"/>
              <a:gd name="T104" fmla="*/ 1375 w 3438"/>
              <a:gd name="T105" fmla="*/ 1973 h 2526"/>
              <a:gd name="T106" fmla="*/ 2359 w 3438"/>
              <a:gd name="T107" fmla="*/ 0 h 2526"/>
              <a:gd name="T108" fmla="*/ 0 w 3438"/>
              <a:gd name="T109" fmla="*/ 2526 h 2526"/>
              <a:gd name="T110" fmla="*/ 3438 w 3438"/>
              <a:gd name="T111" fmla="*/ 1255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38" h="2526">
                <a:moveTo>
                  <a:pt x="2724" y="1043"/>
                </a:moveTo>
                <a:lnTo>
                  <a:pt x="2423" y="1043"/>
                </a:lnTo>
                <a:lnTo>
                  <a:pt x="2423" y="1521"/>
                </a:lnTo>
                <a:lnTo>
                  <a:pt x="2423" y="1553"/>
                </a:lnTo>
                <a:lnTo>
                  <a:pt x="2424" y="1582"/>
                </a:lnTo>
                <a:lnTo>
                  <a:pt x="2425" y="1608"/>
                </a:lnTo>
                <a:lnTo>
                  <a:pt x="2428" y="1632"/>
                </a:lnTo>
                <a:lnTo>
                  <a:pt x="2431" y="1652"/>
                </a:lnTo>
                <a:lnTo>
                  <a:pt x="2434" y="1670"/>
                </a:lnTo>
                <a:lnTo>
                  <a:pt x="2438" y="1684"/>
                </a:lnTo>
                <a:lnTo>
                  <a:pt x="2442" y="1697"/>
                </a:lnTo>
                <a:lnTo>
                  <a:pt x="2446" y="1702"/>
                </a:lnTo>
                <a:lnTo>
                  <a:pt x="2449" y="1707"/>
                </a:lnTo>
                <a:lnTo>
                  <a:pt x="2452" y="1711"/>
                </a:lnTo>
                <a:lnTo>
                  <a:pt x="2456" y="1716"/>
                </a:lnTo>
                <a:lnTo>
                  <a:pt x="2460" y="1720"/>
                </a:lnTo>
                <a:lnTo>
                  <a:pt x="2466" y="1724"/>
                </a:lnTo>
                <a:lnTo>
                  <a:pt x="2477" y="1729"/>
                </a:lnTo>
                <a:lnTo>
                  <a:pt x="2491" y="1735"/>
                </a:lnTo>
                <a:lnTo>
                  <a:pt x="2499" y="1736"/>
                </a:lnTo>
                <a:lnTo>
                  <a:pt x="2506" y="1738"/>
                </a:lnTo>
                <a:lnTo>
                  <a:pt x="2514" y="1739"/>
                </a:lnTo>
                <a:lnTo>
                  <a:pt x="2523" y="1739"/>
                </a:lnTo>
                <a:lnTo>
                  <a:pt x="2533" y="1741"/>
                </a:lnTo>
                <a:lnTo>
                  <a:pt x="2542" y="1741"/>
                </a:lnTo>
                <a:lnTo>
                  <a:pt x="2722" y="1734"/>
                </a:lnTo>
                <a:lnTo>
                  <a:pt x="2732" y="1923"/>
                </a:lnTo>
                <a:lnTo>
                  <a:pt x="2697" y="1929"/>
                </a:lnTo>
                <a:lnTo>
                  <a:pt x="2664" y="1935"/>
                </a:lnTo>
                <a:lnTo>
                  <a:pt x="2633" y="1941"/>
                </a:lnTo>
                <a:lnTo>
                  <a:pt x="2603" y="1944"/>
                </a:lnTo>
                <a:lnTo>
                  <a:pt x="2577" y="1947"/>
                </a:lnTo>
                <a:lnTo>
                  <a:pt x="2553" y="1950"/>
                </a:lnTo>
                <a:lnTo>
                  <a:pt x="2530" y="1951"/>
                </a:lnTo>
                <a:lnTo>
                  <a:pt x="2510" y="1952"/>
                </a:lnTo>
                <a:lnTo>
                  <a:pt x="2487" y="1951"/>
                </a:lnTo>
                <a:lnTo>
                  <a:pt x="2466" y="1950"/>
                </a:lnTo>
                <a:lnTo>
                  <a:pt x="2445" y="1948"/>
                </a:lnTo>
                <a:lnTo>
                  <a:pt x="2425" y="1946"/>
                </a:lnTo>
                <a:lnTo>
                  <a:pt x="2406" y="1943"/>
                </a:lnTo>
                <a:lnTo>
                  <a:pt x="2388" y="1939"/>
                </a:lnTo>
                <a:lnTo>
                  <a:pt x="2370" y="1935"/>
                </a:lnTo>
                <a:lnTo>
                  <a:pt x="2362" y="1933"/>
                </a:lnTo>
                <a:lnTo>
                  <a:pt x="2354" y="1930"/>
                </a:lnTo>
                <a:lnTo>
                  <a:pt x="2339" y="1925"/>
                </a:lnTo>
                <a:lnTo>
                  <a:pt x="2324" y="1918"/>
                </a:lnTo>
                <a:lnTo>
                  <a:pt x="2311" y="1911"/>
                </a:lnTo>
                <a:lnTo>
                  <a:pt x="2298" y="1903"/>
                </a:lnTo>
                <a:lnTo>
                  <a:pt x="2286" y="1896"/>
                </a:lnTo>
                <a:lnTo>
                  <a:pt x="2276" y="1887"/>
                </a:lnTo>
                <a:lnTo>
                  <a:pt x="2265" y="1877"/>
                </a:lnTo>
                <a:lnTo>
                  <a:pt x="2256" y="1866"/>
                </a:lnTo>
                <a:lnTo>
                  <a:pt x="2249" y="1855"/>
                </a:lnTo>
                <a:lnTo>
                  <a:pt x="2241" y="1843"/>
                </a:lnTo>
                <a:lnTo>
                  <a:pt x="2233" y="1829"/>
                </a:lnTo>
                <a:lnTo>
                  <a:pt x="2226" y="1815"/>
                </a:lnTo>
                <a:lnTo>
                  <a:pt x="2220" y="1799"/>
                </a:lnTo>
                <a:lnTo>
                  <a:pt x="2215" y="1782"/>
                </a:lnTo>
                <a:lnTo>
                  <a:pt x="2209" y="1764"/>
                </a:lnTo>
                <a:lnTo>
                  <a:pt x="2205" y="1744"/>
                </a:lnTo>
                <a:lnTo>
                  <a:pt x="2201" y="1724"/>
                </a:lnTo>
                <a:lnTo>
                  <a:pt x="2198" y="1702"/>
                </a:lnTo>
                <a:lnTo>
                  <a:pt x="2195" y="1679"/>
                </a:lnTo>
                <a:lnTo>
                  <a:pt x="2192" y="1655"/>
                </a:lnTo>
                <a:lnTo>
                  <a:pt x="2190" y="1630"/>
                </a:lnTo>
                <a:lnTo>
                  <a:pt x="2189" y="1603"/>
                </a:lnTo>
                <a:lnTo>
                  <a:pt x="2188" y="1575"/>
                </a:lnTo>
                <a:lnTo>
                  <a:pt x="2188" y="1547"/>
                </a:lnTo>
                <a:lnTo>
                  <a:pt x="2188" y="1043"/>
                </a:lnTo>
                <a:lnTo>
                  <a:pt x="2021" y="1043"/>
                </a:lnTo>
                <a:lnTo>
                  <a:pt x="2021" y="842"/>
                </a:lnTo>
                <a:lnTo>
                  <a:pt x="2188" y="842"/>
                </a:lnTo>
                <a:lnTo>
                  <a:pt x="2188" y="526"/>
                </a:lnTo>
                <a:lnTo>
                  <a:pt x="2423" y="526"/>
                </a:lnTo>
                <a:lnTo>
                  <a:pt x="2423" y="842"/>
                </a:lnTo>
                <a:lnTo>
                  <a:pt x="2724" y="842"/>
                </a:lnTo>
                <a:lnTo>
                  <a:pt x="2724" y="1043"/>
                </a:lnTo>
                <a:close/>
                <a:moveTo>
                  <a:pt x="998" y="1641"/>
                </a:moveTo>
                <a:lnTo>
                  <a:pt x="1007" y="1656"/>
                </a:lnTo>
                <a:lnTo>
                  <a:pt x="1012" y="1663"/>
                </a:lnTo>
                <a:lnTo>
                  <a:pt x="1018" y="1670"/>
                </a:lnTo>
                <a:lnTo>
                  <a:pt x="1029" y="1683"/>
                </a:lnTo>
                <a:lnTo>
                  <a:pt x="1043" y="1696"/>
                </a:lnTo>
                <a:lnTo>
                  <a:pt x="1056" y="1707"/>
                </a:lnTo>
                <a:lnTo>
                  <a:pt x="1072" y="1718"/>
                </a:lnTo>
                <a:lnTo>
                  <a:pt x="1088" y="1727"/>
                </a:lnTo>
                <a:lnTo>
                  <a:pt x="1097" y="1732"/>
                </a:lnTo>
                <a:lnTo>
                  <a:pt x="1105" y="1736"/>
                </a:lnTo>
                <a:lnTo>
                  <a:pt x="1123" y="1743"/>
                </a:lnTo>
                <a:lnTo>
                  <a:pt x="1143" y="1750"/>
                </a:lnTo>
                <a:lnTo>
                  <a:pt x="1153" y="1753"/>
                </a:lnTo>
                <a:lnTo>
                  <a:pt x="1163" y="1755"/>
                </a:lnTo>
                <a:lnTo>
                  <a:pt x="1185" y="1760"/>
                </a:lnTo>
                <a:lnTo>
                  <a:pt x="1195" y="1762"/>
                </a:lnTo>
                <a:lnTo>
                  <a:pt x="1207" y="1763"/>
                </a:lnTo>
                <a:lnTo>
                  <a:pt x="1218" y="1764"/>
                </a:lnTo>
                <a:lnTo>
                  <a:pt x="1230" y="1765"/>
                </a:lnTo>
                <a:lnTo>
                  <a:pt x="1254" y="1768"/>
                </a:lnTo>
                <a:lnTo>
                  <a:pt x="1280" y="1768"/>
                </a:lnTo>
                <a:lnTo>
                  <a:pt x="1306" y="1768"/>
                </a:lnTo>
                <a:lnTo>
                  <a:pt x="1330" y="1765"/>
                </a:lnTo>
                <a:lnTo>
                  <a:pt x="1342" y="1764"/>
                </a:lnTo>
                <a:lnTo>
                  <a:pt x="1353" y="1763"/>
                </a:lnTo>
                <a:lnTo>
                  <a:pt x="1376" y="1760"/>
                </a:lnTo>
                <a:lnTo>
                  <a:pt x="1397" y="1755"/>
                </a:lnTo>
                <a:lnTo>
                  <a:pt x="1418" y="1750"/>
                </a:lnTo>
                <a:lnTo>
                  <a:pt x="1428" y="1747"/>
                </a:lnTo>
                <a:lnTo>
                  <a:pt x="1437" y="1744"/>
                </a:lnTo>
                <a:lnTo>
                  <a:pt x="1455" y="1736"/>
                </a:lnTo>
                <a:lnTo>
                  <a:pt x="1464" y="1733"/>
                </a:lnTo>
                <a:lnTo>
                  <a:pt x="1473" y="1728"/>
                </a:lnTo>
                <a:lnTo>
                  <a:pt x="1481" y="1724"/>
                </a:lnTo>
                <a:lnTo>
                  <a:pt x="1489" y="1719"/>
                </a:lnTo>
                <a:lnTo>
                  <a:pt x="1503" y="1708"/>
                </a:lnTo>
                <a:lnTo>
                  <a:pt x="1510" y="1703"/>
                </a:lnTo>
                <a:lnTo>
                  <a:pt x="1517" y="1697"/>
                </a:lnTo>
                <a:lnTo>
                  <a:pt x="1530" y="1685"/>
                </a:lnTo>
                <a:lnTo>
                  <a:pt x="1536" y="1679"/>
                </a:lnTo>
                <a:lnTo>
                  <a:pt x="1541" y="1672"/>
                </a:lnTo>
                <a:lnTo>
                  <a:pt x="1553" y="1657"/>
                </a:lnTo>
                <a:lnTo>
                  <a:pt x="1562" y="1643"/>
                </a:lnTo>
                <a:lnTo>
                  <a:pt x="1571" y="1626"/>
                </a:lnTo>
                <a:lnTo>
                  <a:pt x="1579" y="1609"/>
                </a:lnTo>
                <a:lnTo>
                  <a:pt x="1583" y="1599"/>
                </a:lnTo>
                <a:lnTo>
                  <a:pt x="1587" y="1590"/>
                </a:lnTo>
                <a:lnTo>
                  <a:pt x="1594" y="1570"/>
                </a:lnTo>
                <a:lnTo>
                  <a:pt x="1600" y="1547"/>
                </a:lnTo>
                <a:lnTo>
                  <a:pt x="1603" y="1536"/>
                </a:lnTo>
                <a:lnTo>
                  <a:pt x="1607" y="1525"/>
                </a:lnTo>
                <a:lnTo>
                  <a:pt x="1612" y="1500"/>
                </a:lnTo>
                <a:lnTo>
                  <a:pt x="1617" y="1474"/>
                </a:lnTo>
                <a:lnTo>
                  <a:pt x="1621" y="1447"/>
                </a:lnTo>
                <a:lnTo>
                  <a:pt x="1625" y="1419"/>
                </a:lnTo>
                <a:lnTo>
                  <a:pt x="1628" y="1389"/>
                </a:lnTo>
                <a:lnTo>
                  <a:pt x="1630" y="1359"/>
                </a:lnTo>
                <a:lnTo>
                  <a:pt x="1633" y="1326"/>
                </a:lnTo>
                <a:lnTo>
                  <a:pt x="1634" y="1292"/>
                </a:lnTo>
                <a:lnTo>
                  <a:pt x="1635" y="1256"/>
                </a:lnTo>
                <a:lnTo>
                  <a:pt x="1635" y="1220"/>
                </a:lnTo>
                <a:lnTo>
                  <a:pt x="1635" y="1183"/>
                </a:lnTo>
                <a:lnTo>
                  <a:pt x="1634" y="1148"/>
                </a:lnTo>
                <a:lnTo>
                  <a:pt x="1633" y="1115"/>
                </a:lnTo>
                <a:lnTo>
                  <a:pt x="1630" y="1081"/>
                </a:lnTo>
                <a:lnTo>
                  <a:pt x="1628" y="1050"/>
                </a:lnTo>
                <a:lnTo>
                  <a:pt x="1625" y="1020"/>
                </a:lnTo>
                <a:lnTo>
                  <a:pt x="1620" y="991"/>
                </a:lnTo>
                <a:lnTo>
                  <a:pt x="1616" y="963"/>
                </a:lnTo>
                <a:lnTo>
                  <a:pt x="1611" y="937"/>
                </a:lnTo>
                <a:lnTo>
                  <a:pt x="1606" y="911"/>
                </a:lnTo>
                <a:lnTo>
                  <a:pt x="1600" y="888"/>
                </a:lnTo>
                <a:lnTo>
                  <a:pt x="1593" y="865"/>
                </a:lnTo>
                <a:lnTo>
                  <a:pt x="1585" y="844"/>
                </a:lnTo>
                <a:lnTo>
                  <a:pt x="1578" y="824"/>
                </a:lnTo>
                <a:lnTo>
                  <a:pt x="1568" y="806"/>
                </a:lnTo>
                <a:lnTo>
                  <a:pt x="1559" y="788"/>
                </a:lnTo>
                <a:lnTo>
                  <a:pt x="1550" y="772"/>
                </a:lnTo>
                <a:lnTo>
                  <a:pt x="1545" y="764"/>
                </a:lnTo>
                <a:lnTo>
                  <a:pt x="1539" y="756"/>
                </a:lnTo>
                <a:lnTo>
                  <a:pt x="1527" y="742"/>
                </a:lnTo>
                <a:lnTo>
                  <a:pt x="1514" y="729"/>
                </a:lnTo>
                <a:lnTo>
                  <a:pt x="1508" y="723"/>
                </a:lnTo>
                <a:lnTo>
                  <a:pt x="1500" y="717"/>
                </a:lnTo>
                <a:lnTo>
                  <a:pt x="1493" y="711"/>
                </a:lnTo>
                <a:lnTo>
                  <a:pt x="1485" y="706"/>
                </a:lnTo>
                <a:lnTo>
                  <a:pt x="1469" y="696"/>
                </a:lnTo>
                <a:lnTo>
                  <a:pt x="1453" y="687"/>
                </a:lnTo>
                <a:lnTo>
                  <a:pt x="1435" y="679"/>
                </a:lnTo>
                <a:lnTo>
                  <a:pt x="1425" y="675"/>
                </a:lnTo>
                <a:lnTo>
                  <a:pt x="1415" y="672"/>
                </a:lnTo>
                <a:lnTo>
                  <a:pt x="1395" y="666"/>
                </a:lnTo>
                <a:lnTo>
                  <a:pt x="1375" y="662"/>
                </a:lnTo>
                <a:lnTo>
                  <a:pt x="1352" y="657"/>
                </a:lnTo>
                <a:lnTo>
                  <a:pt x="1341" y="656"/>
                </a:lnTo>
                <a:lnTo>
                  <a:pt x="1330" y="655"/>
                </a:lnTo>
                <a:lnTo>
                  <a:pt x="1305" y="654"/>
                </a:lnTo>
                <a:lnTo>
                  <a:pt x="1280" y="653"/>
                </a:lnTo>
                <a:lnTo>
                  <a:pt x="1255" y="654"/>
                </a:lnTo>
                <a:lnTo>
                  <a:pt x="1243" y="654"/>
                </a:lnTo>
                <a:lnTo>
                  <a:pt x="1231" y="655"/>
                </a:lnTo>
                <a:lnTo>
                  <a:pt x="1219" y="656"/>
                </a:lnTo>
                <a:lnTo>
                  <a:pt x="1208" y="657"/>
                </a:lnTo>
                <a:lnTo>
                  <a:pt x="1186" y="662"/>
                </a:lnTo>
                <a:lnTo>
                  <a:pt x="1165" y="666"/>
                </a:lnTo>
                <a:lnTo>
                  <a:pt x="1154" y="669"/>
                </a:lnTo>
                <a:lnTo>
                  <a:pt x="1145" y="672"/>
                </a:lnTo>
                <a:lnTo>
                  <a:pt x="1126" y="679"/>
                </a:lnTo>
                <a:lnTo>
                  <a:pt x="1108" y="687"/>
                </a:lnTo>
                <a:lnTo>
                  <a:pt x="1091" y="696"/>
                </a:lnTo>
                <a:lnTo>
                  <a:pt x="1082" y="700"/>
                </a:lnTo>
                <a:lnTo>
                  <a:pt x="1074" y="706"/>
                </a:lnTo>
                <a:lnTo>
                  <a:pt x="1060" y="717"/>
                </a:lnTo>
                <a:lnTo>
                  <a:pt x="1046" y="729"/>
                </a:lnTo>
                <a:lnTo>
                  <a:pt x="1033" y="742"/>
                </a:lnTo>
                <a:lnTo>
                  <a:pt x="1026" y="748"/>
                </a:lnTo>
                <a:lnTo>
                  <a:pt x="1020" y="756"/>
                </a:lnTo>
                <a:lnTo>
                  <a:pt x="1015" y="764"/>
                </a:lnTo>
                <a:lnTo>
                  <a:pt x="1009" y="772"/>
                </a:lnTo>
                <a:lnTo>
                  <a:pt x="1000" y="788"/>
                </a:lnTo>
                <a:lnTo>
                  <a:pt x="990" y="806"/>
                </a:lnTo>
                <a:lnTo>
                  <a:pt x="985" y="815"/>
                </a:lnTo>
                <a:lnTo>
                  <a:pt x="982" y="824"/>
                </a:lnTo>
                <a:lnTo>
                  <a:pt x="974" y="844"/>
                </a:lnTo>
                <a:lnTo>
                  <a:pt x="966" y="865"/>
                </a:lnTo>
                <a:lnTo>
                  <a:pt x="959" y="888"/>
                </a:lnTo>
                <a:lnTo>
                  <a:pt x="953" y="911"/>
                </a:lnTo>
                <a:lnTo>
                  <a:pt x="947" y="936"/>
                </a:lnTo>
                <a:lnTo>
                  <a:pt x="942" y="963"/>
                </a:lnTo>
                <a:lnTo>
                  <a:pt x="938" y="990"/>
                </a:lnTo>
                <a:lnTo>
                  <a:pt x="933" y="1019"/>
                </a:lnTo>
                <a:lnTo>
                  <a:pt x="930" y="1048"/>
                </a:lnTo>
                <a:lnTo>
                  <a:pt x="928" y="1080"/>
                </a:lnTo>
                <a:lnTo>
                  <a:pt x="926" y="1112"/>
                </a:lnTo>
                <a:lnTo>
                  <a:pt x="924" y="1146"/>
                </a:lnTo>
                <a:lnTo>
                  <a:pt x="923" y="1182"/>
                </a:lnTo>
                <a:lnTo>
                  <a:pt x="923" y="1218"/>
                </a:lnTo>
                <a:lnTo>
                  <a:pt x="923" y="1254"/>
                </a:lnTo>
                <a:lnTo>
                  <a:pt x="924" y="1289"/>
                </a:lnTo>
                <a:lnTo>
                  <a:pt x="926" y="1323"/>
                </a:lnTo>
                <a:lnTo>
                  <a:pt x="928" y="1355"/>
                </a:lnTo>
                <a:lnTo>
                  <a:pt x="930" y="1387"/>
                </a:lnTo>
                <a:lnTo>
                  <a:pt x="933" y="1416"/>
                </a:lnTo>
                <a:lnTo>
                  <a:pt x="937" y="1444"/>
                </a:lnTo>
                <a:lnTo>
                  <a:pt x="941" y="1471"/>
                </a:lnTo>
                <a:lnTo>
                  <a:pt x="947" y="1497"/>
                </a:lnTo>
                <a:lnTo>
                  <a:pt x="953" y="1521"/>
                </a:lnTo>
                <a:lnTo>
                  <a:pt x="958" y="1545"/>
                </a:lnTo>
                <a:lnTo>
                  <a:pt x="962" y="1555"/>
                </a:lnTo>
                <a:lnTo>
                  <a:pt x="965" y="1566"/>
                </a:lnTo>
                <a:lnTo>
                  <a:pt x="972" y="1587"/>
                </a:lnTo>
                <a:lnTo>
                  <a:pt x="980" y="1606"/>
                </a:lnTo>
                <a:lnTo>
                  <a:pt x="989" y="1624"/>
                </a:lnTo>
                <a:lnTo>
                  <a:pt x="998" y="1641"/>
                </a:lnTo>
                <a:close/>
                <a:moveTo>
                  <a:pt x="1280" y="1978"/>
                </a:moveTo>
                <a:lnTo>
                  <a:pt x="1259" y="1978"/>
                </a:lnTo>
                <a:lnTo>
                  <a:pt x="1239" y="1978"/>
                </a:lnTo>
                <a:lnTo>
                  <a:pt x="1218" y="1977"/>
                </a:lnTo>
                <a:lnTo>
                  <a:pt x="1198" y="1975"/>
                </a:lnTo>
                <a:lnTo>
                  <a:pt x="1179" y="1974"/>
                </a:lnTo>
                <a:lnTo>
                  <a:pt x="1160" y="1972"/>
                </a:lnTo>
                <a:lnTo>
                  <a:pt x="1142" y="1970"/>
                </a:lnTo>
                <a:lnTo>
                  <a:pt x="1124" y="1966"/>
                </a:lnTo>
                <a:lnTo>
                  <a:pt x="1106" y="1964"/>
                </a:lnTo>
                <a:lnTo>
                  <a:pt x="1088" y="1961"/>
                </a:lnTo>
                <a:lnTo>
                  <a:pt x="1071" y="1956"/>
                </a:lnTo>
                <a:lnTo>
                  <a:pt x="1054" y="1953"/>
                </a:lnTo>
                <a:lnTo>
                  <a:pt x="1038" y="1948"/>
                </a:lnTo>
                <a:lnTo>
                  <a:pt x="1022" y="1943"/>
                </a:lnTo>
                <a:lnTo>
                  <a:pt x="992" y="1933"/>
                </a:lnTo>
                <a:lnTo>
                  <a:pt x="963" y="1920"/>
                </a:lnTo>
                <a:lnTo>
                  <a:pt x="949" y="1914"/>
                </a:lnTo>
                <a:lnTo>
                  <a:pt x="936" y="1907"/>
                </a:lnTo>
                <a:lnTo>
                  <a:pt x="911" y="1892"/>
                </a:lnTo>
                <a:lnTo>
                  <a:pt x="899" y="1884"/>
                </a:lnTo>
                <a:lnTo>
                  <a:pt x="886" y="1875"/>
                </a:lnTo>
                <a:lnTo>
                  <a:pt x="875" y="1866"/>
                </a:lnTo>
                <a:lnTo>
                  <a:pt x="864" y="1857"/>
                </a:lnTo>
                <a:lnTo>
                  <a:pt x="853" y="1848"/>
                </a:lnTo>
                <a:lnTo>
                  <a:pt x="843" y="1838"/>
                </a:lnTo>
                <a:lnTo>
                  <a:pt x="833" y="1828"/>
                </a:lnTo>
                <a:lnTo>
                  <a:pt x="824" y="1818"/>
                </a:lnTo>
                <a:lnTo>
                  <a:pt x="815" y="1807"/>
                </a:lnTo>
                <a:lnTo>
                  <a:pt x="811" y="1801"/>
                </a:lnTo>
                <a:lnTo>
                  <a:pt x="806" y="1796"/>
                </a:lnTo>
                <a:lnTo>
                  <a:pt x="798" y="1784"/>
                </a:lnTo>
                <a:lnTo>
                  <a:pt x="790" y="1772"/>
                </a:lnTo>
                <a:lnTo>
                  <a:pt x="783" y="1760"/>
                </a:lnTo>
                <a:lnTo>
                  <a:pt x="776" y="1747"/>
                </a:lnTo>
                <a:lnTo>
                  <a:pt x="761" y="1720"/>
                </a:lnTo>
                <a:lnTo>
                  <a:pt x="754" y="1706"/>
                </a:lnTo>
                <a:lnTo>
                  <a:pt x="748" y="1691"/>
                </a:lnTo>
                <a:lnTo>
                  <a:pt x="736" y="1661"/>
                </a:lnTo>
                <a:lnTo>
                  <a:pt x="731" y="1645"/>
                </a:lnTo>
                <a:lnTo>
                  <a:pt x="725" y="1629"/>
                </a:lnTo>
                <a:lnTo>
                  <a:pt x="715" y="1596"/>
                </a:lnTo>
                <a:lnTo>
                  <a:pt x="706" y="1561"/>
                </a:lnTo>
                <a:lnTo>
                  <a:pt x="698" y="1524"/>
                </a:lnTo>
                <a:lnTo>
                  <a:pt x="695" y="1505"/>
                </a:lnTo>
                <a:lnTo>
                  <a:pt x="691" y="1484"/>
                </a:lnTo>
                <a:lnTo>
                  <a:pt x="686" y="1445"/>
                </a:lnTo>
                <a:lnTo>
                  <a:pt x="681" y="1402"/>
                </a:lnTo>
                <a:lnTo>
                  <a:pt x="678" y="1360"/>
                </a:lnTo>
                <a:lnTo>
                  <a:pt x="676" y="1337"/>
                </a:lnTo>
                <a:lnTo>
                  <a:pt x="674" y="1315"/>
                </a:lnTo>
                <a:lnTo>
                  <a:pt x="673" y="1267"/>
                </a:lnTo>
                <a:lnTo>
                  <a:pt x="673" y="1219"/>
                </a:lnTo>
                <a:lnTo>
                  <a:pt x="673" y="1171"/>
                </a:lnTo>
                <a:lnTo>
                  <a:pt x="674" y="1147"/>
                </a:lnTo>
                <a:lnTo>
                  <a:pt x="674" y="1124"/>
                </a:lnTo>
                <a:lnTo>
                  <a:pt x="678" y="1079"/>
                </a:lnTo>
                <a:lnTo>
                  <a:pt x="681" y="1035"/>
                </a:lnTo>
                <a:lnTo>
                  <a:pt x="686" y="992"/>
                </a:lnTo>
                <a:lnTo>
                  <a:pt x="689" y="972"/>
                </a:lnTo>
                <a:lnTo>
                  <a:pt x="692" y="952"/>
                </a:lnTo>
                <a:lnTo>
                  <a:pt x="699" y="912"/>
                </a:lnTo>
                <a:lnTo>
                  <a:pt x="707" y="875"/>
                </a:lnTo>
                <a:lnTo>
                  <a:pt x="716" y="839"/>
                </a:lnTo>
                <a:lnTo>
                  <a:pt x="721" y="823"/>
                </a:lnTo>
                <a:lnTo>
                  <a:pt x="726" y="806"/>
                </a:lnTo>
                <a:lnTo>
                  <a:pt x="738" y="773"/>
                </a:lnTo>
                <a:lnTo>
                  <a:pt x="743" y="757"/>
                </a:lnTo>
                <a:lnTo>
                  <a:pt x="750" y="742"/>
                </a:lnTo>
                <a:lnTo>
                  <a:pt x="762" y="712"/>
                </a:lnTo>
                <a:lnTo>
                  <a:pt x="770" y="698"/>
                </a:lnTo>
                <a:lnTo>
                  <a:pt x="777" y="684"/>
                </a:lnTo>
                <a:lnTo>
                  <a:pt x="793" y="658"/>
                </a:lnTo>
                <a:lnTo>
                  <a:pt x="801" y="646"/>
                </a:lnTo>
                <a:lnTo>
                  <a:pt x="808" y="634"/>
                </a:lnTo>
                <a:lnTo>
                  <a:pt x="817" y="621"/>
                </a:lnTo>
                <a:lnTo>
                  <a:pt x="826" y="610"/>
                </a:lnTo>
                <a:lnTo>
                  <a:pt x="837" y="599"/>
                </a:lnTo>
                <a:lnTo>
                  <a:pt x="846" y="589"/>
                </a:lnTo>
                <a:lnTo>
                  <a:pt x="856" y="579"/>
                </a:lnTo>
                <a:lnTo>
                  <a:pt x="867" y="569"/>
                </a:lnTo>
                <a:lnTo>
                  <a:pt x="878" y="558"/>
                </a:lnTo>
                <a:lnTo>
                  <a:pt x="890" y="549"/>
                </a:lnTo>
                <a:lnTo>
                  <a:pt x="901" y="542"/>
                </a:lnTo>
                <a:lnTo>
                  <a:pt x="913" y="533"/>
                </a:lnTo>
                <a:lnTo>
                  <a:pt x="939" y="517"/>
                </a:lnTo>
                <a:lnTo>
                  <a:pt x="953" y="510"/>
                </a:lnTo>
                <a:lnTo>
                  <a:pt x="966" y="502"/>
                </a:lnTo>
                <a:lnTo>
                  <a:pt x="981" y="497"/>
                </a:lnTo>
                <a:lnTo>
                  <a:pt x="994" y="490"/>
                </a:lnTo>
                <a:lnTo>
                  <a:pt x="1025" y="479"/>
                </a:lnTo>
                <a:lnTo>
                  <a:pt x="1057" y="470"/>
                </a:lnTo>
                <a:lnTo>
                  <a:pt x="1073" y="465"/>
                </a:lnTo>
                <a:lnTo>
                  <a:pt x="1090" y="461"/>
                </a:lnTo>
                <a:lnTo>
                  <a:pt x="1107" y="457"/>
                </a:lnTo>
                <a:lnTo>
                  <a:pt x="1125" y="454"/>
                </a:lnTo>
                <a:lnTo>
                  <a:pt x="1162" y="449"/>
                </a:lnTo>
                <a:lnTo>
                  <a:pt x="1180" y="447"/>
                </a:lnTo>
                <a:lnTo>
                  <a:pt x="1199" y="445"/>
                </a:lnTo>
                <a:lnTo>
                  <a:pt x="1219" y="444"/>
                </a:lnTo>
                <a:lnTo>
                  <a:pt x="1239" y="443"/>
                </a:lnTo>
                <a:lnTo>
                  <a:pt x="1260" y="443"/>
                </a:lnTo>
                <a:lnTo>
                  <a:pt x="1280" y="443"/>
                </a:lnTo>
                <a:lnTo>
                  <a:pt x="1301" y="443"/>
                </a:lnTo>
                <a:lnTo>
                  <a:pt x="1321" y="443"/>
                </a:lnTo>
                <a:lnTo>
                  <a:pt x="1341" y="444"/>
                </a:lnTo>
                <a:lnTo>
                  <a:pt x="1361" y="445"/>
                </a:lnTo>
                <a:lnTo>
                  <a:pt x="1398" y="449"/>
                </a:lnTo>
                <a:lnTo>
                  <a:pt x="1418" y="452"/>
                </a:lnTo>
                <a:lnTo>
                  <a:pt x="1436" y="454"/>
                </a:lnTo>
                <a:lnTo>
                  <a:pt x="1453" y="457"/>
                </a:lnTo>
                <a:lnTo>
                  <a:pt x="1471" y="461"/>
                </a:lnTo>
                <a:lnTo>
                  <a:pt x="1503" y="469"/>
                </a:lnTo>
                <a:lnTo>
                  <a:pt x="1535" y="479"/>
                </a:lnTo>
                <a:lnTo>
                  <a:pt x="1550" y="484"/>
                </a:lnTo>
                <a:lnTo>
                  <a:pt x="1565" y="490"/>
                </a:lnTo>
                <a:lnTo>
                  <a:pt x="1580" y="496"/>
                </a:lnTo>
                <a:lnTo>
                  <a:pt x="1594" y="502"/>
                </a:lnTo>
                <a:lnTo>
                  <a:pt x="1621" y="517"/>
                </a:lnTo>
                <a:lnTo>
                  <a:pt x="1634" y="524"/>
                </a:lnTo>
                <a:lnTo>
                  <a:pt x="1646" y="533"/>
                </a:lnTo>
                <a:lnTo>
                  <a:pt x="1659" y="540"/>
                </a:lnTo>
                <a:lnTo>
                  <a:pt x="1670" y="549"/>
                </a:lnTo>
                <a:lnTo>
                  <a:pt x="1682" y="558"/>
                </a:lnTo>
                <a:lnTo>
                  <a:pt x="1692" y="567"/>
                </a:lnTo>
                <a:lnTo>
                  <a:pt x="1704" y="578"/>
                </a:lnTo>
                <a:lnTo>
                  <a:pt x="1714" y="588"/>
                </a:lnTo>
                <a:lnTo>
                  <a:pt x="1723" y="599"/>
                </a:lnTo>
                <a:lnTo>
                  <a:pt x="1733" y="609"/>
                </a:lnTo>
                <a:lnTo>
                  <a:pt x="1742" y="620"/>
                </a:lnTo>
                <a:lnTo>
                  <a:pt x="1751" y="633"/>
                </a:lnTo>
                <a:lnTo>
                  <a:pt x="1767" y="657"/>
                </a:lnTo>
                <a:lnTo>
                  <a:pt x="1775" y="670"/>
                </a:lnTo>
                <a:lnTo>
                  <a:pt x="1782" y="683"/>
                </a:lnTo>
                <a:lnTo>
                  <a:pt x="1796" y="711"/>
                </a:lnTo>
                <a:lnTo>
                  <a:pt x="1809" y="740"/>
                </a:lnTo>
                <a:lnTo>
                  <a:pt x="1822" y="771"/>
                </a:lnTo>
                <a:lnTo>
                  <a:pt x="1827" y="788"/>
                </a:lnTo>
                <a:lnTo>
                  <a:pt x="1833" y="803"/>
                </a:lnTo>
                <a:lnTo>
                  <a:pt x="1842" y="838"/>
                </a:lnTo>
                <a:lnTo>
                  <a:pt x="1851" y="874"/>
                </a:lnTo>
                <a:lnTo>
                  <a:pt x="1859" y="911"/>
                </a:lnTo>
                <a:lnTo>
                  <a:pt x="1864" y="930"/>
                </a:lnTo>
                <a:lnTo>
                  <a:pt x="1867" y="951"/>
                </a:lnTo>
                <a:lnTo>
                  <a:pt x="1873" y="991"/>
                </a:lnTo>
                <a:lnTo>
                  <a:pt x="1877" y="1033"/>
                </a:lnTo>
                <a:lnTo>
                  <a:pt x="1880" y="1076"/>
                </a:lnTo>
                <a:lnTo>
                  <a:pt x="1882" y="1099"/>
                </a:lnTo>
                <a:lnTo>
                  <a:pt x="1884" y="1123"/>
                </a:lnTo>
                <a:lnTo>
                  <a:pt x="1885" y="1170"/>
                </a:lnTo>
                <a:lnTo>
                  <a:pt x="1885" y="1218"/>
                </a:lnTo>
                <a:lnTo>
                  <a:pt x="1885" y="1250"/>
                </a:lnTo>
                <a:lnTo>
                  <a:pt x="1885" y="1281"/>
                </a:lnTo>
                <a:lnTo>
                  <a:pt x="1884" y="1312"/>
                </a:lnTo>
                <a:lnTo>
                  <a:pt x="1882" y="1342"/>
                </a:lnTo>
                <a:lnTo>
                  <a:pt x="1880" y="1371"/>
                </a:lnTo>
                <a:lnTo>
                  <a:pt x="1877" y="1399"/>
                </a:lnTo>
                <a:lnTo>
                  <a:pt x="1875" y="1427"/>
                </a:lnTo>
                <a:lnTo>
                  <a:pt x="1874" y="1441"/>
                </a:lnTo>
                <a:lnTo>
                  <a:pt x="1871" y="1454"/>
                </a:lnTo>
                <a:lnTo>
                  <a:pt x="1868" y="1480"/>
                </a:lnTo>
                <a:lnTo>
                  <a:pt x="1864" y="1505"/>
                </a:lnTo>
                <a:lnTo>
                  <a:pt x="1859" y="1529"/>
                </a:lnTo>
                <a:lnTo>
                  <a:pt x="1854" y="1553"/>
                </a:lnTo>
                <a:lnTo>
                  <a:pt x="1849" y="1575"/>
                </a:lnTo>
                <a:lnTo>
                  <a:pt x="1843" y="1598"/>
                </a:lnTo>
                <a:lnTo>
                  <a:pt x="1836" y="1619"/>
                </a:lnTo>
                <a:lnTo>
                  <a:pt x="1830" y="1639"/>
                </a:lnTo>
                <a:lnTo>
                  <a:pt x="1823" y="1659"/>
                </a:lnTo>
                <a:lnTo>
                  <a:pt x="1815" y="1679"/>
                </a:lnTo>
                <a:lnTo>
                  <a:pt x="1811" y="1688"/>
                </a:lnTo>
                <a:lnTo>
                  <a:pt x="1806" y="1697"/>
                </a:lnTo>
                <a:lnTo>
                  <a:pt x="1798" y="1715"/>
                </a:lnTo>
                <a:lnTo>
                  <a:pt x="1788" y="1733"/>
                </a:lnTo>
                <a:lnTo>
                  <a:pt x="1778" y="1750"/>
                </a:lnTo>
                <a:lnTo>
                  <a:pt x="1768" y="1765"/>
                </a:lnTo>
                <a:lnTo>
                  <a:pt x="1757" y="1781"/>
                </a:lnTo>
                <a:lnTo>
                  <a:pt x="1745" y="1796"/>
                </a:lnTo>
                <a:lnTo>
                  <a:pt x="1733" y="1810"/>
                </a:lnTo>
                <a:lnTo>
                  <a:pt x="1721" y="1825"/>
                </a:lnTo>
                <a:lnTo>
                  <a:pt x="1707" y="1837"/>
                </a:lnTo>
                <a:lnTo>
                  <a:pt x="1693" y="1851"/>
                </a:lnTo>
                <a:lnTo>
                  <a:pt x="1679" y="1862"/>
                </a:lnTo>
                <a:lnTo>
                  <a:pt x="1663" y="1874"/>
                </a:lnTo>
                <a:lnTo>
                  <a:pt x="1648" y="1884"/>
                </a:lnTo>
                <a:lnTo>
                  <a:pt x="1831" y="2178"/>
                </a:lnTo>
                <a:lnTo>
                  <a:pt x="1607" y="2282"/>
                </a:lnTo>
                <a:lnTo>
                  <a:pt x="1413" y="1965"/>
                </a:lnTo>
                <a:lnTo>
                  <a:pt x="1402" y="1969"/>
                </a:lnTo>
                <a:lnTo>
                  <a:pt x="1396" y="1970"/>
                </a:lnTo>
                <a:lnTo>
                  <a:pt x="1389" y="1971"/>
                </a:lnTo>
                <a:lnTo>
                  <a:pt x="1375" y="1973"/>
                </a:lnTo>
                <a:lnTo>
                  <a:pt x="1359" y="1975"/>
                </a:lnTo>
                <a:lnTo>
                  <a:pt x="1342" y="1977"/>
                </a:lnTo>
                <a:lnTo>
                  <a:pt x="1323" y="1978"/>
                </a:lnTo>
                <a:lnTo>
                  <a:pt x="1303" y="1978"/>
                </a:lnTo>
                <a:lnTo>
                  <a:pt x="1280" y="1978"/>
                </a:lnTo>
                <a:close/>
                <a:moveTo>
                  <a:pt x="3107" y="0"/>
                </a:moveTo>
                <a:lnTo>
                  <a:pt x="2987" y="0"/>
                </a:lnTo>
                <a:lnTo>
                  <a:pt x="2359" y="0"/>
                </a:lnTo>
                <a:lnTo>
                  <a:pt x="1732" y="0"/>
                </a:lnTo>
                <a:lnTo>
                  <a:pt x="1103" y="0"/>
                </a:lnTo>
                <a:lnTo>
                  <a:pt x="476" y="0"/>
                </a:lnTo>
                <a:lnTo>
                  <a:pt x="0" y="475"/>
                </a:lnTo>
                <a:lnTo>
                  <a:pt x="0" y="1271"/>
                </a:lnTo>
                <a:lnTo>
                  <a:pt x="0" y="2066"/>
                </a:lnTo>
                <a:lnTo>
                  <a:pt x="0" y="2197"/>
                </a:lnTo>
                <a:lnTo>
                  <a:pt x="0" y="2526"/>
                </a:lnTo>
                <a:lnTo>
                  <a:pt x="330" y="2526"/>
                </a:lnTo>
                <a:lnTo>
                  <a:pt x="450" y="2526"/>
                </a:lnTo>
                <a:lnTo>
                  <a:pt x="1078" y="2526"/>
                </a:lnTo>
                <a:lnTo>
                  <a:pt x="1706" y="2526"/>
                </a:lnTo>
                <a:lnTo>
                  <a:pt x="2333" y="2526"/>
                </a:lnTo>
                <a:lnTo>
                  <a:pt x="2961" y="2526"/>
                </a:lnTo>
                <a:lnTo>
                  <a:pt x="3438" y="2051"/>
                </a:lnTo>
                <a:lnTo>
                  <a:pt x="3438" y="1255"/>
                </a:lnTo>
                <a:lnTo>
                  <a:pt x="3438" y="460"/>
                </a:lnTo>
                <a:lnTo>
                  <a:pt x="3438" y="329"/>
                </a:lnTo>
                <a:lnTo>
                  <a:pt x="3438" y="0"/>
                </a:lnTo>
                <a:lnTo>
                  <a:pt x="31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84743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9" name="Snip Diagonal Corner Rectangle 8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8525316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5257105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71-E284-497B-977E-BF771565ACD7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4031" y="1844675"/>
            <a:ext cx="5257105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3040779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448300" y="1412777"/>
            <a:ext cx="6743700" cy="5445225"/>
          </a:xfrm>
          <a:custGeom>
            <a:avLst/>
            <a:gdLst/>
            <a:ahLst/>
            <a:cxnLst/>
            <a:rect l="l" t="t" r="r" b="b"/>
            <a:pathLst>
              <a:path w="6743700" h="5445225">
                <a:moveTo>
                  <a:pt x="6743669" y="0"/>
                </a:moveTo>
                <a:lnTo>
                  <a:pt x="6743700" y="0"/>
                </a:lnTo>
                <a:lnTo>
                  <a:pt x="6743700" y="5445225"/>
                </a:lnTo>
                <a:lnTo>
                  <a:pt x="0" y="5445225"/>
                </a:lnTo>
                <a:lnTo>
                  <a:pt x="0" y="5445224"/>
                </a:lnTo>
                <a:lnTo>
                  <a:pt x="1295400" y="5445224"/>
                </a:lnTo>
                <a:lnTo>
                  <a:pt x="309908" y="227914"/>
                </a:lnTo>
                <a:close/>
              </a:path>
            </a:pathLst>
          </a:custGeom>
          <a:solidFill>
            <a:schemeClr val="accent2"/>
          </a:solidFill>
        </p:spPr>
        <p:txBody>
          <a:bodyPr tIns="216000"/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50863" y="2205038"/>
            <a:ext cx="4897437" cy="3816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11151343" y="6165850"/>
            <a:ext cx="489795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36551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4437112"/>
            <a:ext cx="11090275" cy="1728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9BCD-15DD-442A-8725-EFBDAFFC98C5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0863" y="1844675"/>
            <a:ext cx="11090275" cy="2304405"/>
          </a:xfrm>
          <a:prstGeom prst="snip2DiagRect">
            <a:avLst>
              <a:gd name="adj1" fmla="val 4316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50863" y="4293096"/>
            <a:ext cx="110902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7153709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4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8281441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B801-8151-4E71-B7CB-6636FA871B29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20336" y="1844675"/>
            <a:ext cx="2520800" cy="4321175"/>
          </a:xfrm>
          <a:prstGeom prst="snip2DiagRect">
            <a:avLst>
              <a:gd name="adj1" fmla="val 3911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3170153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2E46-74F0-4B0A-95F4-3580E33DDE19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2" y="1844675"/>
            <a:ext cx="11090275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661055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4581128"/>
          </a:xfrm>
          <a:prstGeom prst="rect">
            <a:avLst/>
          </a:prstGeom>
          <a:solidFill>
            <a:srgbClr val="DBD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C430-5428-486A-9B3A-F1759ED21023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50863" y="1844675"/>
            <a:ext cx="11090275" cy="2448421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0" name="Snip Diagonal Corner Rectangle 9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50862" y="4868863"/>
            <a:ext cx="5257105" cy="1152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384033" y="4868863"/>
            <a:ext cx="5257105" cy="1152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2663827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5448300" y="0"/>
            <a:ext cx="6743700" cy="6858000"/>
          </a:xfrm>
          <a:custGeom>
            <a:avLst/>
            <a:gdLst/>
            <a:ahLst/>
            <a:cxnLst/>
            <a:rect l="l" t="t" r="r" b="b"/>
            <a:pathLst>
              <a:path w="6743700" h="6858000">
                <a:moveTo>
                  <a:pt x="0" y="0"/>
                </a:moveTo>
                <a:lnTo>
                  <a:pt x="6743700" y="0"/>
                </a:lnTo>
                <a:lnTo>
                  <a:pt x="6743700" y="6858000"/>
                </a:lnTo>
                <a:lnTo>
                  <a:pt x="129540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4897438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4897437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50863" y="2205038"/>
            <a:ext cx="4897437" cy="3816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5"/>
          </p:nvPr>
        </p:nvSpPr>
        <p:spPr>
          <a:xfrm>
            <a:off x="6743700" y="692150"/>
            <a:ext cx="4897438" cy="2592834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18" name="Chart Placeholder 16"/>
          <p:cNvSpPr>
            <a:spLocks noGrp="1"/>
          </p:cNvSpPr>
          <p:nvPr>
            <p:ph type="chart" sz="quarter" idx="16"/>
          </p:nvPr>
        </p:nvSpPr>
        <p:spPr>
          <a:xfrm>
            <a:off x="6743700" y="3429000"/>
            <a:ext cx="4897438" cy="2592834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fi-FI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20" name="Snip Diagonal Corner Rectangle 19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61852272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7597D7D-8D28-45F8-85EC-0E81B619306D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8425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B058923-1CEC-456A-B4F2-02E5261BDD76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844675"/>
            <a:ext cx="5257106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383338" y="692149"/>
            <a:ext cx="5257799" cy="93662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84032" y="476673"/>
            <a:ext cx="5257106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1376787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1775520" y="6857998"/>
                </a:moveTo>
                <a:lnTo>
                  <a:pt x="2927648" y="6857998"/>
                </a:lnTo>
                <a:lnTo>
                  <a:pt x="3071664" y="6857998"/>
                </a:lnTo>
                <a:lnTo>
                  <a:pt x="12192000" y="6857998"/>
                </a:lnTo>
                <a:lnTo>
                  <a:pt x="12192000" y="6857999"/>
                </a:lnTo>
                <a:lnTo>
                  <a:pt x="1775520" y="685799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9273"/>
                </a:lnTo>
                <a:lnTo>
                  <a:pt x="2927648" y="2924173"/>
                </a:lnTo>
                <a:lnTo>
                  <a:pt x="1271589" y="5661245"/>
                </a:lnTo>
                <a:lnTo>
                  <a:pt x="1271588" y="5661245"/>
                </a:lnTo>
                <a:lnTo>
                  <a:pt x="1271588" y="5661246"/>
                </a:lnTo>
                <a:lnTo>
                  <a:pt x="1764248" y="6857999"/>
                </a:lnTo>
                <a:lnTo>
                  <a:pt x="0" y="685799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3338" y="2924175"/>
            <a:ext cx="5257799" cy="1800969"/>
          </a:xfrm>
        </p:spPr>
        <p:txBody>
          <a:bodyPr anchor="b" anchorCtr="0"/>
          <a:lstStyle>
            <a:lvl1pPr algn="r">
              <a:defRPr sz="4800"/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3338" y="4868862"/>
            <a:ext cx="5257800" cy="864394"/>
          </a:xfrm>
        </p:spPr>
        <p:txBody>
          <a:bodyPr/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69B70B3-1A03-4256-9B25-6BC6262B2312}" type="datetime3">
              <a:rPr lang="en-US" smtClean="0"/>
              <a:pPr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733256"/>
            <a:ext cx="5257800" cy="432594"/>
          </a:xfrm>
        </p:spPr>
        <p:txBody>
          <a:bodyPr anchor="b" anchorCtr="0"/>
          <a:lstStyle>
            <a:lvl1pPr marL="0" indent="0" algn="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  <a:endParaRPr lang="en-GB" dirty="0"/>
          </a:p>
        </p:txBody>
      </p:sp>
      <p:sp>
        <p:nvSpPr>
          <p:cNvPr id="17" name="Text Placeholde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50863" y="549275"/>
            <a:ext cx="720000" cy="529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579398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tur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7F8A53-741F-45A6-91A4-2FFAC281D160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51557" y="1844675"/>
            <a:ext cx="5257106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0863" y="692149"/>
            <a:ext cx="5257799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525710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520130927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109764-56B9-425C-B3EC-7E8311E4BA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4079875" cy="6857999"/>
          </a:xfrm>
          <a:custGeom>
            <a:avLst/>
            <a:gdLst>
              <a:gd name="connsiteX0" fmla="*/ 0 w 4079875"/>
              <a:gd name="connsiteY0" fmla="*/ 0 h 6857999"/>
              <a:gd name="connsiteX1" fmla="*/ 2783634 w 4079875"/>
              <a:gd name="connsiteY1" fmla="*/ 0 h 6857999"/>
              <a:gd name="connsiteX2" fmla="*/ 2783634 w 4079875"/>
              <a:gd name="connsiteY2" fmla="*/ 10 h 6857999"/>
              <a:gd name="connsiteX3" fmla="*/ 4079875 w 4079875"/>
              <a:gd name="connsiteY3" fmla="*/ 6857999 h 6857999"/>
              <a:gd name="connsiteX4" fmla="*/ 0 w 4079875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75" h="6857999">
                <a:moveTo>
                  <a:pt x="0" y="0"/>
                </a:moveTo>
                <a:lnTo>
                  <a:pt x="2783634" y="0"/>
                </a:lnTo>
                <a:lnTo>
                  <a:pt x="2783634" y="10"/>
                </a:lnTo>
                <a:lnTo>
                  <a:pt x="407987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  <a:br>
              <a:rPr lang="en-GB" dirty="0"/>
            </a:br>
            <a:r>
              <a:rPr lang="en-GB" dirty="0"/>
              <a:t>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E49B2C-4B5F-4EB9-A57A-9CE3645AA53C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224338" y="1844675"/>
            <a:ext cx="7416800" cy="4176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224338" y="692149"/>
            <a:ext cx="7416799" cy="93662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4" name="Snip Diagonal Corner Rectangle 13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24338" y="476673"/>
            <a:ext cx="7416800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82036578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1/3 Pictur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109E6E5-202F-4EBD-B6B6-C65002878F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6" y="2"/>
            <a:ext cx="4079875" cy="6857999"/>
          </a:xfrm>
          <a:custGeom>
            <a:avLst/>
            <a:gdLst>
              <a:gd name="connsiteX0" fmla="*/ 0 w 4079875"/>
              <a:gd name="connsiteY0" fmla="*/ 0 h 6857999"/>
              <a:gd name="connsiteX1" fmla="*/ 4079875 w 4079875"/>
              <a:gd name="connsiteY1" fmla="*/ 0 h 6857999"/>
              <a:gd name="connsiteX2" fmla="*/ 4079875 w 4079875"/>
              <a:gd name="connsiteY2" fmla="*/ 6857999 h 6857999"/>
              <a:gd name="connsiteX3" fmla="*/ 1296241 w 4079875"/>
              <a:gd name="connsiteY3" fmla="*/ 6857999 h 6857999"/>
              <a:gd name="connsiteX4" fmla="*/ 1296241 w 4079875"/>
              <a:gd name="connsiteY4" fmla="*/ 685798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75" h="6857999">
                <a:moveTo>
                  <a:pt x="0" y="0"/>
                </a:moveTo>
                <a:lnTo>
                  <a:pt x="4079875" y="0"/>
                </a:lnTo>
                <a:lnTo>
                  <a:pt x="4079875" y="6857999"/>
                </a:lnTo>
                <a:lnTo>
                  <a:pt x="1296241" y="6857999"/>
                </a:lnTo>
                <a:lnTo>
                  <a:pt x="1296241" y="685798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  <a:br>
              <a:rPr lang="en-GB" dirty="0"/>
            </a:br>
            <a:r>
              <a:rPr lang="en-GB" dirty="0"/>
              <a:t>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50863" y="1844675"/>
            <a:ext cx="7416800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0863" y="692149"/>
            <a:ext cx="7416799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11151343" y="6165850"/>
            <a:ext cx="489795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4" y="476673"/>
            <a:ext cx="7416800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2770B10-4A32-40F1-BAFF-432607A687C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74D56EB-9AD8-48D7-84B0-1A78B762FDFF}" type="datetime3">
              <a:rPr lang="en-US" smtClean="0"/>
              <a:pPr/>
              <a:t>8 June 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C0B3096-2AA9-45BA-B1B1-F09E398CD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855913" y="6381328"/>
            <a:ext cx="5112296" cy="143297"/>
          </a:xfrm>
        </p:spPr>
        <p:txBody>
          <a:bodyPr/>
          <a:lstStyle/>
          <a:p>
            <a:r>
              <a:rPr lang="en-US"/>
              <a:t>© The Qt Company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C6C957-512E-4E00-9840-BBBA53EB15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2885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1/3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F109764-56B9-425C-B3EC-7E8311E4BA6F}"/>
              </a:ext>
            </a:extLst>
          </p:cNvPr>
          <p:cNvSpPr>
            <a:spLocks noGrp="1"/>
          </p:cNvSpPr>
          <p:nvPr userDrawn="1"/>
        </p:nvSpPr>
        <p:spPr>
          <a:xfrm>
            <a:off x="0" y="-12948"/>
            <a:ext cx="4079875" cy="6857999"/>
          </a:xfrm>
          <a:custGeom>
            <a:avLst/>
            <a:gdLst>
              <a:gd name="connsiteX0" fmla="*/ 0 w 4079875"/>
              <a:gd name="connsiteY0" fmla="*/ 0 h 6857999"/>
              <a:gd name="connsiteX1" fmla="*/ 2783634 w 4079875"/>
              <a:gd name="connsiteY1" fmla="*/ 0 h 6857999"/>
              <a:gd name="connsiteX2" fmla="*/ 2783634 w 4079875"/>
              <a:gd name="connsiteY2" fmla="*/ 10 h 6857999"/>
              <a:gd name="connsiteX3" fmla="*/ 4079875 w 4079875"/>
              <a:gd name="connsiteY3" fmla="*/ 6857999 h 6857999"/>
              <a:gd name="connsiteX4" fmla="*/ 0 w 4079875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75" h="6857999">
                <a:moveTo>
                  <a:pt x="0" y="0"/>
                </a:moveTo>
                <a:lnTo>
                  <a:pt x="2783634" y="0"/>
                </a:lnTo>
                <a:lnTo>
                  <a:pt x="2783634" y="10"/>
                </a:lnTo>
                <a:lnTo>
                  <a:pt x="407987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vert="horz" wrap="square" lIns="0" tIns="0" rIns="0" bIns="0" rtlCol="0" anchor="t" anchorCtr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224338" y="1844675"/>
            <a:ext cx="7416800" cy="4176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224338" y="692149"/>
            <a:ext cx="7416799" cy="93662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4" name="Snip Diagonal Corner Rectangle 13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24338" y="476673"/>
            <a:ext cx="7416800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B8B2F-33CA-4CBF-8B6C-7C7268BF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56EB-9AD8-48D7-84B0-1A78B762FDFF}" type="datetime3">
              <a:rPr lang="en-US" smtClean="0"/>
              <a:pPr/>
              <a:t>8 June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2A736-5408-45D9-9369-275B0A4C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B4204-E7C1-488D-B065-6D15848E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6414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1/3 Element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109E6E5-202F-4EBD-B6B6-C65002878FBC}"/>
              </a:ext>
            </a:extLst>
          </p:cNvPr>
          <p:cNvSpPr>
            <a:spLocks noGrp="1"/>
          </p:cNvSpPr>
          <p:nvPr userDrawn="1"/>
        </p:nvSpPr>
        <p:spPr>
          <a:xfrm>
            <a:off x="8112125" y="1"/>
            <a:ext cx="4079875" cy="6857999"/>
          </a:xfrm>
          <a:custGeom>
            <a:avLst/>
            <a:gdLst>
              <a:gd name="connsiteX0" fmla="*/ 0 w 4079875"/>
              <a:gd name="connsiteY0" fmla="*/ 0 h 6857999"/>
              <a:gd name="connsiteX1" fmla="*/ 4079875 w 4079875"/>
              <a:gd name="connsiteY1" fmla="*/ 0 h 6857999"/>
              <a:gd name="connsiteX2" fmla="*/ 4079875 w 4079875"/>
              <a:gd name="connsiteY2" fmla="*/ 6857999 h 6857999"/>
              <a:gd name="connsiteX3" fmla="*/ 1296241 w 4079875"/>
              <a:gd name="connsiteY3" fmla="*/ 6857999 h 6857999"/>
              <a:gd name="connsiteX4" fmla="*/ 1296241 w 4079875"/>
              <a:gd name="connsiteY4" fmla="*/ 685798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75" h="6857999">
                <a:moveTo>
                  <a:pt x="0" y="0"/>
                </a:moveTo>
                <a:lnTo>
                  <a:pt x="4079875" y="0"/>
                </a:lnTo>
                <a:lnTo>
                  <a:pt x="4079875" y="6857999"/>
                </a:lnTo>
                <a:lnTo>
                  <a:pt x="1296241" y="6857999"/>
                </a:lnTo>
                <a:lnTo>
                  <a:pt x="1296241" y="6857988"/>
                </a:lnTo>
                <a:close/>
              </a:path>
            </a:pathLst>
          </a:custGeom>
          <a:solidFill>
            <a:schemeClr val="bg2"/>
          </a:solidFill>
        </p:spPr>
        <p:txBody>
          <a:bodyPr vert="horz" wrap="square" lIns="0" tIns="0" rIns="0" bIns="0" rtlCol="0" anchor="t" anchorCtr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50863" y="1844675"/>
            <a:ext cx="7416800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0863" y="692149"/>
            <a:ext cx="7416799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4" y="476673"/>
            <a:ext cx="7416800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C66C45-C248-4F9C-BCE3-3617EFD7D3DB}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6" name="Snip Diagonal Corner Rectangle 13">
              <a:extLst>
                <a:ext uri="{FF2B5EF4-FFF2-40B4-BE49-F238E27FC236}">
                  <a16:creationId xmlns:a16="http://schemas.microsoft.com/office/drawing/2014/main" id="{0D8E4DF7-2DE9-4D26-AEE0-D942BF15AF2F}"/>
                </a:ext>
              </a:extLst>
            </p:cNvPr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7EF13A0D-F59A-4CA0-B6DF-A8CFB46D1A81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680F6-7848-419B-870A-118551B84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56EB-9AD8-48D7-84B0-1A78B762FDFF}" type="datetime3">
              <a:rPr lang="en-US" smtClean="0"/>
              <a:pPr/>
              <a:t>8 June 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5F4F5C-6163-48C0-9E87-7A7B6942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8AE0C4-674F-4739-80DC-6E9D1B79C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11310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8" y="6858000"/>
                </a:lnTo>
                <a:lnTo>
                  <a:pt x="12191998" y="6378574"/>
                </a:lnTo>
                <a:lnTo>
                  <a:pt x="11712573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87726108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EE7EF2-4523-4BEE-A7B1-C63194E17AF0}" type="datetime3">
              <a:rPr lang="en-US" smtClean="0"/>
              <a:pPr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734450"/>
            <a:ext cx="4079873" cy="5123550"/>
          </a:xfrm>
          <a:custGeom>
            <a:avLst/>
            <a:gdLst/>
            <a:ahLst/>
            <a:cxnLst/>
            <a:rect l="l" t="t" r="r" b="b"/>
            <a:pathLst>
              <a:path w="4079873" h="5123550">
                <a:moveTo>
                  <a:pt x="3111462" y="0"/>
                </a:moveTo>
                <a:lnTo>
                  <a:pt x="4079873" y="5123550"/>
                </a:lnTo>
                <a:lnTo>
                  <a:pt x="2783632" y="5123550"/>
                </a:lnTo>
                <a:lnTo>
                  <a:pt x="2783630" y="5123550"/>
                </a:lnTo>
                <a:lnTo>
                  <a:pt x="0" y="5123550"/>
                </a:lnTo>
                <a:lnTo>
                  <a:pt x="0" y="1102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079875" y="2205038"/>
            <a:ext cx="7561263" cy="3816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50863" y="2205038"/>
            <a:ext cx="2520801" cy="3960812"/>
          </a:xfrm>
        </p:spPr>
        <p:txBody>
          <a:bodyPr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21" name="Snip Diagonal Corner Rectangle 20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92302404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34290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1584327"/>
                </a:lnTo>
                <a:lnTo>
                  <a:pt x="12192000" y="2205038"/>
                </a:lnTo>
                <a:lnTo>
                  <a:pt x="12192000" y="2997102"/>
                </a:lnTo>
                <a:lnTo>
                  <a:pt x="12192000" y="2997103"/>
                </a:lnTo>
                <a:lnTo>
                  <a:pt x="12191969" y="2997103"/>
                </a:lnTo>
                <a:lnTo>
                  <a:pt x="0" y="3429000"/>
                </a:lnTo>
                <a:lnTo>
                  <a:pt x="0" y="2997103"/>
                </a:lnTo>
                <a:lnTo>
                  <a:pt x="0" y="2997102"/>
                </a:lnTo>
                <a:lnTo>
                  <a:pt x="0" y="2205038"/>
                </a:lnTo>
                <a:lnTo>
                  <a:pt x="0" y="15843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5375920" cy="6858000"/>
          </a:xfrm>
          <a:custGeom>
            <a:avLst/>
            <a:gdLst/>
            <a:ahLst/>
            <a:cxnLst/>
            <a:rect l="l" t="t" r="r" b="b"/>
            <a:pathLst>
              <a:path w="5375920" h="6858000">
                <a:moveTo>
                  <a:pt x="0" y="0"/>
                </a:moveTo>
                <a:lnTo>
                  <a:pt x="5375920" y="0"/>
                </a:lnTo>
                <a:lnTo>
                  <a:pt x="4079874" y="6857999"/>
                </a:lnTo>
                <a:lnTo>
                  <a:pt x="5375920" y="6857999"/>
                </a:lnTo>
                <a:lnTo>
                  <a:pt x="537592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300" y="692149"/>
            <a:ext cx="6192838" cy="936626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EE7EF2-4523-4BEE-A7B1-C63194E17AF0}" type="datetime3">
              <a:rPr lang="en-US" smtClean="0"/>
              <a:pPr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750"/>
            <a:ext cx="8136632" cy="14359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48300" y="476673"/>
            <a:ext cx="6192838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5448300" y="3573016"/>
            <a:ext cx="6192838" cy="2448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448301" y="1844674"/>
            <a:ext cx="1943844" cy="10080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No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536160" y="1844674"/>
            <a:ext cx="2015852" cy="10080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No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696400" y="1844674"/>
            <a:ext cx="1944738" cy="10080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No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25" name="Snip Diagonal Corner Rectangle 24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74602868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1"/>
          <p:cNvSpPr/>
          <p:nvPr userDrawn="1"/>
        </p:nvSpPr>
        <p:spPr>
          <a:xfrm>
            <a:off x="5448300" y="0"/>
            <a:ext cx="6743700" cy="6858000"/>
          </a:xfrm>
          <a:custGeom>
            <a:avLst/>
            <a:gdLst/>
            <a:ahLst/>
            <a:cxnLst/>
            <a:rect l="l" t="t" r="r" b="b"/>
            <a:pathLst>
              <a:path w="6743700" h="6858000">
                <a:moveTo>
                  <a:pt x="0" y="0"/>
                </a:moveTo>
                <a:lnTo>
                  <a:pt x="6743700" y="0"/>
                </a:lnTo>
                <a:lnTo>
                  <a:pt x="6743700" y="6858000"/>
                </a:lnTo>
                <a:lnTo>
                  <a:pt x="129540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48300" y="0"/>
            <a:ext cx="6743700" cy="1640690"/>
          </a:xfrm>
          <a:custGeom>
            <a:avLst/>
            <a:gdLst/>
            <a:ahLst/>
            <a:cxnLst/>
            <a:rect l="l" t="t" r="r" b="b"/>
            <a:pathLst>
              <a:path w="6743700" h="1640690">
                <a:moveTo>
                  <a:pt x="0" y="0"/>
                </a:moveTo>
                <a:lnTo>
                  <a:pt x="6743700" y="0"/>
                </a:lnTo>
                <a:lnTo>
                  <a:pt x="6743700" y="1412775"/>
                </a:lnTo>
                <a:lnTo>
                  <a:pt x="6743700" y="1412776"/>
                </a:lnTo>
                <a:lnTo>
                  <a:pt x="6743669" y="1412776"/>
                </a:lnTo>
                <a:lnTo>
                  <a:pt x="309908" y="16406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4897438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4897437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50863" y="2205038"/>
            <a:ext cx="4897437" cy="3816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6743700" y="2205038"/>
            <a:ext cx="4897437" cy="3816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6743701" y="476672"/>
            <a:ext cx="1512540" cy="86409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No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8400256" y="476672"/>
            <a:ext cx="1584176" cy="86409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No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10128448" y="476672"/>
            <a:ext cx="1512690" cy="86409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No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27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28" name="Snip Diagonal Corner Rectangle 27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3762722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36567"/>
            <a:ext cx="12192000" cy="2421433"/>
          </a:xfrm>
          <a:custGeom>
            <a:avLst/>
            <a:gdLst/>
            <a:ahLst/>
            <a:cxnLst/>
            <a:rect l="l" t="t" r="r" b="b"/>
            <a:pathLst>
              <a:path w="12192000" h="2421433">
                <a:moveTo>
                  <a:pt x="12192000" y="0"/>
                </a:moveTo>
                <a:lnTo>
                  <a:pt x="12192000" y="438471"/>
                </a:lnTo>
                <a:lnTo>
                  <a:pt x="12192000" y="438472"/>
                </a:lnTo>
                <a:lnTo>
                  <a:pt x="12192000" y="1512713"/>
                </a:lnTo>
                <a:lnTo>
                  <a:pt x="12192000" y="1872753"/>
                </a:lnTo>
                <a:lnTo>
                  <a:pt x="12192000" y="2421433"/>
                </a:lnTo>
                <a:lnTo>
                  <a:pt x="0" y="2421433"/>
                </a:lnTo>
                <a:lnTo>
                  <a:pt x="0" y="1872753"/>
                </a:lnTo>
                <a:lnTo>
                  <a:pt x="0" y="1512713"/>
                </a:lnTo>
                <a:lnTo>
                  <a:pt x="0" y="438472"/>
                </a:lnTo>
                <a:lnTo>
                  <a:pt x="0" y="438471"/>
                </a:lnTo>
                <a:lnTo>
                  <a:pt x="31" y="4384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4744"/>
          </a:xfrm>
          <a:custGeom>
            <a:avLst/>
            <a:gdLst/>
            <a:ahLst/>
            <a:cxnLst/>
            <a:rect l="l" t="t" r="r" b="b"/>
            <a:pathLst>
              <a:path w="12192000" h="1124744">
                <a:moveTo>
                  <a:pt x="0" y="0"/>
                </a:moveTo>
                <a:lnTo>
                  <a:pt x="12192000" y="0"/>
                </a:lnTo>
                <a:lnTo>
                  <a:pt x="12192000" y="692846"/>
                </a:lnTo>
                <a:lnTo>
                  <a:pt x="12192000" y="692847"/>
                </a:lnTo>
                <a:lnTo>
                  <a:pt x="12191969" y="692847"/>
                </a:lnTo>
                <a:lnTo>
                  <a:pt x="0" y="1124744"/>
                </a:lnTo>
                <a:lnTo>
                  <a:pt x="0" y="692847"/>
                </a:lnTo>
                <a:lnTo>
                  <a:pt x="0" y="6928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EE7EF2-4523-4BEE-A7B1-C63194E17AF0}" type="datetime3">
              <a:rPr lang="en-US" smtClean="0"/>
              <a:pPr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21" name="Snip Diagonal Corner Rectangle 20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2" y="5157787"/>
            <a:ext cx="3528914" cy="8635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No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367808" y="5157787"/>
            <a:ext cx="3456383" cy="8635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No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112224" y="5157787"/>
            <a:ext cx="3528913" cy="8635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No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4440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1588" y="549274"/>
            <a:ext cx="10920412" cy="6308726"/>
          </a:xfrm>
          <a:custGeom>
            <a:avLst/>
            <a:gdLst/>
            <a:ahLst/>
            <a:cxnLst/>
            <a:rect l="l" t="t" r="r" b="b"/>
            <a:pathLst>
              <a:path w="10920412" h="6308726">
                <a:moveTo>
                  <a:pt x="10920412" y="0"/>
                </a:moveTo>
                <a:lnTo>
                  <a:pt x="10920412" y="6308726"/>
                </a:lnTo>
                <a:lnTo>
                  <a:pt x="492660" y="6308726"/>
                </a:lnTo>
                <a:lnTo>
                  <a:pt x="0" y="5111973"/>
                </a:lnTo>
                <a:lnTo>
                  <a:pt x="0" y="5111972"/>
                </a:lnTo>
                <a:lnTo>
                  <a:pt x="1" y="5111972"/>
                </a:lnTo>
                <a:lnTo>
                  <a:pt x="1656060" y="2374900"/>
                </a:lnTo>
                <a:close/>
              </a:path>
            </a:pathLst>
          </a:custGeom>
          <a:blipFill>
            <a:blip r:embed="rId2"/>
            <a:srcRect/>
            <a:stretch>
              <a:fillRect l="-1351" r="-1351"/>
            </a:stretch>
          </a:blipFill>
        </p:spPr>
        <p:txBody>
          <a:bodyPr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69B70B3-1A03-4256-9B25-6BC6262B2312}" type="datetime3">
              <a:rPr lang="en-US" smtClean="0"/>
              <a:pPr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383338" y="2924175"/>
            <a:ext cx="5257799" cy="1800969"/>
          </a:xfrm>
        </p:spPr>
        <p:txBody>
          <a:bodyPr anchor="b" anchorCtr="0"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383338" y="4868862"/>
            <a:ext cx="5257800" cy="864394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733256"/>
            <a:ext cx="5257800" cy="432594"/>
          </a:xfrm>
        </p:spPr>
        <p:txBody>
          <a:bodyPr anchor="b" anchorCtr="0"/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  <a:endParaRPr lang="en-GB" dirty="0"/>
          </a:p>
        </p:txBody>
      </p:sp>
      <p:grpSp>
        <p:nvGrpSpPr>
          <p:cNvPr id="11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1464" y="550800"/>
            <a:ext cx="720000" cy="529065"/>
            <a:chOff x="11151163" y="6165850"/>
            <a:chExt cx="489975" cy="360040"/>
          </a:xfrm>
        </p:grpSpPr>
        <p:sp>
          <p:nvSpPr>
            <p:cNvPr id="12" name="Snip Diagonal Corner Rectangle 11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79131628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/ Client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A315-51A6-420B-B374-DD5CD2EE0B02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1844675"/>
            <a:ext cx="2665412" cy="1368295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7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550863" y="3356990"/>
            <a:ext cx="2665412" cy="136819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550863" y="4869200"/>
            <a:ext cx="2665412" cy="129665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9" name="Picture Placeholder 18"/>
          <p:cNvSpPr>
            <a:spLocks noGrp="1"/>
          </p:cNvSpPr>
          <p:nvPr>
            <p:ph type="pic" sz="quarter" idx="16" hasCustomPrompt="1"/>
          </p:nvPr>
        </p:nvSpPr>
        <p:spPr>
          <a:xfrm>
            <a:off x="3359620" y="1844675"/>
            <a:ext cx="2664370" cy="1368295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3359620" y="3356990"/>
            <a:ext cx="2664370" cy="136819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1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3359620" y="4869200"/>
            <a:ext cx="2664370" cy="129665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6168010" y="1844675"/>
            <a:ext cx="2664370" cy="1368295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6168010" y="3356990"/>
            <a:ext cx="2664370" cy="136819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4" name="Picture Placeholder 18"/>
          <p:cNvSpPr>
            <a:spLocks noGrp="1"/>
          </p:cNvSpPr>
          <p:nvPr>
            <p:ph type="pic" sz="quarter" idx="21" hasCustomPrompt="1"/>
          </p:nvPr>
        </p:nvSpPr>
        <p:spPr>
          <a:xfrm>
            <a:off x="6168010" y="4869200"/>
            <a:ext cx="2664370" cy="129665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5" name="Picture Placeholder 18"/>
          <p:cNvSpPr>
            <a:spLocks noGrp="1"/>
          </p:cNvSpPr>
          <p:nvPr>
            <p:ph type="pic" sz="quarter" idx="22" hasCustomPrompt="1"/>
          </p:nvPr>
        </p:nvSpPr>
        <p:spPr>
          <a:xfrm>
            <a:off x="8975725" y="1844675"/>
            <a:ext cx="2665413" cy="1368295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6" name="Picture Placeholder 18"/>
          <p:cNvSpPr>
            <a:spLocks noGrp="1"/>
          </p:cNvSpPr>
          <p:nvPr>
            <p:ph type="pic" sz="quarter" idx="23" hasCustomPrompt="1"/>
          </p:nvPr>
        </p:nvSpPr>
        <p:spPr>
          <a:xfrm>
            <a:off x="8975725" y="3356990"/>
            <a:ext cx="2665413" cy="136819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7" name="Picture Placeholder 18"/>
          <p:cNvSpPr>
            <a:spLocks noGrp="1"/>
          </p:cNvSpPr>
          <p:nvPr>
            <p:ph type="pic" sz="quarter" idx="24" hasCustomPrompt="1"/>
          </p:nvPr>
        </p:nvSpPr>
        <p:spPr>
          <a:xfrm>
            <a:off x="8975725" y="4869200"/>
            <a:ext cx="2665413" cy="1296650"/>
          </a:xfrm>
          <a:prstGeom prst="snip2DiagRect">
            <a:avLst>
              <a:gd name="adj1" fmla="val 9112"/>
              <a:gd name="adj2" fmla="val 0"/>
            </a:avLst>
          </a:prstGeom>
          <a:noFill/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fi-FI" dirty="0"/>
              <a:t>Click icon to add Picture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29268019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84889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5257106" cy="936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5257105" cy="4321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844675"/>
            <a:ext cx="5257106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28D9EF-35A5-4CA0-BC0B-134E458AEF81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476673"/>
            <a:ext cx="5257106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85355895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5257106" cy="9366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5257105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844675"/>
            <a:ext cx="5257106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28D9EF-35A5-4CA0-BC0B-134E458AEF81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476673"/>
            <a:ext cx="5257106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25870723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5257105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844675"/>
            <a:ext cx="5257106" cy="4321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D2F417-03A8-43B0-A5E3-5B972D1B5A07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5257106" cy="9366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476673"/>
            <a:ext cx="5257106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6630231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Two Contents 2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5257105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844675"/>
            <a:ext cx="5257106" cy="4321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D2F417-03A8-43B0-A5E3-5B972D1B5A07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5257106" cy="9366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476673"/>
            <a:ext cx="5257106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32265661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26A3-3704-4F73-A379-97628D8C2380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4" y="2348682"/>
            <a:ext cx="2376487" cy="1584374"/>
          </a:xfrm>
          <a:prstGeom prst="snip2DiagRect">
            <a:avLst>
              <a:gd name="adj1" fmla="val 12501"/>
              <a:gd name="adj2" fmla="val 799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11424" y="4221088"/>
            <a:ext cx="2376487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575497" y="2348682"/>
            <a:ext cx="2376487" cy="1584374"/>
          </a:xfrm>
          <a:prstGeom prst="snip2DiagRect">
            <a:avLst>
              <a:gd name="adj1" fmla="val 12501"/>
              <a:gd name="adj2" fmla="val 799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239793" y="2348682"/>
            <a:ext cx="2376487" cy="1584374"/>
          </a:xfrm>
          <a:prstGeom prst="snip2DiagRect">
            <a:avLst>
              <a:gd name="adj1" fmla="val 12501"/>
              <a:gd name="adj2" fmla="val 799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904089" y="2348682"/>
            <a:ext cx="2376487" cy="1584374"/>
          </a:xfrm>
          <a:prstGeom prst="snip2DiagRect">
            <a:avLst>
              <a:gd name="adj1" fmla="val 12501"/>
              <a:gd name="adj2" fmla="val 799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575720" y="4221088"/>
            <a:ext cx="2376487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240016" y="4221088"/>
            <a:ext cx="2376487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8904312" y="4221088"/>
            <a:ext cx="2376487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04571012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3D9C-3639-4E7D-B410-7CC39E8BE448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8312856" y="1844828"/>
            <a:ext cx="3312369" cy="3240356"/>
          </a:xfrm>
          <a:prstGeom prst="snip2DiagRect">
            <a:avLst>
              <a:gd name="adj1" fmla="val 14366"/>
              <a:gd name="adj2" fmla="val 0"/>
            </a:avLst>
          </a:prstGeom>
          <a:solidFill>
            <a:srgbClr val="848895"/>
          </a:solidFill>
        </p:spPr>
        <p:txBody>
          <a:bodyPr lIns="180000" tIns="1152000" rIns="180000" bIns="18000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1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744905" y="2132856"/>
            <a:ext cx="936104" cy="93610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Click icon to add symbol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50863" y="1844828"/>
            <a:ext cx="3312369" cy="3240356"/>
          </a:xfrm>
          <a:prstGeom prst="snip2DiagRect">
            <a:avLst>
              <a:gd name="adj1" fmla="val 14366"/>
              <a:gd name="adj2" fmla="val 0"/>
            </a:avLst>
          </a:prstGeom>
          <a:solidFill>
            <a:schemeClr val="accent1"/>
          </a:solidFill>
        </p:spPr>
        <p:txBody>
          <a:bodyPr lIns="180000" tIns="1152000" rIns="180000" bIns="180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 marL="182563" indent="-182563"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18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82912" y="2132856"/>
            <a:ext cx="936104" cy="93610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Click icon to add symbol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4439815" y="1844828"/>
            <a:ext cx="3312369" cy="3240356"/>
          </a:xfrm>
          <a:prstGeom prst="snip2DiagRect">
            <a:avLst>
              <a:gd name="adj1" fmla="val 14366"/>
              <a:gd name="adj2" fmla="val 0"/>
            </a:avLst>
          </a:prstGeom>
          <a:solidFill>
            <a:schemeClr val="tx2"/>
          </a:solidFill>
        </p:spPr>
        <p:txBody>
          <a:bodyPr lIns="180000" tIns="1152000" rIns="180000" bIns="18000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18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871864" y="2132856"/>
            <a:ext cx="936104" cy="93610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Click icon to add symbol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41069692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B8B3A59-FC07-42ED-B702-608C3345CA53}" type="datetime3">
              <a:rPr lang="en-US" smtClean="0"/>
              <a:t>8 June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495601" y="1844828"/>
            <a:ext cx="7200798" cy="3168348"/>
          </a:xfr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reeform 6"/>
          <p:cNvSpPr>
            <a:spLocks noChangeAspect="1"/>
          </p:cNvSpPr>
          <p:nvPr userDrawn="1"/>
        </p:nvSpPr>
        <p:spPr bwMode="auto">
          <a:xfrm>
            <a:off x="2063552" y="1700808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9337580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ac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flipV="1">
            <a:off x="-10968" y="0"/>
            <a:ext cx="490393" cy="49039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11712573" y="6378574"/>
            <a:ext cx="479425" cy="47942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83DF88A-8EFC-4063-9027-1A24992ABC70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0862" y="692149"/>
            <a:ext cx="11090275" cy="9366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98562857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12EA-2E1A-426F-A2F2-F336791EFBE0}" type="datetime3">
              <a:rPr lang="en-US" smtClean="0"/>
              <a:t>8 June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3171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2" y="1628775"/>
            <a:ext cx="11090275" cy="1656209"/>
          </a:xfrm>
        </p:spPr>
        <p:txBody>
          <a:bodyPr anchor="t" anchorCtr="0"/>
          <a:lstStyle>
            <a:lvl1pPr algn="l">
              <a:defRPr sz="4800"/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428999"/>
            <a:ext cx="4897437" cy="143986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70B3-1A03-4256-9B25-6BC6262B2312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0863" y="549275"/>
            <a:ext cx="720000" cy="529006"/>
          </a:xfrm>
          <a:custGeom>
            <a:avLst/>
            <a:gdLst>
              <a:gd name="T0" fmla="*/ 2431 w 3438"/>
              <a:gd name="T1" fmla="*/ 1652 h 2526"/>
              <a:gd name="T2" fmla="*/ 2460 w 3438"/>
              <a:gd name="T3" fmla="*/ 1720 h 2526"/>
              <a:gd name="T4" fmla="*/ 2533 w 3438"/>
              <a:gd name="T5" fmla="*/ 1741 h 2526"/>
              <a:gd name="T6" fmla="*/ 2577 w 3438"/>
              <a:gd name="T7" fmla="*/ 1947 h 2526"/>
              <a:gd name="T8" fmla="*/ 2406 w 3438"/>
              <a:gd name="T9" fmla="*/ 1943 h 2526"/>
              <a:gd name="T10" fmla="*/ 2298 w 3438"/>
              <a:gd name="T11" fmla="*/ 1903 h 2526"/>
              <a:gd name="T12" fmla="*/ 2226 w 3438"/>
              <a:gd name="T13" fmla="*/ 1815 h 2526"/>
              <a:gd name="T14" fmla="*/ 2192 w 3438"/>
              <a:gd name="T15" fmla="*/ 1655 h 2526"/>
              <a:gd name="T16" fmla="*/ 2188 w 3438"/>
              <a:gd name="T17" fmla="*/ 842 h 2526"/>
              <a:gd name="T18" fmla="*/ 1012 w 3438"/>
              <a:gd name="T19" fmla="*/ 1663 h 2526"/>
              <a:gd name="T20" fmla="*/ 1105 w 3438"/>
              <a:gd name="T21" fmla="*/ 1736 h 2526"/>
              <a:gd name="T22" fmla="*/ 1218 w 3438"/>
              <a:gd name="T23" fmla="*/ 1764 h 2526"/>
              <a:gd name="T24" fmla="*/ 1376 w 3438"/>
              <a:gd name="T25" fmla="*/ 1760 h 2526"/>
              <a:gd name="T26" fmla="*/ 1481 w 3438"/>
              <a:gd name="T27" fmla="*/ 1724 h 2526"/>
              <a:gd name="T28" fmla="*/ 1553 w 3438"/>
              <a:gd name="T29" fmla="*/ 1657 h 2526"/>
              <a:gd name="T30" fmla="*/ 1603 w 3438"/>
              <a:gd name="T31" fmla="*/ 1536 h 2526"/>
              <a:gd name="T32" fmla="*/ 1633 w 3438"/>
              <a:gd name="T33" fmla="*/ 1326 h 2526"/>
              <a:gd name="T34" fmla="*/ 1628 w 3438"/>
              <a:gd name="T35" fmla="*/ 1050 h 2526"/>
              <a:gd name="T36" fmla="*/ 1585 w 3438"/>
              <a:gd name="T37" fmla="*/ 844 h 2526"/>
              <a:gd name="T38" fmla="*/ 1514 w 3438"/>
              <a:gd name="T39" fmla="*/ 729 h 2526"/>
              <a:gd name="T40" fmla="*/ 1425 w 3438"/>
              <a:gd name="T41" fmla="*/ 675 h 2526"/>
              <a:gd name="T42" fmla="*/ 1280 w 3438"/>
              <a:gd name="T43" fmla="*/ 653 h 2526"/>
              <a:gd name="T44" fmla="*/ 1154 w 3438"/>
              <a:gd name="T45" fmla="*/ 669 h 2526"/>
              <a:gd name="T46" fmla="*/ 1046 w 3438"/>
              <a:gd name="T47" fmla="*/ 729 h 2526"/>
              <a:gd name="T48" fmla="*/ 985 w 3438"/>
              <a:gd name="T49" fmla="*/ 815 h 2526"/>
              <a:gd name="T50" fmla="*/ 938 w 3438"/>
              <a:gd name="T51" fmla="*/ 990 h 2526"/>
              <a:gd name="T52" fmla="*/ 923 w 3438"/>
              <a:gd name="T53" fmla="*/ 1254 h 2526"/>
              <a:gd name="T54" fmla="*/ 947 w 3438"/>
              <a:gd name="T55" fmla="*/ 1497 h 2526"/>
              <a:gd name="T56" fmla="*/ 998 w 3438"/>
              <a:gd name="T57" fmla="*/ 1641 h 2526"/>
              <a:gd name="T58" fmla="*/ 1142 w 3438"/>
              <a:gd name="T59" fmla="*/ 1970 h 2526"/>
              <a:gd name="T60" fmla="*/ 992 w 3438"/>
              <a:gd name="T61" fmla="*/ 1933 h 2526"/>
              <a:gd name="T62" fmla="*/ 864 w 3438"/>
              <a:gd name="T63" fmla="*/ 1857 h 2526"/>
              <a:gd name="T64" fmla="*/ 798 w 3438"/>
              <a:gd name="T65" fmla="*/ 1784 h 2526"/>
              <a:gd name="T66" fmla="*/ 731 w 3438"/>
              <a:gd name="T67" fmla="*/ 1645 h 2526"/>
              <a:gd name="T68" fmla="*/ 681 w 3438"/>
              <a:gd name="T69" fmla="*/ 1402 h 2526"/>
              <a:gd name="T70" fmla="*/ 674 w 3438"/>
              <a:gd name="T71" fmla="*/ 1124 h 2526"/>
              <a:gd name="T72" fmla="*/ 716 w 3438"/>
              <a:gd name="T73" fmla="*/ 839 h 2526"/>
              <a:gd name="T74" fmla="*/ 777 w 3438"/>
              <a:gd name="T75" fmla="*/ 684 h 2526"/>
              <a:gd name="T76" fmla="*/ 856 w 3438"/>
              <a:gd name="T77" fmla="*/ 579 h 2526"/>
              <a:gd name="T78" fmla="*/ 966 w 3438"/>
              <a:gd name="T79" fmla="*/ 502 h 2526"/>
              <a:gd name="T80" fmla="*/ 1125 w 3438"/>
              <a:gd name="T81" fmla="*/ 454 h 2526"/>
              <a:gd name="T82" fmla="*/ 1301 w 3438"/>
              <a:gd name="T83" fmla="*/ 443 h 2526"/>
              <a:gd name="T84" fmla="*/ 1471 w 3438"/>
              <a:gd name="T85" fmla="*/ 461 h 2526"/>
              <a:gd name="T86" fmla="*/ 1634 w 3438"/>
              <a:gd name="T87" fmla="*/ 524 h 2526"/>
              <a:gd name="T88" fmla="*/ 1723 w 3438"/>
              <a:gd name="T89" fmla="*/ 599 h 2526"/>
              <a:gd name="T90" fmla="*/ 1809 w 3438"/>
              <a:gd name="T91" fmla="*/ 740 h 2526"/>
              <a:gd name="T92" fmla="*/ 1867 w 3438"/>
              <a:gd name="T93" fmla="*/ 951 h 2526"/>
              <a:gd name="T94" fmla="*/ 1885 w 3438"/>
              <a:gd name="T95" fmla="*/ 1250 h 2526"/>
              <a:gd name="T96" fmla="*/ 1871 w 3438"/>
              <a:gd name="T97" fmla="*/ 1454 h 2526"/>
              <a:gd name="T98" fmla="*/ 1830 w 3438"/>
              <a:gd name="T99" fmla="*/ 1639 h 2526"/>
              <a:gd name="T100" fmla="*/ 1768 w 3438"/>
              <a:gd name="T101" fmla="*/ 1765 h 2526"/>
              <a:gd name="T102" fmla="*/ 1663 w 3438"/>
              <a:gd name="T103" fmla="*/ 1874 h 2526"/>
              <a:gd name="T104" fmla="*/ 1375 w 3438"/>
              <a:gd name="T105" fmla="*/ 1973 h 2526"/>
              <a:gd name="T106" fmla="*/ 2359 w 3438"/>
              <a:gd name="T107" fmla="*/ 0 h 2526"/>
              <a:gd name="T108" fmla="*/ 0 w 3438"/>
              <a:gd name="T109" fmla="*/ 2526 h 2526"/>
              <a:gd name="T110" fmla="*/ 3438 w 3438"/>
              <a:gd name="T111" fmla="*/ 1255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38" h="2526">
                <a:moveTo>
                  <a:pt x="2724" y="1043"/>
                </a:moveTo>
                <a:lnTo>
                  <a:pt x="2423" y="1043"/>
                </a:lnTo>
                <a:lnTo>
                  <a:pt x="2423" y="1521"/>
                </a:lnTo>
                <a:lnTo>
                  <a:pt x="2423" y="1553"/>
                </a:lnTo>
                <a:lnTo>
                  <a:pt x="2424" y="1582"/>
                </a:lnTo>
                <a:lnTo>
                  <a:pt x="2425" y="1608"/>
                </a:lnTo>
                <a:lnTo>
                  <a:pt x="2428" y="1632"/>
                </a:lnTo>
                <a:lnTo>
                  <a:pt x="2431" y="1652"/>
                </a:lnTo>
                <a:lnTo>
                  <a:pt x="2434" y="1670"/>
                </a:lnTo>
                <a:lnTo>
                  <a:pt x="2438" y="1684"/>
                </a:lnTo>
                <a:lnTo>
                  <a:pt x="2442" y="1697"/>
                </a:lnTo>
                <a:lnTo>
                  <a:pt x="2446" y="1702"/>
                </a:lnTo>
                <a:lnTo>
                  <a:pt x="2449" y="1707"/>
                </a:lnTo>
                <a:lnTo>
                  <a:pt x="2452" y="1711"/>
                </a:lnTo>
                <a:lnTo>
                  <a:pt x="2456" y="1716"/>
                </a:lnTo>
                <a:lnTo>
                  <a:pt x="2460" y="1720"/>
                </a:lnTo>
                <a:lnTo>
                  <a:pt x="2466" y="1724"/>
                </a:lnTo>
                <a:lnTo>
                  <a:pt x="2477" y="1729"/>
                </a:lnTo>
                <a:lnTo>
                  <a:pt x="2491" y="1735"/>
                </a:lnTo>
                <a:lnTo>
                  <a:pt x="2499" y="1736"/>
                </a:lnTo>
                <a:lnTo>
                  <a:pt x="2506" y="1738"/>
                </a:lnTo>
                <a:lnTo>
                  <a:pt x="2514" y="1739"/>
                </a:lnTo>
                <a:lnTo>
                  <a:pt x="2523" y="1739"/>
                </a:lnTo>
                <a:lnTo>
                  <a:pt x="2533" y="1741"/>
                </a:lnTo>
                <a:lnTo>
                  <a:pt x="2542" y="1741"/>
                </a:lnTo>
                <a:lnTo>
                  <a:pt x="2722" y="1734"/>
                </a:lnTo>
                <a:lnTo>
                  <a:pt x="2732" y="1923"/>
                </a:lnTo>
                <a:lnTo>
                  <a:pt x="2697" y="1929"/>
                </a:lnTo>
                <a:lnTo>
                  <a:pt x="2664" y="1935"/>
                </a:lnTo>
                <a:lnTo>
                  <a:pt x="2633" y="1941"/>
                </a:lnTo>
                <a:lnTo>
                  <a:pt x="2603" y="1944"/>
                </a:lnTo>
                <a:lnTo>
                  <a:pt x="2577" y="1947"/>
                </a:lnTo>
                <a:lnTo>
                  <a:pt x="2553" y="1950"/>
                </a:lnTo>
                <a:lnTo>
                  <a:pt x="2530" y="1951"/>
                </a:lnTo>
                <a:lnTo>
                  <a:pt x="2510" y="1952"/>
                </a:lnTo>
                <a:lnTo>
                  <a:pt x="2487" y="1951"/>
                </a:lnTo>
                <a:lnTo>
                  <a:pt x="2466" y="1950"/>
                </a:lnTo>
                <a:lnTo>
                  <a:pt x="2445" y="1948"/>
                </a:lnTo>
                <a:lnTo>
                  <a:pt x="2425" y="1946"/>
                </a:lnTo>
                <a:lnTo>
                  <a:pt x="2406" y="1943"/>
                </a:lnTo>
                <a:lnTo>
                  <a:pt x="2388" y="1939"/>
                </a:lnTo>
                <a:lnTo>
                  <a:pt x="2370" y="1935"/>
                </a:lnTo>
                <a:lnTo>
                  <a:pt x="2362" y="1933"/>
                </a:lnTo>
                <a:lnTo>
                  <a:pt x="2354" y="1930"/>
                </a:lnTo>
                <a:lnTo>
                  <a:pt x="2339" y="1925"/>
                </a:lnTo>
                <a:lnTo>
                  <a:pt x="2324" y="1918"/>
                </a:lnTo>
                <a:lnTo>
                  <a:pt x="2311" y="1911"/>
                </a:lnTo>
                <a:lnTo>
                  <a:pt x="2298" y="1903"/>
                </a:lnTo>
                <a:lnTo>
                  <a:pt x="2286" y="1896"/>
                </a:lnTo>
                <a:lnTo>
                  <a:pt x="2276" y="1887"/>
                </a:lnTo>
                <a:lnTo>
                  <a:pt x="2265" y="1877"/>
                </a:lnTo>
                <a:lnTo>
                  <a:pt x="2256" y="1866"/>
                </a:lnTo>
                <a:lnTo>
                  <a:pt x="2249" y="1855"/>
                </a:lnTo>
                <a:lnTo>
                  <a:pt x="2241" y="1843"/>
                </a:lnTo>
                <a:lnTo>
                  <a:pt x="2233" y="1829"/>
                </a:lnTo>
                <a:lnTo>
                  <a:pt x="2226" y="1815"/>
                </a:lnTo>
                <a:lnTo>
                  <a:pt x="2220" y="1799"/>
                </a:lnTo>
                <a:lnTo>
                  <a:pt x="2215" y="1782"/>
                </a:lnTo>
                <a:lnTo>
                  <a:pt x="2209" y="1764"/>
                </a:lnTo>
                <a:lnTo>
                  <a:pt x="2205" y="1744"/>
                </a:lnTo>
                <a:lnTo>
                  <a:pt x="2201" y="1724"/>
                </a:lnTo>
                <a:lnTo>
                  <a:pt x="2198" y="1702"/>
                </a:lnTo>
                <a:lnTo>
                  <a:pt x="2195" y="1679"/>
                </a:lnTo>
                <a:lnTo>
                  <a:pt x="2192" y="1655"/>
                </a:lnTo>
                <a:lnTo>
                  <a:pt x="2190" y="1630"/>
                </a:lnTo>
                <a:lnTo>
                  <a:pt x="2189" y="1603"/>
                </a:lnTo>
                <a:lnTo>
                  <a:pt x="2188" y="1575"/>
                </a:lnTo>
                <a:lnTo>
                  <a:pt x="2188" y="1547"/>
                </a:lnTo>
                <a:lnTo>
                  <a:pt x="2188" y="1043"/>
                </a:lnTo>
                <a:lnTo>
                  <a:pt x="2021" y="1043"/>
                </a:lnTo>
                <a:lnTo>
                  <a:pt x="2021" y="842"/>
                </a:lnTo>
                <a:lnTo>
                  <a:pt x="2188" y="842"/>
                </a:lnTo>
                <a:lnTo>
                  <a:pt x="2188" y="526"/>
                </a:lnTo>
                <a:lnTo>
                  <a:pt x="2423" y="526"/>
                </a:lnTo>
                <a:lnTo>
                  <a:pt x="2423" y="842"/>
                </a:lnTo>
                <a:lnTo>
                  <a:pt x="2724" y="842"/>
                </a:lnTo>
                <a:lnTo>
                  <a:pt x="2724" y="1043"/>
                </a:lnTo>
                <a:close/>
                <a:moveTo>
                  <a:pt x="998" y="1641"/>
                </a:moveTo>
                <a:lnTo>
                  <a:pt x="1007" y="1656"/>
                </a:lnTo>
                <a:lnTo>
                  <a:pt x="1012" y="1663"/>
                </a:lnTo>
                <a:lnTo>
                  <a:pt x="1018" y="1670"/>
                </a:lnTo>
                <a:lnTo>
                  <a:pt x="1029" y="1683"/>
                </a:lnTo>
                <a:lnTo>
                  <a:pt x="1043" y="1696"/>
                </a:lnTo>
                <a:lnTo>
                  <a:pt x="1056" y="1707"/>
                </a:lnTo>
                <a:lnTo>
                  <a:pt x="1072" y="1718"/>
                </a:lnTo>
                <a:lnTo>
                  <a:pt x="1088" y="1727"/>
                </a:lnTo>
                <a:lnTo>
                  <a:pt x="1097" y="1732"/>
                </a:lnTo>
                <a:lnTo>
                  <a:pt x="1105" y="1736"/>
                </a:lnTo>
                <a:lnTo>
                  <a:pt x="1123" y="1743"/>
                </a:lnTo>
                <a:lnTo>
                  <a:pt x="1143" y="1750"/>
                </a:lnTo>
                <a:lnTo>
                  <a:pt x="1153" y="1753"/>
                </a:lnTo>
                <a:lnTo>
                  <a:pt x="1163" y="1755"/>
                </a:lnTo>
                <a:lnTo>
                  <a:pt x="1185" y="1760"/>
                </a:lnTo>
                <a:lnTo>
                  <a:pt x="1195" y="1762"/>
                </a:lnTo>
                <a:lnTo>
                  <a:pt x="1207" y="1763"/>
                </a:lnTo>
                <a:lnTo>
                  <a:pt x="1218" y="1764"/>
                </a:lnTo>
                <a:lnTo>
                  <a:pt x="1230" y="1765"/>
                </a:lnTo>
                <a:lnTo>
                  <a:pt x="1254" y="1768"/>
                </a:lnTo>
                <a:lnTo>
                  <a:pt x="1280" y="1768"/>
                </a:lnTo>
                <a:lnTo>
                  <a:pt x="1306" y="1768"/>
                </a:lnTo>
                <a:lnTo>
                  <a:pt x="1330" y="1765"/>
                </a:lnTo>
                <a:lnTo>
                  <a:pt x="1342" y="1764"/>
                </a:lnTo>
                <a:lnTo>
                  <a:pt x="1353" y="1763"/>
                </a:lnTo>
                <a:lnTo>
                  <a:pt x="1376" y="1760"/>
                </a:lnTo>
                <a:lnTo>
                  <a:pt x="1397" y="1755"/>
                </a:lnTo>
                <a:lnTo>
                  <a:pt x="1418" y="1750"/>
                </a:lnTo>
                <a:lnTo>
                  <a:pt x="1428" y="1747"/>
                </a:lnTo>
                <a:lnTo>
                  <a:pt x="1437" y="1744"/>
                </a:lnTo>
                <a:lnTo>
                  <a:pt x="1455" y="1736"/>
                </a:lnTo>
                <a:lnTo>
                  <a:pt x="1464" y="1733"/>
                </a:lnTo>
                <a:lnTo>
                  <a:pt x="1473" y="1728"/>
                </a:lnTo>
                <a:lnTo>
                  <a:pt x="1481" y="1724"/>
                </a:lnTo>
                <a:lnTo>
                  <a:pt x="1489" y="1719"/>
                </a:lnTo>
                <a:lnTo>
                  <a:pt x="1503" y="1708"/>
                </a:lnTo>
                <a:lnTo>
                  <a:pt x="1510" y="1703"/>
                </a:lnTo>
                <a:lnTo>
                  <a:pt x="1517" y="1697"/>
                </a:lnTo>
                <a:lnTo>
                  <a:pt x="1530" y="1685"/>
                </a:lnTo>
                <a:lnTo>
                  <a:pt x="1536" y="1679"/>
                </a:lnTo>
                <a:lnTo>
                  <a:pt x="1541" y="1672"/>
                </a:lnTo>
                <a:lnTo>
                  <a:pt x="1553" y="1657"/>
                </a:lnTo>
                <a:lnTo>
                  <a:pt x="1562" y="1643"/>
                </a:lnTo>
                <a:lnTo>
                  <a:pt x="1571" y="1626"/>
                </a:lnTo>
                <a:lnTo>
                  <a:pt x="1579" y="1609"/>
                </a:lnTo>
                <a:lnTo>
                  <a:pt x="1583" y="1599"/>
                </a:lnTo>
                <a:lnTo>
                  <a:pt x="1587" y="1590"/>
                </a:lnTo>
                <a:lnTo>
                  <a:pt x="1594" y="1570"/>
                </a:lnTo>
                <a:lnTo>
                  <a:pt x="1600" y="1547"/>
                </a:lnTo>
                <a:lnTo>
                  <a:pt x="1603" y="1536"/>
                </a:lnTo>
                <a:lnTo>
                  <a:pt x="1607" y="1525"/>
                </a:lnTo>
                <a:lnTo>
                  <a:pt x="1612" y="1500"/>
                </a:lnTo>
                <a:lnTo>
                  <a:pt x="1617" y="1474"/>
                </a:lnTo>
                <a:lnTo>
                  <a:pt x="1621" y="1447"/>
                </a:lnTo>
                <a:lnTo>
                  <a:pt x="1625" y="1419"/>
                </a:lnTo>
                <a:lnTo>
                  <a:pt x="1628" y="1389"/>
                </a:lnTo>
                <a:lnTo>
                  <a:pt x="1630" y="1359"/>
                </a:lnTo>
                <a:lnTo>
                  <a:pt x="1633" y="1326"/>
                </a:lnTo>
                <a:lnTo>
                  <a:pt x="1634" y="1292"/>
                </a:lnTo>
                <a:lnTo>
                  <a:pt x="1635" y="1256"/>
                </a:lnTo>
                <a:lnTo>
                  <a:pt x="1635" y="1220"/>
                </a:lnTo>
                <a:lnTo>
                  <a:pt x="1635" y="1183"/>
                </a:lnTo>
                <a:lnTo>
                  <a:pt x="1634" y="1148"/>
                </a:lnTo>
                <a:lnTo>
                  <a:pt x="1633" y="1115"/>
                </a:lnTo>
                <a:lnTo>
                  <a:pt x="1630" y="1081"/>
                </a:lnTo>
                <a:lnTo>
                  <a:pt x="1628" y="1050"/>
                </a:lnTo>
                <a:lnTo>
                  <a:pt x="1625" y="1020"/>
                </a:lnTo>
                <a:lnTo>
                  <a:pt x="1620" y="991"/>
                </a:lnTo>
                <a:lnTo>
                  <a:pt x="1616" y="963"/>
                </a:lnTo>
                <a:lnTo>
                  <a:pt x="1611" y="937"/>
                </a:lnTo>
                <a:lnTo>
                  <a:pt x="1606" y="911"/>
                </a:lnTo>
                <a:lnTo>
                  <a:pt x="1600" y="888"/>
                </a:lnTo>
                <a:lnTo>
                  <a:pt x="1593" y="865"/>
                </a:lnTo>
                <a:lnTo>
                  <a:pt x="1585" y="844"/>
                </a:lnTo>
                <a:lnTo>
                  <a:pt x="1578" y="824"/>
                </a:lnTo>
                <a:lnTo>
                  <a:pt x="1568" y="806"/>
                </a:lnTo>
                <a:lnTo>
                  <a:pt x="1559" y="788"/>
                </a:lnTo>
                <a:lnTo>
                  <a:pt x="1550" y="772"/>
                </a:lnTo>
                <a:lnTo>
                  <a:pt x="1545" y="764"/>
                </a:lnTo>
                <a:lnTo>
                  <a:pt x="1539" y="756"/>
                </a:lnTo>
                <a:lnTo>
                  <a:pt x="1527" y="742"/>
                </a:lnTo>
                <a:lnTo>
                  <a:pt x="1514" y="729"/>
                </a:lnTo>
                <a:lnTo>
                  <a:pt x="1508" y="723"/>
                </a:lnTo>
                <a:lnTo>
                  <a:pt x="1500" y="717"/>
                </a:lnTo>
                <a:lnTo>
                  <a:pt x="1493" y="711"/>
                </a:lnTo>
                <a:lnTo>
                  <a:pt x="1485" y="706"/>
                </a:lnTo>
                <a:lnTo>
                  <a:pt x="1469" y="696"/>
                </a:lnTo>
                <a:lnTo>
                  <a:pt x="1453" y="687"/>
                </a:lnTo>
                <a:lnTo>
                  <a:pt x="1435" y="679"/>
                </a:lnTo>
                <a:lnTo>
                  <a:pt x="1425" y="675"/>
                </a:lnTo>
                <a:lnTo>
                  <a:pt x="1415" y="672"/>
                </a:lnTo>
                <a:lnTo>
                  <a:pt x="1395" y="666"/>
                </a:lnTo>
                <a:lnTo>
                  <a:pt x="1375" y="662"/>
                </a:lnTo>
                <a:lnTo>
                  <a:pt x="1352" y="657"/>
                </a:lnTo>
                <a:lnTo>
                  <a:pt x="1341" y="656"/>
                </a:lnTo>
                <a:lnTo>
                  <a:pt x="1330" y="655"/>
                </a:lnTo>
                <a:lnTo>
                  <a:pt x="1305" y="654"/>
                </a:lnTo>
                <a:lnTo>
                  <a:pt x="1280" y="653"/>
                </a:lnTo>
                <a:lnTo>
                  <a:pt x="1255" y="654"/>
                </a:lnTo>
                <a:lnTo>
                  <a:pt x="1243" y="654"/>
                </a:lnTo>
                <a:lnTo>
                  <a:pt x="1231" y="655"/>
                </a:lnTo>
                <a:lnTo>
                  <a:pt x="1219" y="656"/>
                </a:lnTo>
                <a:lnTo>
                  <a:pt x="1208" y="657"/>
                </a:lnTo>
                <a:lnTo>
                  <a:pt x="1186" y="662"/>
                </a:lnTo>
                <a:lnTo>
                  <a:pt x="1165" y="666"/>
                </a:lnTo>
                <a:lnTo>
                  <a:pt x="1154" y="669"/>
                </a:lnTo>
                <a:lnTo>
                  <a:pt x="1145" y="672"/>
                </a:lnTo>
                <a:lnTo>
                  <a:pt x="1126" y="679"/>
                </a:lnTo>
                <a:lnTo>
                  <a:pt x="1108" y="687"/>
                </a:lnTo>
                <a:lnTo>
                  <a:pt x="1091" y="696"/>
                </a:lnTo>
                <a:lnTo>
                  <a:pt x="1082" y="700"/>
                </a:lnTo>
                <a:lnTo>
                  <a:pt x="1074" y="706"/>
                </a:lnTo>
                <a:lnTo>
                  <a:pt x="1060" y="717"/>
                </a:lnTo>
                <a:lnTo>
                  <a:pt x="1046" y="729"/>
                </a:lnTo>
                <a:lnTo>
                  <a:pt x="1033" y="742"/>
                </a:lnTo>
                <a:lnTo>
                  <a:pt x="1026" y="748"/>
                </a:lnTo>
                <a:lnTo>
                  <a:pt x="1020" y="756"/>
                </a:lnTo>
                <a:lnTo>
                  <a:pt x="1015" y="764"/>
                </a:lnTo>
                <a:lnTo>
                  <a:pt x="1009" y="772"/>
                </a:lnTo>
                <a:lnTo>
                  <a:pt x="1000" y="788"/>
                </a:lnTo>
                <a:lnTo>
                  <a:pt x="990" y="806"/>
                </a:lnTo>
                <a:lnTo>
                  <a:pt x="985" y="815"/>
                </a:lnTo>
                <a:lnTo>
                  <a:pt x="982" y="824"/>
                </a:lnTo>
                <a:lnTo>
                  <a:pt x="974" y="844"/>
                </a:lnTo>
                <a:lnTo>
                  <a:pt x="966" y="865"/>
                </a:lnTo>
                <a:lnTo>
                  <a:pt x="959" y="888"/>
                </a:lnTo>
                <a:lnTo>
                  <a:pt x="953" y="911"/>
                </a:lnTo>
                <a:lnTo>
                  <a:pt x="947" y="936"/>
                </a:lnTo>
                <a:lnTo>
                  <a:pt x="942" y="963"/>
                </a:lnTo>
                <a:lnTo>
                  <a:pt x="938" y="990"/>
                </a:lnTo>
                <a:lnTo>
                  <a:pt x="933" y="1019"/>
                </a:lnTo>
                <a:lnTo>
                  <a:pt x="930" y="1048"/>
                </a:lnTo>
                <a:lnTo>
                  <a:pt x="928" y="1080"/>
                </a:lnTo>
                <a:lnTo>
                  <a:pt x="926" y="1112"/>
                </a:lnTo>
                <a:lnTo>
                  <a:pt x="924" y="1146"/>
                </a:lnTo>
                <a:lnTo>
                  <a:pt x="923" y="1182"/>
                </a:lnTo>
                <a:lnTo>
                  <a:pt x="923" y="1218"/>
                </a:lnTo>
                <a:lnTo>
                  <a:pt x="923" y="1254"/>
                </a:lnTo>
                <a:lnTo>
                  <a:pt x="924" y="1289"/>
                </a:lnTo>
                <a:lnTo>
                  <a:pt x="926" y="1323"/>
                </a:lnTo>
                <a:lnTo>
                  <a:pt x="928" y="1355"/>
                </a:lnTo>
                <a:lnTo>
                  <a:pt x="930" y="1387"/>
                </a:lnTo>
                <a:lnTo>
                  <a:pt x="933" y="1416"/>
                </a:lnTo>
                <a:lnTo>
                  <a:pt x="937" y="1444"/>
                </a:lnTo>
                <a:lnTo>
                  <a:pt x="941" y="1471"/>
                </a:lnTo>
                <a:lnTo>
                  <a:pt x="947" y="1497"/>
                </a:lnTo>
                <a:lnTo>
                  <a:pt x="953" y="1521"/>
                </a:lnTo>
                <a:lnTo>
                  <a:pt x="958" y="1545"/>
                </a:lnTo>
                <a:lnTo>
                  <a:pt x="962" y="1555"/>
                </a:lnTo>
                <a:lnTo>
                  <a:pt x="965" y="1566"/>
                </a:lnTo>
                <a:lnTo>
                  <a:pt x="972" y="1587"/>
                </a:lnTo>
                <a:lnTo>
                  <a:pt x="980" y="1606"/>
                </a:lnTo>
                <a:lnTo>
                  <a:pt x="989" y="1624"/>
                </a:lnTo>
                <a:lnTo>
                  <a:pt x="998" y="1641"/>
                </a:lnTo>
                <a:close/>
                <a:moveTo>
                  <a:pt x="1280" y="1978"/>
                </a:moveTo>
                <a:lnTo>
                  <a:pt x="1259" y="1978"/>
                </a:lnTo>
                <a:lnTo>
                  <a:pt x="1239" y="1978"/>
                </a:lnTo>
                <a:lnTo>
                  <a:pt x="1218" y="1977"/>
                </a:lnTo>
                <a:lnTo>
                  <a:pt x="1198" y="1975"/>
                </a:lnTo>
                <a:lnTo>
                  <a:pt x="1179" y="1974"/>
                </a:lnTo>
                <a:lnTo>
                  <a:pt x="1160" y="1972"/>
                </a:lnTo>
                <a:lnTo>
                  <a:pt x="1142" y="1970"/>
                </a:lnTo>
                <a:lnTo>
                  <a:pt x="1124" y="1966"/>
                </a:lnTo>
                <a:lnTo>
                  <a:pt x="1106" y="1964"/>
                </a:lnTo>
                <a:lnTo>
                  <a:pt x="1088" y="1961"/>
                </a:lnTo>
                <a:lnTo>
                  <a:pt x="1071" y="1956"/>
                </a:lnTo>
                <a:lnTo>
                  <a:pt x="1054" y="1953"/>
                </a:lnTo>
                <a:lnTo>
                  <a:pt x="1038" y="1948"/>
                </a:lnTo>
                <a:lnTo>
                  <a:pt x="1022" y="1943"/>
                </a:lnTo>
                <a:lnTo>
                  <a:pt x="992" y="1933"/>
                </a:lnTo>
                <a:lnTo>
                  <a:pt x="963" y="1920"/>
                </a:lnTo>
                <a:lnTo>
                  <a:pt x="949" y="1914"/>
                </a:lnTo>
                <a:lnTo>
                  <a:pt x="936" y="1907"/>
                </a:lnTo>
                <a:lnTo>
                  <a:pt x="911" y="1892"/>
                </a:lnTo>
                <a:lnTo>
                  <a:pt x="899" y="1884"/>
                </a:lnTo>
                <a:lnTo>
                  <a:pt x="886" y="1875"/>
                </a:lnTo>
                <a:lnTo>
                  <a:pt x="875" y="1866"/>
                </a:lnTo>
                <a:lnTo>
                  <a:pt x="864" y="1857"/>
                </a:lnTo>
                <a:lnTo>
                  <a:pt x="853" y="1848"/>
                </a:lnTo>
                <a:lnTo>
                  <a:pt x="843" y="1838"/>
                </a:lnTo>
                <a:lnTo>
                  <a:pt x="833" y="1828"/>
                </a:lnTo>
                <a:lnTo>
                  <a:pt x="824" y="1818"/>
                </a:lnTo>
                <a:lnTo>
                  <a:pt x="815" y="1807"/>
                </a:lnTo>
                <a:lnTo>
                  <a:pt x="811" y="1801"/>
                </a:lnTo>
                <a:lnTo>
                  <a:pt x="806" y="1796"/>
                </a:lnTo>
                <a:lnTo>
                  <a:pt x="798" y="1784"/>
                </a:lnTo>
                <a:lnTo>
                  <a:pt x="790" y="1772"/>
                </a:lnTo>
                <a:lnTo>
                  <a:pt x="783" y="1760"/>
                </a:lnTo>
                <a:lnTo>
                  <a:pt x="776" y="1747"/>
                </a:lnTo>
                <a:lnTo>
                  <a:pt x="761" y="1720"/>
                </a:lnTo>
                <a:lnTo>
                  <a:pt x="754" y="1706"/>
                </a:lnTo>
                <a:lnTo>
                  <a:pt x="748" y="1691"/>
                </a:lnTo>
                <a:lnTo>
                  <a:pt x="736" y="1661"/>
                </a:lnTo>
                <a:lnTo>
                  <a:pt x="731" y="1645"/>
                </a:lnTo>
                <a:lnTo>
                  <a:pt x="725" y="1629"/>
                </a:lnTo>
                <a:lnTo>
                  <a:pt x="715" y="1596"/>
                </a:lnTo>
                <a:lnTo>
                  <a:pt x="706" y="1561"/>
                </a:lnTo>
                <a:lnTo>
                  <a:pt x="698" y="1524"/>
                </a:lnTo>
                <a:lnTo>
                  <a:pt x="695" y="1505"/>
                </a:lnTo>
                <a:lnTo>
                  <a:pt x="691" y="1484"/>
                </a:lnTo>
                <a:lnTo>
                  <a:pt x="686" y="1445"/>
                </a:lnTo>
                <a:lnTo>
                  <a:pt x="681" y="1402"/>
                </a:lnTo>
                <a:lnTo>
                  <a:pt x="678" y="1360"/>
                </a:lnTo>
                <a:lnTo>
                  <a:pt x="676" y="1337"/>
                </a:lnTo>
                <a:lnTo>
                  <a:pt x="674" y="1315"/>
                </a:lnTo>
                <a:lnTo>
                  <a:pt x="673" y="1267"/>
                </a:lnTo>
                <a:lnTo>
                  <a:pt x="673" y="1219"/>
                </a:lnTo>
                <a:lnTo>
                  <a:pt x="673" y="1171"/>
                </a:lnTo>
                <a:lnTo>
                  <a:pt x="674" y="1147"/>
                </a:lnTo>
                <a:lnTo>
                  <a:pt x="674" y="1124"/>
                </a:lnTo>
                <a:lnTo>
                  <a:pt x="678" y="1079"/>
                </a:lnTo>
                <a:lnTo>
                  <a:pt x="681" y="1035"/>
                </a:lnTo>
                <a:lnTo>
                  <a:pt x="686" y="992"/>
                </a:lnTo>
                <a:lnTo>
                  <a:pt x="689" y="972"/>
                </a:lnTo>
                <a:lnTo>
                  <a:pt x="692" y="952"/>
                </a:lnTo>
                <a:lnTo>
                  <a:pt x="699" y="912"/>
                </a:lnTo>
                <a:lnTo>
                  <a:pt x="707" y="875"/>
                </a:lnTo>
                <a:lnTo>
                  <a:pt x="716" y="839"/>
                </a:lnTo>
                <a:lnTo>
                  <a:pt x="721" y="823"/>
                </a:lnTo>
                <a:lnTo>
                  <a:pt x="726" y="806"/>
                </a:lnTo>
                <a:lnTo>
                  <a:pt x="738" y="773"/>
                </a:lnTo>
                <a:lnTo>
                  <a:pt x="743" y="757"/>
                </a:lnTo>
                <a:lnTo>
                  <a:pt x="750" y="742"/>
                </a:lnTo>
                <a:lnTo>
                  <a:pt x="762" y="712"/>
                </a:lnTo>
                <a:lnTo>
                  <a:pt x="770" y="698"/>
                </a:lnTo>
                <a:lnTo>
                  <a:pt x="777" y="684"/>
                </a:lnTo>
                <a:lnTo>
                  <a:pt x="793" y="658"/>
                </a:lnTo>
                <a:lnTo>
                  <a:pt x="801" y="646"/>
                </a:lnTo>
                <a:lnTo>
                  <a:pt x="808" y="634"/>
                </a:lnTo>
                <a:lnTo>
                  <a:pt x="817" y="621"/>
                </a:lnTo>
                <a:lnTo>
                  <a:pt x="826" y="610"/>
                </a:lnTo>
                <a:lnTo>
                  <a:pt x="837" y="599"/>
                </a:lnTo>
                <a:lnTo>
                  <a:pt x="846" y="589"/>
                </a:lnTo>
                <a:lnTo>
                  <a:pt x="856" y="579"/>
                </a:lnTo>
                <a:lnTo>
                  <a:pt x="867" y="569"/>
                </a:lnTo>
                <a:lnTo>
                  <a:pt x="878" y="558"/>
                </a:lnTo>
                <a:lnTo>
                  <a:pt x="890" y="549"/>
                </a:lnTo>
                <a:lnTo>
                  <a:pt x="901" y="542"/>
                </a:lnTo>
                <a:lnTo>
                  <a:pt x="913" y="533"/>
                </a:lnTo>
                <a:lnTo>
                  <a:pt x="939" y="517"/>
                </a:lnTo>
                <a:lnTo>
                  <a:pt x="953" y="510"/>
                </a:lnTo>
                <a:lnTo>
                  <a:pt x="966" y="502"/>
                </a:lnTo>
                <a:lnTo>
                  <a:pt x="981" y="497"/>
                </a:lnTo>
                <a:lnTo>
                  <a:pt x="994" y="490"/>
                </a:lnTo>
                <a:lnTo>
                  <a:pt x="1025" y="479"/>
                </a:lnTo>
                <a:lnTo>
                  <a:pt x="1057" y="470"/>
                </a:lnTo>
                <a:lnTo>
                  <a:pt x="1073" y="465"/>
                </a:lnTo>
                <a:lnTo>
                  <a:pt x="1090" y="461"/>
                </a:lnTo>
                <a:lnTo>
                  <a:pt x="1107" y="457"/>
                </a:lnTo>
                <a:lnTo>
                  <a:pt x="1125" y="454"/>
                </a:lnTo>
                <a:lnTo>
                  <a:pt x="1162" y="449"/>
                </a:lnTo>
                <a:lnTo>
                  <a:pt x="1180" y="447"/>
                </a:lnTo>
                <a:lnTo>
                  <a:pt x="1199" y="445"/>
                </a:lnTo>
                <a:lnTo>
                  <a:pt x="1219" y="444"/>
                </a:lnTo>
                <a:lnTo>
                  <a:pt x="1239" y="443"/>
                </a:lnTo>
                <a:lnTo>
                  <a:pt x="1260" y="443"/>
                </a:lnTo>
                <a:lnTo>
                  <a:pt x="1280" y="443"/>
                </a:lnTo>
                <a:lnTo>
                  <a:pt x="1301" y="443"/>
                </a:lnTo>
                <a:lnTo>
                  <a:pt x="1321" y="443"/>
                </a:lnTo>
                <a:lnTo>
                  <a:pt x="1341" y="444"/>
                </a:lnTo>
                <a:lnTo>
                  <a:pt x="1361" y="445"/>
                </a:lnTo>
                <a:lnTo>
                  <a:pt x="1398" y="449"/>
                </a:lnTo>
                <a:lnTo>
                  <a:pt x="1418" y="452"/>
                </a:lnTo>
                <a:lnTo>
                  <a:pt x="1436" y="454"/>
                </a:lnTo>
                <a:lnTo>
                  <a:pt x="1453" y="457"/>
                </a:lnTo>
                <a:lnTo>
                  <a:pt x="1471" y="461"/>
                </a:lnTo>
                <a:lnTo>
                  <a:pt x="1503" y="469"/>
                </a:lnTo>
                <a:lnTo>
                  <a:pt x="1535" y="479"/>
                </a:lnTo>
                <a:lnTo>
                  <a:pt x="1550" y="484"/>
                </a:lnTo>
                <a:lnTo>
                  <a:pt x="1565" y="490"/>
                </a:lnTo>
                <a:lnTo>
                  <a:pt x="1580" y="496"/>
                </a:lnTo>
                <a:lnTo>
                  <a:pt x="1594" y="502"/>
                </a:lnTo>
                <a:lnTo>
                  <a:pt x="1621" y="517"/>
                </a:lnTo>
                <a:lnTo>
                  <a:pt x="1634" y="524"/>
                </a:lnTo>
                <a:lnTo>
                  <a:pt x="1646" y="533"/>
                </a:lnTo>
                <a:lnTo>
                  <a:pt x="1659" y="540"/>
                </a:lnTo>
                <a:lnTo>
                  <a:pt x="1670" y="549"/>
                </a:lnTo>
                <a:lnTo>
                  <a:pt x="1682" y="558"/>
                </a:lnTo>
                <a:lnTo>
                  <a:pt x="1692" y="567"/>
                </a:lnTo>
                <a:lnTo>
                  <a:pt x="1704" y="578"/>
                </a:lnTo>
                <a:lnTo>
                  <a:pt x="1714" y="588"/>
                </a:lnTo>
                <a:lnTo>
                  <a:pt x="1723" y="599"/>
                </a:lnTo>
                <a:lnTo>
                  <a:pt x="1733" y="609"/>
                </a:lnTo>
                <a:lnTo>
                  <a:pt x="1742" y="620"/>
                </a:lnTo>
                <a:lnTo>
                  <a:pt x="1751" y="633"/>
                </a:lnTo>
                <a:lnTo>
                  <a:pt x="1767" y="657"/>
                </a:lnTo>
                <a:lnTo>
                  <a:pt x="1775" y="670"/>
                </a:lnTo>
                <a:lnTo>
                  <a:pt x="1782" y="683"/>
                </a:lnTo>
                <a:lnTo>
                  <a:pt x="1796" y="711"/>
                </a:lnTo>
                <a:lnTo>
                  <a:pt x="1809" y="740"/>
                </a:lnTo>
                <a:lnTo>
                  <a:pt x="1822" y="771"/>
                </a:lnTo>
                <a:lnTo>
                  <a:pt x="1827" y="788"/>
                </a:lnTo>
                <a:lnTo>
                  <a:pt x="1833" y="803"/>
                </a:lnTo>
                <a:lnTo>
                  <a:pt x="1842" y="838"/>
                </a:lnTo>
                <a:lnTo>
                  <a:pt x="1851" y="874"/>
                </a:lnTo>
                <a:lnTo>
                  <a:pt x="1859" y="911"/>
                </a:lnTo>
                <a:lnTo>
                  <a:pt x="1864" y="930"/>
                </a:lnTo>
                <a:lnTo>
                  <a:pt x="1867" y="951"/>
                </a:lnTo>
                <a:lnTo>
                  <a:pt x="1873" y="991"/>
                </a:lnTo>
                <a:lnTo>
                  <a:pt x="1877" y="1033"/>
                </a:lnTo>
                <a:lnTo>
                  <a:pt x="1880" y="1076"/>
                </a:lnTo>
                <a:lnTo>
                  <a:pt x="1882" y="1099"/>
                </a:lnTo>
                <a:lnTo>
                  <a:pt x="1884" y="1123"/>
                </a:lnTo>
                <a:lnTo>
                  <a:pt x="1885" y="1170"/>
                </a:lnTo>
                <a:lnTo>
                  <a:pt x="1885" y="1218"/>
                </a:lnTo>
                <a:lnTo>
                  <a:pt x="1885" y="1250"/>
                </a:lnTo>
                <a:lnTo>
                  <a:pt x="1885" y="1281"/>
                </a:lnTo>
                <a:lnTo>
                  <a:pt x="1884" y="1312"/>
                </a:lnTo>
                <a:lnTo>
                  <a:pt x="1882" y="1342"/>
                </a:lnTo>
                <a:lnTo>
                  <a:pt x="1880" y="1371"/>
                </a:lnTo>
                <a:lnTo>
                  <a:pt x="1877" y="1399"/>
                </a:lnTo>
                <a:lnTo>
                  <a:pt x="1875" y="1427"/>
                </a:lnTo>
                <a:lnTo>
                  <a:pt x="1874" y="1441"/>
                </a:lnTo>
                <a:lnTo>
                  <a:pt x="1871" y="1454"/>
                </a:lnTo>
                <a:lnTo>
                  <a:pt x="1868" y="1480"/>
                </a:lnTo>
                <a:lnTo>
                  <a:pt x="1864" y="1505"/>
                </a:lnTo>
                <a:lnTo>
                  <a:pt x="1859" y="1529"/>
                </a:lnTo>
                <a:lnTo>
                  <a:pt x="1854" y="1553"/>
                </a:lnTo>
                <a:lnTo>
                  <a:pt x="1849" y="1575"/>
                </a:lnTo>
                <a:lnTo>
                  <a:pt x="1843" y="1598"/>
                </a:lnTo>
                <a:lnTo>
                  <a:pt x="1836" y="1619"/>
                </a:lnTo>
                <a:lnTo>
                  <a:pt x="1830" y="1639"/>
                </a:lnTo>
                <a:lnTo>
                  <a:pt x="1823" y="1659"/>
                </a:lnTo>
                <a:lnTo>
                  <a:pt x="1815" y="1679"/>
                </a:lnTo>
                <a:lnTo>
                  <a:pt x="1811" y="1688"/>
                </a:lnTo>
                <a:lnTo>
                  <a:pt x="1806" y="1697"/>
                </a:lnTo>
                <a:lnTo>
                  <a:pt x="1798" y="1715"/>
                </a:lnTo>
                <a:lnTo>
                  <a:pt x="1788" y="1733"/>
                </a:lnTo>
                <a:lnTo>
                  <a:pt x="1778" y="1750"/>
                </a:lnTo>
                <a:lnTo>
                  <a:pt x="1768" y="1765"/>
                </a:lnTo>
                <a:lnTo>
                  <a:pt x="1757" y="1781"/>
                </a:lnTo>
                <a:lnTo>
                  <a:pt x="1745" y="1796"/>
                </a:lnTo>
                <a:lnTo>
                  <a:pt x="1733" y="1810"/>
                </a:lnTo>
                <a:lnTo>
                  <a:pt x="1721" y="1825"/>
                </a:lnTo>
                <a:lnTo>
                  <a:pt x="1707" y="1837"/>
                </a:lnTo>
                <a:lnTo>
                  <a:pt x="1693" y="1851"/>
                </a:lnTo>
                <a:lnTo>
                  <a:pt x="1679" y="1862"/>
                </a:lnTo>
                <a:lnTo>
                  <a:pt x="1663" y="1874"/>
                </a:lnTo>
                <a:lnTo>
                  <a:pt x="1648" y="1884"/>
                </a:lnTo>
                <a:lnTo>
                  <a:pt x="1831" y="2178"/>
                </a:lnTo>
                <a:lnTo>
                  <a:pt x="1607" y="2282"/>
                </a:lnTo>
                <a:lnTo>
                  <a:pt x="1413" y="1965"/>
                </a:lnTo>
                <a:lnTo>
                  <a:pt x="1402" y="1969"/>
                </a:lnTo>
                <a:lnTo>
                  <a:pt x="1396" y="1970"/>
                </a:lnTo>
                <a:lnTo>
                  <a:pt x="1389" y="1971"/>
                </a:lnTo>
                <a:lnTo>
                  <a:pt x="1375" y="1973"/>
                </a:lnTo>
                <a:lnTo>
                  <a:pt x="1359" y="1975"/>
                </a:lnTo>
                <a:lnTo>
                  <a:pt x="1342" y="1977"/>
                </a:lnTo>
                <a:lnTo>
                  <a:pt x="1323" y="1978"/>
                </a:lnTo>
                <a:lnTo>
                  <a:pt x="1303" y="1978"/>
                </a:lnTo>
                <a:lnTo>
                  <a:pt x="1280" y="1978"/>
                </a:lnTo>
                <a:close/>
                <a:moveTo>
                  <a:pt x="3107" y="0"/>
                </a:moveTo>
                <a:lnTo>
                  <a:pt x="2987" y="0"/>
                </a:lnTo>
                <a:lnTo>
                  <a:pt x="2359" y="0"/>
                </a:lnTo>
                <a:lnTo>
                  <a:pt x="1732" y="0"/>
                </a:lnTo>
                <a:lnTo>
                  <a:pt x="1103" y="0"/>
                </a:lnTo>
                <a:lnTo>
                  <a:pt x="476" y="0"/>
                </a:lnTo>
                <a:lnTo>
                  <a:pt x="0" y="475"/>
                </a:lnTo>
                <a:lnTo>
                  <a:pt x="0" y="1271"/>
                </a:lnTo>
                <a:lnTo>
                  <a:pt x="0" y="2066"/>
                </a:lnTo>
                <a:lnTo>
                  <a:pt x="0" y="2197"/>
                </a:lnTo>
                <a:lnTo>
                  <a:pt x="0" y="2526"/>
                </a:lnTo>
                <a:lnTo>
                  <a:pt x="330" y="2526"/>
                </a:lnTo>
                <a:lnTo>
                  <a:pt x="450" y="2526"/>
                </a:lnTo>
                <a:lnTo>
                  <a:pt x="1078" y="2526"/>
                </a:lnTo>
                <a:lnTo>
                  <a:pt x="1706" y="2526"/>
                </a:lnTo>
                <a:lnTo>
                  <a:pt x="2333" y="2526"/>
                </a:lnTo>
                <a:lnTo>
                  <a:pt x="2961" y="2526"/>
                </a:lnTo>
                <a:lnTo>
                  <a:pt x="3438" y="2051"/>
                </a:lnTo>
                <a:lnTo>
                  <a:pt x="3438" y="1255"/>
                </a:lnTo>
                <a:lnTo>
                  <a:pt x="3438" y="460"/>
                </a:lnTo>
                <a:lnTo>
                  <a:pt x="3438" y="329"/>
                </a:lnTo>
                <a:lnTo>
                  <a:pt x="3438" y="0"/>
                </a:lnTo>
                <a:lnTo>
                  <a:pt x="31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805264"/>
            <a:ext cx="4897437" cy="360586"/>
          </a:xfrm>
        </p:spPr>
        <p:txBody>
          <a:bodyPr anchor="b" anchorCtr="0"/>
          <a:lstStyle>
            <a:lvl1pPr marL="0" indent="0">
              <a:buFontTx/>
              <a:buNone/>
              <a:defRPr sz="1400">
                <a:solidFill>
                  <a:srgbClr val="848895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896010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Bac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flipV="1">
            <a:off x="-10968" y="0"/>
            <a:ext cx="490393" cy="49039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11712573" y="6378574"/>
            <a:ext cx="479425" cy="47942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8104E3-681E-45FB-8165-E38E05302DE2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0862" y="692149"/>
            <a:ext cx="11090275" cy="9366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550862" y="1844675"/>
            <a:ext cx="11090275" cy="432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solidFill>
                  <a:schemeClr val="bg1"/>
                </a:solidFill>
                <a:effectLst/>
              </a:defRPr>
            </a:lvl5pPr>
            <a:lvl6pPr>
              <a:defRPr>
                <a:solidFill>
                  <a:schemeClr val="bg1"/>
                </a:solidFill>
                <a:effectLst/>
              </a:defRPr>
            </a:lvl6pPr>
            <a:lvl7pPr>
              <a:defRPr>
                <a:solidFill>
                  <a:schemeClr val="bg1"/>
                </a:solidFill>
                <a:effectLst/>
              </a:defRPr>
            </a:lvl7pPr>
            <a:lvl8pPr>
              <a:defRPr>
                <a:solidFill>
                  <a:schemeClr val="bg1"/>
                </a:solidFill>
                <a:effectLst/>
              </a:defRPr>
            </a:lvl8pPr>
            <a:lvl9pPr>
              <a:defRPr>
                <a:solidFill>
                  <a:schemeClr val="bg1"/>
                </a:solidFill>
                <a:effectLst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6th</a:t>
            </a:r>
          </a:p>
          <a:p>
            <a:pPr lvl="6"/>
            <a:r>
              <a:rPr lang="en-US" dirty="0"/>
              <a:t>7th </a:t>
            </a:r>
          </a:p>
          <a:p>
            <a:pPr lvl="7"/>
            <a:r>
              <a:rPr lang="en-US" dirty="0"/>
              <a:t>8th </a:t>
            </a:r>
          </a:p>
          <a:p>
            <a:pPr lvl="8"/>
            <a:r>
              <a:rPr lang="en-US" dirty="0"/>
              <a:t>9th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85524758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Nega">
    <p:bg>
      <p:bgPr>
        <a:solidFill>
          <a:srgbClr val="848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5" name="Snip Diagonal Corner Rectangle 14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5768CA-0DE8-4AEA-B10E-26E5A44387C3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0862" y="692149"/>
            <a:ext cx="11090275" cy="9366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50863" y="1844675"/>
            <a:ext cx="11090274" cy="43211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85258849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icon to change picture or select picture shape and insert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  <a:p>
            <a:r>
              <a:rPr lang="en-GB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2" y="3032943"/>
            <a:ext cx="11090275" cy="792113"/>
          </a:xfrm>
        </p:spPr>
        <p:txBody>
          <a:bodyPr anchor="ctr" anchorCtr="0"/>
          <a:lstStyle>
            <a:lvl1pPr algn="ctr">
              <a:defRPr sz="4800" baseline="0"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42363A-7844-4A5F-9151-324B2D147D09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ext Placeholde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50863" y="549275"/>
            <a:ext cx="720000" cy="52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2241698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3429000"/>
            <a:ext cx="6481241" cy="27368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A975-FD17-4437-B4A2-7C308A55AB12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5"/>
            <a:ext cx="4320000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983431" y="1988840"/>
            <a:ext cx="6049193" cy="115212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50863" y="1838018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50863" y="476673"/>
            <a:ext cx="1029766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62994434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788B-C82A-46C9-BC41-1DF5D6B9F95E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5"/>
            <a:ext cx="4320000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983431" y="1988840"/>
            <a:ext cx="6049193" cy="417701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50863" y="1838018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029766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93820944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339D-7708-49DA-897D-8FF11C5BE98B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6"/>
            <a:ext cx="4320000" cy="2160588"/>
          </a:xfrm>
          <a:prstGeom prst="snip2DiagRect">
            <a:avLst>
              <a:gd name="adj1" fmla="val 4616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6481241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752230" y="4401108"/>
            <a:ext cx="3888908" cy="176474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320170" y="4221110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50863" y="476673"/>
            <a:ext cx="1029766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33658078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29E9-C5A0-4B9C-8C37-BAC743793C36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5"/>
            <a:ext cx="4320000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983291" y="1988840"/>
            <a:ext cx="6049334" cy="187220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83431" y="4221088"/>
            <a:ext cx="6049193" cy="194476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50863" y="1838018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50863" y="4077090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029766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36886813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6481241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58A7-E6FF-48AC-85C7-42664EEF23F7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5"/>
            <a:ext cx="4320000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50863" y="476673"/>
            <a:ext cx="1029766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18144597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10297666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6481241" cy="7202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5FE1-4EE2-4D4E-AE0F-64DDE48087E6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21138" y="1844675"/>
            <a:ext cx="4320000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87730" y="692150"/>
            <a:ext cx="648000" cy="648000"/>
          </a:xfrm>
          <a:custGeom>
            <a:avLst/>
            <a:gdLst>
              <a:gd name="T0" fmla="*/ 1730 w 2950"/>
              <a:gd name="T1" fmla="*/ 1159 h 2950"/>
              <a:gd name="T2" fmla="*/ 1685 w 2950"/>
              <a:gd name="T3" fmla="*/ 1188 h 2950"/>
              <a:gd name="T4" fmla="*/ 1676 w 2950"/>
              <a:gd name="T5" fmla="*/ 1246 h 2950"/>
              <a:gd name="T6" fmla="*/ 1703 w 2950"/>
              <a:gd name="T7" fmla="*/ 1283 h 2950"/>
              <a:gd name="T8" fmla="*/ 1866 w 2950"/>
              <a:gd name="T9" fmla="*/ 1345 h 2950"/>
              <a:gd name="T10" fmla="*/ 1966 w 2950"/>
              <a:gd name="T11" fmla="*/ 1393 h 2950"/>
              <a:gd name="T12" fmla="*/ 2010 w 2950"/>
              <a:gd name="T13" fmla="*/ 1439 h 2950"/>
              <a:gd name="T14" fmla="*/ 2032 w 2950"/>
              <a:gd name="T15" fmla="*/ 1507 h 2950"/>
              <a:gd name="T16" fmla="*/ 2032 w 2950"/>
              <a:gd name="T17" fmla="*/ 1591 h 2950"/>
              <a:gd name="T18" fmla="*/ 2007 w 2950"/>
              <a:gd name="T19" fmla="*/ 1672 h 2950"/>
              <a:gd name="T20" fmla="*/ 1955 w 2950"/>
              <a:gd name="T21" fmla="*/ 1732 h 2950"/>
              <a:gd name="T22" fmla="*/ 1883 w 2950"/>
              <a:gd name="T23" fmla="*/ 1770 h 2950"/>
              <a:gd name="T24" fmla="*/ 1794 w 2950"/>
              <a:gd name="T25" fmla="*/ 1784 h 2950"/>
              <a:gd name="T26" fmla="*/ 1632 w 2950"/>
              <a:gd name="T27" fmla="*/ 1770 h 2950"/>
              <a:gd name="T28" fmla="*/ 1677 w 2950"/>
              <a:gd name="T29" fmla="*/ 1650 h 2950"/>
              <a:gd name="T30" fmla="*/ 1810 w 2950"/>
              <a:gd name="T31" fmla="*/ 1651 h 2950"/>
              <a:gd name="T32" fmla="*/ 1864 w 2950"/>
              <a:gd name="T33" fmla="*/ 1624 h 2950"/>
              <a:gd name="T34" fmla="*/ 1886 w 2950"/>
              <a:gd name="T35" fmla="*/ 1571 h 2950"/>
              <a:gd name="T36" fmla="*/ 1878 w 2950"/>
              <a:gd name="T37" fmla="*/ 1525 h 2950"/>
              <a:gd name="T38" fmla="*/ 1832 w 2950"/>
              <a:gd name="T39" fmla="*/ 1490 h 2950"/>
              <a:gd name="T40" fmla="*/ 1710 w 2950"/>
              <a:gd name="T41" fmla="*/ 1449 h 2950"/>
              <a:gd name="T42" fmla="*/ 1599 w 2950"/>
              <a:gd name="T43" fmla="*/ 1396 h 2950"/>
              <a:gd name="T44" fmla="*/ 1550 w 2950"/>
              <a:gd name="T45" fmla="*/ 1343 h 2950"/>
              <a:gd name="T46" fmla="*/ 1529 w 2950"/>
              <a:gd name="T47" fmla="*/ 1282 h 2950"/>
              <a:gd name="T48" fmla="*/ 1528 w 2950"/>
              <a:gd name="T49" fmla="*/ 1201 h 2950"/>
              <a:gd name="T50" fmla="*/ 1552 w 2950"/>
              <a:gd name="T51" fmla="*/ 1124 h 2950"/>
              <a:gd name="T52" fmla="*/ 1593 w 2950"/>
              <a:gd name="T53" fmla="*/ 1076 h 2950"/>
              <a:gd name="T54" fmla="*/ 1661 w 2950"/>
              <a:gd name="T55" fmla="*/ 1039 h 2950"/>
              <a:gd name="T56" fmla="*/ 1748 w 2950"/>
              <a:gd name="T57" fmla="*/ 1022 h 2950"/>
              <a:gd name="T58" fmla="*/ 1894 w 2950"/>
              <a:gd name="T59" fmla="*/ 1030 h 2950"/>
              <a:gd name="T60" fmla="*/ 1937 w 2950"/>
              <a:gd name="T61" fmla="*/ 1161 h 2950"/>
              <a:gd name="T62" fmla="*/ 1083 w 2950"/>
              <a:gd name="T63" fmla="*/ 1508 h 2950"/>
              <a:gd name="T64" fmla="*/ 1491 w 2950"/>
              <a:gd name="T65" fmla="*/ 1771 h 2950"/>
              <a:gd name="T66" fmla="*/ 809 w 2950"/>
              <a:gd name="T67" fmla="*/ 1765 h 2950"/>
              <a:gd name="T68" fmla="*/ 631 w 2950"/>
              <a:gd name="T69" fmla="*/ 1784 h 2950"/>
              <a:gd name="T70" fmla="*/ 498 w 2950"/>
              <a:gd name="T71" fmla="*/ 1767 h 2950"/>
              <a:gd name="T72" fmla="*/ 414 w 2950"/>
              <a:gd name="T73" fmla="*/ 1712 h 2950"/>
              <a:gd name="T74" fmla="*/ 365 w 2950"/>
              <a:gd name="T75" fmla="*/ 1620 h 2950"/>
              <a:gd name="T76" fmla="*/ 344 w 2950"/>
              <a:gd name="T77" fmla="*/ 1496 h 2950"/>
              <a:gd name="T78" fmla="*/ 344 w 2950"/>
              <a:gd name="T79" fmla="*/ 1328 h 2950"/>
              <a:gd name="T80" fmla="*/ 365 w 2950"/>
              <a:gd name="T81" fmla="*/ 1187 h 2950"/>
              <a:gd name="T82" fmla="*/ 410 w 2950"/>
              <a:gd name="T83" fmla="*/ 1095 h 2950"/>
              <a:gd name="T84" fmla="*/ 487 w 2950"/>
              <a:gd name="T85" fmla="*/ 1043 h 2950"/>
              <a:gd name="T86" fmla="*/ 584 w 2950"/>
              <a:gd name="T87" fmla="*/ 1023 h 2950"/>
              <a:gd name="T88" fmla="*/ 751 w 2950"/>
              <a:gd name="T89" fmla="*/ 1033 h 2950"/>
              <a:gd name="T90" fmla="*/ 759 w 2950"/>
              <a:gd name="T91" fmla="*/ 1160 h 2950"/>
              <a:gd name="T92" fmla="*/ 609 w 2950"/>
              <a:gd name="T93" fmla="*/ 1156 h 2950"/>
              <a:gd name="T94" fmla="*/ 551 w 2950"/>
              <a:gd name="T95" fmla="*/ 1175 h 2950"/>
              <a:gd name="T96" fmla="*/ 523 w 2950"/>
              <a:gd name="T97" fmla="*/ 1210 h 2950"/>
              <a:gd name="T98" fmla="*/ 499 w 2950"/>
              <a:gd name="T99" fmla="*/ 1317 h 2950"/>
              <a:gd name="T100" fmla="*/ 496 w 2950"/>
              <a:gd name="T101" fmla="*/ 1471 h 2950"/>
              <a:gd name="T102" fmla="*/ 515 w 2950"/>
              <a:gd name="T103" fmla="*/ 1582 h 2950"/>
              <a:gd name="T104" fmla="*/ 544 w 2950"/>
              <a:gd name="T105" fmla="*/ 1625 h 2950"/>
              <a:gd name="T106" fmla="*/ 603 w 2950"/>
              <a:gd name="T107" fmla="*/ 1649 h 2950"/>
              <a:gd name="T108" fmla="*/ 713 w 2950"/>
              <a:gd name="T109" fmla="*/ 1650 h 2950"/>
              <a:gd name="T110" fmla="*/ 2133 w 2950"/>
              <a:gd name="T111" fmla="*/ 1771 h 2950"/>
              <a:gd name="T112" fmla="*/ 2545 w 2950"/>
              <a:gd name="T113" fmla="*/ 1465 h 2950"/>
              <a:gd name="T114" fmla="*/ 2564 w 2950"/>
              <a:gd name="T115" fmla="*/ 0 h 2950"/>
              <a:gd name="T116" fmla="*/ 0 w 2950"/>
              <a:gd name="T117" fmla="*/ 1482 h 2950"/>
              <a:gd name="T118" fmla="*/ 925 w 2950"/>
              <a:gd name="T119" fmla="*/ 2950 h 2950"/>
              <a:gd name="T120" fmla="*/ 2950 w 2950"/>
              <a:gd name="T121" fmla="*/ 932 h 2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50" h="2950">
                <a:moveTo>
                  <a:pt x="1792" y="1152"/>
                </a:moveTo>
                <a:lnTo>
                  <a:pt x="1778" y="1152"/>
                </a:lnTo>
                <a:lnTo>
                  <a:pt x="1764" y="1153"/>
                </a:lnTo>
                <a:lnTo>
                  <a:pt x="1752" y="1154"/>
                </a:lnTo>
                <a:lnTo>
                  <a:pt x="1746" y="1155"/>
                </a:lnTo>
                <a:lnTo>
                  <a:pt x="1740" y="1156"/>
                </a:lnTo>
                <a:lnTo>
                  <a:pt x="1730" y="1159"/>
                </a:lnTo>
                <a:lnTo>
                  <a:pt x="1720" y="1163"/>
                </a:lnTo>
                <a:lnTo>
                  <a:pt x="1711" y="1167"/>
                </a:lnTo>
                <a:lnTo>
                  <a:pt x="1703" y="1171"/>
                </a:lnTo>
                <a:lnTo>
                  <a:pt x="1696" y="1176"/>
                </a:lnTo>
                <a:lnTo>
                  <a:pt x="1693" y="1179"/>
                </a:lnTo>
                <a:lnTo>
                  <a:pt x="1690" y="1182"/>
                </a:lnTo>
                <a:lnTo>
                  <a:pt x="1685" y="1188"/>
                </a:lnTo>
                <a:lnTo>
                  <a:pt x="1681" y="1195"/>
                </a:lnTo>
                <a:lnTo>
                  <a:pt x="1678" y="1203"/>
                </a:lnTo>
                <a:lnTo>
                  <a:pt x="1676" y="1211"/>
                </a:lnTo>
                <a:lnTo>
                  <a:pt x="1674" y="1220"/>
                </a:lnTo>
                <a:lnTo>
                  <a:pt x="1674" y="1230"/>
                </a:lnTo>
                <a:lnTo>
                  <a:pt x="1674" y="1238"/>
                </a:lnTo>
                <a:lnTo>
                  <a:pt x="1676" y="1246"/>
                </a:lnTo>
                <a:lnTo>
                  <a:pt x="1678" y="1253"/>
                </a:lnTo>
                <a:lnTo>
                  <a:pt x="1681" y="1260"/>
                </a:lnTo>
                <a:lnTo>
                  <a:pt x="1685" y="1267"/>
                </a:lnTo>
                <a:lnTo>
                  <a:pt x="1690" y="1273"/>
                </a:lnTo>
                <a:lnTo>
                  <a:pt x="1693" y="1275"/>
                </a:lnTo>
                <a:lnTo>
                  <a:pt x="1696" y="1278"/>
                </a:lnTo>
                <a:lnTo>
                  <a:pt x="1703" y="1283"/>
                </a:lnTo>
                <a:lnTo>
                  <a:pt x="1712" y="1288"/>
                </a:lnTo>
                <a:lnTo>
                  <a:pt x="1723" y="1293"/>
                </a:lnTo>
                <a:lnTo>
                  <a:pt x="1752" y="1305"/>
                </a:lnTo>
                <a:lnTo>
                  <a:pt x="1770" y="1312"/>
                </a:lnTo>
                <a:lnTo>
                  <a:pt x="1791" y="1320"/>
                </a:lnTo>
                <a:lnTo>
                  <a:pt x="1840" y="1336"/>
                </a:lnTo>
                <a:lnTo>
                  <a:pt x="1866" y="1345"/>
                </a:lnTo>
                <a:lnTo>
                  <a:pt x="1890" y="1354"/>
                </a:lnTo>
                <a:lnTo>
                  <a:pt x="1901" y="1358"/>
                </a:lnTo>
                <a:lnTo>
                  <a:pt x="1912" y="1363"/>
                </a:lnTo>
                <a:lnTo>
                  <a:pt x="1932" y="1373"/>
                </a:lnTo>
                <a:lnTo>
                  <a:pt x="1950" y="1383"/>
                </a:lnTo>
                <a:lnTo>
                  <a:pt x="1958" y="1388"/>
                </a:lnTo>
                <a:lnTo>
                  <a:pt x="1966" y="1393"/>
                </a:lnTo>
                <a:lnTo>
                  <a:pt x="1980" y="1404"/>
                </a:lnTo>
                <a:lnTo>
                  <a:pt x="1986" y="1409"/>
                </a:lnTo>
                <a:lnTo>
                  <a:pt x="1991" y="1414"/>
                </a:lnTo>
                <a:lnTo>
                  <a:pt x="1997" y="1420"/>
                </a:lnTo>
                <a:lnTo>
                  <a:pt x="2002" y="1426"/>
                </a:lnTo>
                <a:lnTo>
                  <a:pt x="2006" y="1433"/>
                </a:lnTo>
                <a:lnTo>
                  <a:pt x="2010" y="1439"/>
                </a:lnTo>
                <a:lnTo>
                  <a:pt x="2014" y="1446"/>
                </a:lnTo>
                <a:lnTo>
                  <a:pt x="2018" y="1454"/>
                </a:lnTo>
                <a:lnTo>
                  <a:pt x="2021" y="1462"/>
                </a:lnTo>
                <a:lnTo>
                  <a:pt x="2024" y="1470"/>
                </a:lnTo>
                <a:lnTo>
                  <a:pt x="2026" y="1479"/>
                </a:lnTo>
                <a:lnTo>
                  <a:pt x="2029" y="1488"/>
                </a:lnTo>
                <a:lnTo>
                  <a:pt x="2032" y="1507"/>
                </a:lnTo>
                <a:lnTo>
                  <a:pt x="2033" y="1517"/>
                </a:lnTo>
                <a:lnTo>
                  <a:pt x="2034" y="1527"/>
                </a:lnTo>
                <a:lnTo>
                  <a:pt x="2035" y="1538"/>
                </a:lnTo>
                <a:lnTo>
                  <a:pt x="2035" y="1549"/>
                </a:lnTo>
                <a:lnTo>
                  <a:pt x="2035" y="1564"/>
                </a:lnTo>
                <a:lnTo>
                  <a:pt x="2034" y="1577"/>
                </a:lnTo>
                <a:lnTo>
                  <a:pt x="2032" y="1591"/>
                </a:lnTo>
                <a:lnTo>
                  <a:pt x="2030" y="1604"/>
                </a:lnTo>
                <a:lnTo>
                  <a:pt x="2028" y="1616"/>
                </a:lnTo>
                <a:lnTo>
                  <a:pt x="2025" y="1628"/>
                </a:lnTo>
                <a:lnTo>
                  <a:pt x="2021" y="1640"/>
                </a:lnTo>
                <a:lnTo>
                  <a:pt x="2017" y="1651"/>
                </a:lnTo>
                <a:lnTo>
                  <a:pt x="2012" y="1662"/>
                </a:lnTo>
                <a:lnTo>
                  <a:pt x="2007" y="1672"/>
                </a:lnTo>
                <a:lnTo>
                  <a:pt x="2001" y="1682"/>
                </a:lnTo>
                <a:lnTo>
                  <a:pt x="1995" y="1692"/>
                </a:lnTo>
                <a:lnTo>
                  <a:pt x="1988" y="1701"/>
                </a:lnTo>
                <a:lnTo>
                  <a:pt x="1981" y="1709"/>
                </a:lnTo>
                <a:lnTo>
                  <a:pt x="1973" y="1717"/>
                </a:lnTo>
                <a:lnTo>
                  <a:pt x="1964" y="1725"/>
                </a:lnTo>
                <a:lnTo>
                  <a:pt x="1955" y="1732"/>
                </a:lnTo>
                <a:lnTo>
                  <a:pt x="1946" y="1739"/>
                </a:lnTo>
                <a:lnTo>
                  <a:pt x="1936" y="1745"/>
                </a:lnTo>
                <a:lnTo>
                  <a:pt x="1926" y="1751"/>
                </a:lnTo>
                <a:lnTo>
                  <a:pt x="1916" y="1756"/>
                </a:lnTo>
                <a:lnTo>
                  <a:pt x="1905" y="1761"/>
                </a:lnTo>
                <a:lnTo>
                  <a:pt x="1894" y="1766"/>
                </a:lnTo>
                <a:lnTo>
                  <a:pt x="1883" y="1770"/>
                </a:lnTo>
                <a:lnTo>
                  <a:pt x="1871" y="1773"/>
                </a:lnTo>
                <a:lnTo>
                  <a:pt x="1859" y="1776"/>
                </a:lnTo>
                <a:lnTo>
                  <a:pt x="1847" y="1779"/>
                </a:lnTo>
                <a:lnTo>
                  <a:pt x="1834" y="1781"/>
                </a:lnTo>
                <a:lnTo>
                  <a:pt x="1821" y="1782"/>
                </a:lnTo>
                <a:lnTo>
                  <a:pt x="1808" y="1784"/>
                </a:lnTo>
                <a:lnTo>
                  <a:pt x="1794" y="1784"/>
                </a:lnTo>
                <a:lnTo>
                  <a:pt x="1780" y="1784"/>
                </a:lnTo>
                <a:lnTo>
                  <a:pt x="1758" y="1784"/>
                </a:lnTo>
                <a:lnTo>
                  <a:pt x="1735" y="1783"/>
                </a:lnTo>
                <a:lnTo>
                  <a:pt x="1711" y="1781"/>
                </a:lnTo>
                <a:lnTo>
                  <a:pt x="1686" y="1778"/>
                </a:lnTo>
                <a:lnTo>
                  <a:pt x="1660" y="1774"/>
                </a:lnTo>
                <a:lnTo>
                  <a:pt x="1632" y="1770"/>
                </a:lnTo>
                <a:lnTo>
                  <a:pt x="1603" y="1765"/>
                </a:lnTo>
                <a:lnTo>
                  <a:pt x="1573" y="1758"/>
                </a:lnTo>
                <a:lnTo>
                  <a:pt x="1534" y="1751"/>
                </a:lnTo>
                <a:lnTo>
                  <a:pt x="1549" y="1635"/>
                </a:lnTo>
                <a:lnTo>
                  <a:pt x="1618" y="1643"/>
                </a:lnTo>
                <a:lnTo>
                  <a:pt x="1649" y="1647"/>
                </a:lnTo>
                <a:lnTo>
                  <a:pt x="1677" y="1650"/>
                </a:lnTo>
                <a:lnTo>
                  <a:pt x="1704" y="1652"/>
                </a:lnTo>
                <a:lnTo>
                  <a:pt x="1729" y="1653"/>
                </a:lnTo>
                <a:lnTo>
                  <a:pt x="1751" y="1654"/>
                </a:lnTo>
                <a:lnTo>
                  <a:pt x="1771" y="1654"/>
                </a:lnTo>
                <a:lnTo>
                  <a:pt x="1785" y="1654"/>
                </a:lnTo>
                <a:lnTo>
                  <a:pt x="1798" y="1653"/>
                </a:lnTo>
                <a:lnTo>
                  <a:pt x="1810" y="1651"/>
                </a:lnTo>
                <a:lnTo>
                  <a:pt x="1822" y="1648"/>
                </a:lnTo>
                <a:lnTo>
                  <a:pt x="1832" y="1645"/>
                </a:lnTo>
                <a:lnTo>
                  <a:pt x="1841" y="1641"/>
                </a:lnTo>
                <a:lnTo>
                  <a:pt x="1850" y="1636"/>
                </a:lnTo>
                <a:lnTo>
                  <a:pt x="1858" y="1631"/>
                </a:lnTo>
                <a:lnTo>
                  <a:pt x="1861" y="1628"/>
                </a:lnTo>
                <a:lnTo>
                  <a:pt x="1864" y="1624"/>
                </a:lnTo>
                <a:lnTo>
                  <a:pt x="1870" y="1617"/>
                </a:lnTo>
                <a:lnTo>
                  <a:pt x="1875" y="1609"/>
                </a:lnTo>
                <a:lnTo>
                  <a:pt x="1879" y="1601"/>
                </a:lnTo>
                <a:lnTo>
                  <a:pt x="1882" y="1591"/>
                </a:lnTo>
                <a:lnTo>
                  <a:pt x="1883" y="1587"/>
                </a:lnTo>
                <a:lnTo>
                  <a:pt x="1885" y="1581"/>
                </a:lnTo>
                <a:lnTo>
                  <a:pt x="1886" y="1571"/>
                </a:lnTo>
                <a:lnTo>
                  <a:pt x="1886" y="1559"/>
                </a:lnTo>
                <a:lnTo>
                  <a:pt x="1886" y="1551"/>
                </a:lnTo>
                <a:lnTo>
                  <a:pt x="1885" y="1543"/>
                </a:lnTo>
                <a:lnTo>
                  <a:pt x="1883" y="1535"/>
                </a:lnTo>
                <a:lnTo>
                  <a:pt x="1881" y="1532"/>
                </a:lnTo>
                <a:lnTo>
                  <a:pt x="1880" y="1528"/>
                </a:lnTo>
                <a:lnTo>
                  <a:pt x="1878" y="1525"/>
                </a:lnTo>
                <a:lnTo>
                  <a:pt x="1876" y="1522"/>
                </a:lnTo>
                <a:lnTo>
                  <a:pt x="1871" y="1516"/>
                </a:lnTo>
                <a:lnTo>
                  <a:pt x="1866" y="1510"/>
                </a:lnTo>
                <a:lnTo>
                  <a:pt x="1860" y="1505"/>
                </a:lnTo>
                <a:lnTo>
                  <a:pt x="1852" y="1500"/>
                </a:lnTo>
                <a:lnTo>
                  <a:pt x="1843" y="1495"/>
                </a:lnTo>
                <a:lnTo>
                  <a:pt x="1832" y="1490"/>
                </a:lnTo>
                <a:lnTo>
                  <a:pt x="1820" y="1485"/>
                </a:lnTo>
                <a:lnTo>
                  <a:pt x="1806" y="1479"/>
                </a:lnTo>
                <a:lnTo>
                  <a:pt x="1790" y="1474"/>
                </a:lnTo>
                <a:lnTo>
                  <a:pt x="1773" y="1468"/>
                </a:lnTo>
                <a:lnTo>
                  <a:pt x="1754" y="1463"/>
                </a:lnTo>
                <a:lnTo>
                  <a:pt x="1724" y="1453"/>
                </a:lnTo>
                <a:lnTo>
                  <a:pt x="1710" y="1449"/>
                </a:lnTo>
                <a:lnTo>
                  <a:pt x="1696" y="1444"/>
                </a:lnTo>
                <a:lnTo>
                  <a:pt x="1670" y="1434"/>
                </a:lnTo>
                <a:lnTo>
                  <a:pt x="1647" y="1423"/>
                </a:lnTo>
                <a:lnTo>
                  <a:pt x="1636" y="1418"/>
                </a:lnTo>
                <a:lnTo>
                  <a:pt x="1626" y="1413"/>
                </a:lnTo>
                <a:lnTo>
                  <a:pt x="1607" y="1401"/>
                </a:lnTo>
                <a:lnTo>
                  <a:pt x="1599" y="1396"/>
                </a:lnTo>
                <a:lnTo>
                  <a:pt x="1591" y="1390"/>
                </a:lnTo>
                <a:lnTo>
                  <a:pt x="1577" y="1378"/>
                </a:lnTo>
                <a:lnTo>
                  <a:pt x="1571" y="1371"/>
                </a:lnTo>
                <a:lnTo>
                  <a:pt x="1565" y="1365"/>
                </a:lnTo>
                <a:lnTo>
                  <a:pt x="1559" y="1358"/>
                </a:lnTo>
                <a:lnTo>
                  <a:pt x="1554" y="1350"/>
                </a:lnTo>
                <a:lnTo>
                  <a:pt x="1550" y="1343"/>
                </a:lnTo>
                <a:lnTo>
                  <a:pt x="1546" y="1335"/>
                </a:lnTo>
                <a:lnTo>
                  <a:pt x="1542" y="1327"/>
                </a:lnTo>
                <a:lnTo>
                  <a:pt x="1538" y="1319"/>
                </a:lnTo>
                <a:lnTo>
                  <a:pt x="1535" y="1310"/>
                </a:lnTo>
                <a:lnTo>
                  <a:pt x="1533" y="1301"/>
                </a:lnTo>
                <a:lnTo>
                  <a:pt x="1530" y="1292"/>
                </a:lnTo>
                <a:lnTo>
                  <a:pt x="1529" y="1282"/>
                </a:lnTo>
                <a:lnTo>
                  <a:pt x="1527" y="1272"/>
                </a:lnTo>
                <a:lnTo>
                  <a:pt x="1526" y="1262"/>
                </a:lnTo>
                <a:lnTo>
                  <a:pt x="1526" y="1251"/>
                </a:lnTo>
                <a:lnTo>
                  <a:pt x="1525" y="1240"/>
                </a:lnTo>
                <a:lnTo>
                  <a:pt x="1526" y="1227"/>
                </a:lnTo>
                <a:lnTo>
                  <a:pt x="1526" y="1214"/>
                </a:lnTo>
                <a:lnTo>
                  <a:pt x="1528" y="1201"/>
                </a:lnTo>
                <a:lnTo>
                  <a:pt x="1530" y="1189"/>
                </a:lnTo>
                <a:lnTo>
                  <a:pt x="1532" y="1177"/>
                </a:lnTo>
                <a:lnTo>
                  <a:pt x="1535" y="1165"/>
                </a:lnTo>
                <a:lnTo>
                  <a:pt x="1538" y="1155"/>
                </a:lnTo>
                <a:lnTo>
                  <a:pt x="1542" y="1144"/>
                </a:lnTo>
                <a:lnTo>
                  <a:pt x="1547" y="1134"/>
                </a:lnTo>
                <a:lnTo>
                  <a:pt x="1552" y="1124"/>
                </a:lnTo>
                <a:lnTo>
                  <a:pt x="1557" y="1115"/>
                </a:lnTo>
                <a:lnTo>
                  <a:pt x="1563" y="1106"/>
                </a:lnTo>
                <a:lnTo>
                  <a:pt x="1570" y="1098"/>
                </a:lnTo>
                <a:lnTo>
                  <a:pt x="1577" y="1090"/>
                </a:lnTo>
                <a:lnTo>
                  <a:pt x="1584" y="1083"/>
                </a:lnTo>
                <a:lnTo>
                  <a:pt x="1588" y="1079"/>
                </a:lnTo>
                <a:lnTo>
                  <a:pt x="1593" y="1076"/>
                </a:lnTo>
                <a:lnTo>
                  <a:pt x="1601" y="1069"/>
                </a:lnTo>
                <a:lnTo>
                  <a:pt x="1610" y="1063"/>
                </a:lnTo>
                <a:lnTo>
                  <a:pt x="1620" y="1057"/>
                </a:lnTo>
                <a:lnTo>
                  <a:pt x="1629" y="1052"/>
                </a:lnTo>
                <a:lnTo>
                  <a:pt x="1639" y="1047"/>
                </a:lnTo>
                <a:lnTo>
                  <a:pt x="1650" y="1043"/>
                </a:lnTo>
                <a:lnTo>
                  <a:pt x="1661" y="1039"/>
                </a:lnTo>
                <a:lnTo>
                  <a:pt x="1672" y="1035"/>
                </a:lnTo>
                <a:lnTo>
                  <a:pt x="1684" y="1032"/>
                </a:lnTo>
                <a:lnTo>
                  <a:pt x="1696" y="1029"/>
                </a:lnTo>
                <a:lnTo>
                  <a:pt x="1709" y="1027"/>
                </a:lnTo>
                <a:lnTo>
                  <a:pt x="1721" y="1025"/>
                </a:lnTo>
                <a:lnTo>
                  <a:pt x="1735" y="1023"/>
                </a:lnTo>
                <a:lnTo>
                  <a:pt x="1748" y="1022"/>
                </a:lnTo>
                <a:lnTo>
                  <a:pt x="1762" y="1022"/>
                </a:lnTo>
                <a:lnTo>
                  <a:pt x="1777" y="1022"/>
                </a:lnTo>
                <a:lnTo>
                  <a:pt x="1798" y="1022"/>
                </a:lnTo>
                <a:lnTo>
                  <a:pt x="1820" y="1023"/>
                </a:lnTo>
                <a:lnTo>
                  <a:pt x="1843" y="1025"/>
                </a:lnTo>
                <a:lnTo>
                  <a:pt x="1868" y="1027"/>
                </a:lnTo>
                <a:lnTo>
                  <a:pt x="1894" y="1030"/>
                </a:lnTo>
                <a:lnTo>
                  <a:pt x="1922" y="1034"/>
                </a:lnTo>
                <a:lnTo>
                  <a:pt x="1950" y="1038"/>
                </a:lnTo>
                <a:lnTo>
                  <a:pt x="1981" y="1043"/>
                </a:lnTo>
                <a:lnTo>
                  <a:pt x="2020" y="1051"/>
                </a:lnTo>
                <a:lnTo>
                  <a:pt x="2008" y="1169"/>
                </a:lnTo>
                <a:lnTo>
                  <a:pt x="1971" y="1165"/>
                </a:lnTo>
                <a:lnTo>
                  <a:pt x="1937" y="1161"/>
                </a:lnTo>
                <a:lnTo>
                  <a:pt x="1877" y="1156"/>
                </a:lnTo>
                <a:lnTo>
                  <a:pt x="1852" y="1154"/>
                </a:lnTo>
                <a:lnTo>
                  <a:pt x="1829" y="1153"/>
                </a:lnTo>
                <a:lnTo>
                  <a:pt x="1809" y="1152"/>
                </a:lnTo>
                <a:lnTo>
                  <a:pt x="1792" y="1152"/>
                </a:lnTo>
                <a:close/>
                <a:moveTo>
                  <a:pt x="1158" y="1158"/>
                </a:moveTo>
                <a:lnTo>
                  <a:pt x="1083" y="1508"/>
                </a:lnTo>
                <a:lnTo>
                  <a:pt x="1284" y="1508"/>
                </a:lnTo>
                <a:lnTo>
                  <a:pt x="1210" y="1158"/>
                </a:lnTo>
                <a:lnTo>
                  <a:pt x="1158" y="1158"/>
                </a:lnTo>
                <a:close/>
                <a:moveTo>
                  <a:pt x="876" y="1771"/>
                </a:moveTo>
                <a:lnTo>
                  <a:pt x="1042" y="1035"/>
                </a:lnTo>
                <a:lnTo>
                  <a:pt x="1326" y="1035"/>
                </a:lnTo>
                <a:lnTo>
                  <a:pt x="1491" y="1771"/>
                </a:lnTo>
                <a:lnTo>
                  <a:pt x="1342" y="1771"/>
                </a:lnTo>
                <a:lnTo>
                  <a:pt x="1313" y="1638"/>
                </a:lnTo>
                <a:lnTo>
                  <a:pt x="1055" y="1638"/>
                </a:lnTo>
                <a:lnTo>
                  <a:pt x="1025" y="1771"/>
                </a:lnTo>
                <a:lnTo>
                  <a:pt x="876" y="1771"/>
                </a:lnTo>
                <a:close/>
                <a:moveTo>
                  <a:pt x="838" y="1760"/>
                </a:moveTo>
                <a:lnTo>
                  <a:pt x="809" y="1765"/>
                </a:lnTo>
                <a:lnTo>
                  <a:pt x="782" y="1770"/>
                </a:lnTo>
                <a:lnTo>
                  <a:pt x="755" y="1775"/>
                </a:lnTo>
                <a:lnTo>
                  <a:pt x="729" y="1778"/>
                </a:lnTo>
                <a:lnTo>
                  <a:pt x="703" y="1781"/>
                </a:lnTo>
                <a:lnTo>
                  <a:pt x="678" y="1783"/>
                </a:lnTo>
                <a:lnTo>
                  <a:pt x="654" y="1784"/>
                </a:lnTo>
                <a:lnTo>
                  <a:pt x="631" y="1784"/>
                </a:lnTo>
                <a:lnTo>
                  <a:pt x="608" y="1784"/>
                </a:lnTo>
                <a:lnTo>
                  <a:pt x="587" y="1783"/>
                </a:lnTo>
                <a:lnTo>
                  <a:pt x="567" y="1781"/>
                </a:lnTo>
                <a:lnTo>
                  <a:pt x="548" y="1779"/>
                </a:lnTo>
                <a:lnTo>
                  <a:pt x="530" y="1776"/>
                </a:lnTo>
                <a:lnTo>
                  <a:pt x="513" y="1772"/>
                </a:lnTo>
                <a:lnTo>
                  <a:pt x="498" y="1767"/>
                </a:lnTo>
                <a:lnTo>
                  <a:pt x="483" y="1762"/>
                </a:lnTo>
                <a:lnTo>
                  <a:pt x="470" y="1756"/>
                </a:lnTo>
                <a:lnTo>
                  <a:pt x="457" y="1749"/>
                </a:lnTo>
                <a:lnTo>
                  <a:pt x="445" y="1741"/>
                </a:lnTo>
                <a:lnTo>
                  <a:pt x="434" y="1732"/>
                </a:lnTo>
                <a:lnTo>
                  <a:pt x="424" y="1723"/>
                </a:lnTo>
                <a:lnTo>
                  <a:pt x="414" y="1712"/>
                </a:lnTo>
                <a:lnTo>
                  <a:pt x="405" y="1701"/>
                </a:lnTo>
                <a:lnTo>
                  <a:pt x="397" y="1689"/>
                </a:lnTo>
                <a:lnTo>
                  <a:pt x="389" y="1676"/>
                </a:lnTo>
                <a:lnTo>
                  <a:pt x="382" y="1663"/>
                </a:lnTo>
                <a:lnTo>
                  <a:pt x="376" y="1649"/>
                </a:lnTo>
                <a:lnTo>
                  <a:pt x="370" y="1635"/>
                </a:lnTo>
                <a:lnTo>
                  <a:pt x="365" y="1620"/>
                </a:lnTo>
                <a:lnTo>
                  <a:pt x="361" y="1605"/>
                </a:lnTo>
                <a:lnTo>
                  <a:pt x="357" y="1589"/>
                </a:lnTo>
                <a:lnTo>
                  <a:pt x="353" y="1572"/>
                </a:lnTo>
                <a:lnTo>
                  <a:pt x="351" y="1555"/>
                </a:lnTo>
                <a:lnTo>
                  <a:pt x="348" y="1536"/>
                </a:lnTo>
                <a:lnTo>
                  <a:pt x="346" y="1517"/>
                </a:lnTo>
                <a:lnTo>
                  <a:pt x="344" y="1496"/>
                </a:lnTo>
                <a:lnTo>
                  <a:pt x="343" y="1475"/>
                </a:lnTo>
                <a:lnTo>
                  <a:pt x="341" y="1452"/>
                </a:lnTo>
                <a:lnTo>
                  <a:pt x="341" y="1428"/>
                </a:lnTo>
                <a:lnTo>
                  <a:pt x="340" y="1403"/>
                </a:lnTo>
                <a:lnTo>
                  <a:pt x="341" y="1377"/>
                </a:lnTo>
                <a:lnTo>
                  <a:pt x="341" y="1352"/>
                </a:lnTo>
                <a:lnTo>
                  <a:pt x="344" y="1328"/>
                </a:lnTo>
                <a:lnTo>
                  <a:pt x="345" y="1304"/>
                </a:lnTo>
                <a:lnTo>
                  <a:pt x="347" y="1282"/>
                </a:lnTo>
                <a:lnTo>
                  <a:pt x="350" y="1261"/>
                </a:lnTo>
                <a:lnTo>
                  <a:pt x="353" y="1241"/>
                </a:lnTo>
                <a:lnTo>
                  <a:pt x="357" y="1222"/>
                </a:lnTo>
                <a:lnTo>
                  <a:pt x="361" y="1204"/>
                </a:lnTo>
                <a:lnTo>
                  <a:pt x="365" y="1187"/>
                </a:lnTo>
                <a:lnTo>
                  <a:pt x="370" y="1171"/>
                </a:lnTo>
                <a:lnTo>
                  <a:pt x="375" y="1156"/>
                </a:lnTo>
                <a:lnTo>
                  <a:pt x="381" y="1142"/>
                </a:lnTo>
                <a:lnTo>
                  <a:pt x="388" y="1129"/>
                </a:lnTo>
                <a:lnTo>
                  <a:pt x="394" y="1117"/>
                </a:lnTo>
                <a:lnTo>
                  <a:pt x="402" y="1106"/>
                </a:lnTo>
                <a:lnTo>
                  <a:pt x="410" y="1095"/>
                </a:lnTo>
                <a:lnTo>
                  <a:pt x="418" y="1086"/>
                </a:lnTo>
                <a:lnTo>
                  <a:pt x="428" y="1077"/>
                </a:lnTo>
                <a:lnTo>
                  <a:pt x="438" y="1069"/>
                </a:lnTo>
                <a:lnTo>
                  <a:pt x="449" y="1061"/>
                </a:lnTo>
                <a:lnTo>
                  <a:pt x="461" y="1054"/>
                </a:lnTo>
                <a:lnTo>
                  <a:pt x="474" y="1048"/>
                </a:lnTo>
                <a:lnTo>
                  <a:pt x="487" y="1043"/>
                </a:lnTo>
                <a:lnTo>
                  <a:pt x="501" y="1038"/>
                </a:lnTo>
                <a:lnTo>
                  <a:pt x="516" y="1033"/>
                </a:lnTo>
                <a:lnTo>
                  <a:pt x="532" y="1030"/>
                </a:lnTo>
                <a:lnTo>
                  <a:pt x="549" y="1027"/>
                </a:lnTo>
                <a:lnTo>
                  <a:pt x="557" y="1026"/>
                </a:lnTo>
                <a:lnTo>
                  <a:pt x="566" y="1025"/>
                </a:lnTo>
                <a:lnTo>
                  <a:pt x="584" y="1023"/>
                </a:lnTo>
                <a:lnTo>
                  <a:pt x="603" y="1022"/>
                </a:lnTo>
                <a:lnTo>
                  <a:pt x="623" y="1022"/>
                </a:lnTo>
                <a:lnTo>
                  <a:pt x="647" y="1022"/>
                </a:lnTo>
                <a:lnTo>
                  <a:pt x="672" y="1023"/>
                </a:lnTo>
                <a:lnTo>
                  <a:pt x="697" y="1026"/>
                </a:lnTo>
                <a:lnTo>
                  <a:pt x="724" y="1029"/>
                </a:lnTo>
                <a:lnTo>
                  <a:pt x="751" y="1033"/>
                </a:lnTo>
                <a:lnTo>
                  <a:pt x="780" y="1038"/>
                </a:lnTo>
                <a:lnTo>
                  <a:pt x="809" y="1044"/>
                </a:lnTo>
                <a:lnTo>
                  <a:pt x="839" y="1051"/>
                </a:lnTo>
                <a:lnTo>
                  <a:pt x="835" y="1170"/>
                </a:lnTo>
                <a:lnTo>
                  <a:pt x="808" y="1166"/>
                </a:lnTo>
                <a:lnTo>
                  <a:pt x="783" y="1163"/>
                </a:lnTo>
                <a:lnTo>
                  <a:pt x="759" y="1160"/>
                </a:lnTo>
                <a:lnTo>
                  <a:pt x="736" y="1158"/>
                </a:lnTo>
                <a:lnTo>
                  <a:pt x="694" y="1155"/>
                </a:lnTo>
                <a:lnTo>
                  <a:pt x="675" y="1154"/>
                </a:lnTo>
                <a:lnTo>
                  <a:pt x="656" y="1154"/>
                </a:lnTo>
                <a:lnTo>
                  <a:pt x="639" y="1154"/>
                </a:lnTo>
                <a:lnTo>
                  <a:pt x="623" y="1155"/>
                </a:lnTo>
                <a:lnTo>
                  <a:pt x="609" y="1156"/>
                </a:lnTo>
                <a:lnTo>
                  <a:pt x="595" y="1159"/>
                </a:lnTo>
                <a:lnTo>
                  <a:pt x="583" y="1161"/>
                </a:lnTo>
                <a:lnTo>
                  <a:pt x="573" y="1164"/>
                </a:lnTo>
                <a:lnTo>
                  <a:pt x="563" y="1168"/>
                </a:lnTo>
                <a:lnTo>
                  <a:pt x="559" y="1170"/>
                </a:lnTo>
                <a:lnTo>
                  <a:pt x="555" y="1173"/>
                </a:lnTo>
                <a:lnTo>
                  <a:pt x="551" y="1175"/>
                </a:lnTo>
                <a:lnTo>
                  <a:pt x="548" y="1178"/>
                </a:lnTo>
                <a:lnTo>
                  <a:pt x="544" y="1181"/>
                </a:lnTo>
                <a:lnTo>
                  <a:pt x="541" y="1184"/>
                </a:lnTo>
                <a:lnTo>
                  <a:pt x="538" y="1188"/>
                </a:lnTo>
                <a:lnTo>
                  <a:pt x="534" y="1192"/>
                </a:lnTo>
                <a:lnTo>
                  <a:pt x="529" y="1200"/>
                </a:lnTo>
                <a:lnTo>
                  <a:pt x="523" y="1210"/>
                </a:lnTo>
                <a:lnTo>
                  <a:pt x="518" y="1220"/>
                </a:lnTo>
                <a:lnTo>
                  <a:pt x="514" y="1232"/>
                </a:lnTo>
                <a:lnTo>
                  <a:pt x="510" y="1245"/>
                </a:lnTo>
                <a:lnTo>
                  <a:pt x="507" y="1259"/>
                </a:lnTo>
                <a:lnTo>
                  <a:pt x="504" y="1276"/>
                </a:lnTo>
                <a:lnTo>
                  <a:pt x="501" y="1295"/>
                </a:lnTo>
                <a:lnTo>
                  <a:pt x="499" y="1317"/>
                </a:lnTo>
                <a:lnTo>
                  <a:pt x="498" y="1328"/>
                </a:lnTo>
                <a:lnTo>
                  <a:pt x="497" y="1340"/>
                </a:lnTo>
                <a:lnTo>
                  <a:pt x="496" y="1367"/>
                </a:lnTo>
                <a:lnTo>
                  <a:pt x="496" y="1395"/>
                </a:lnTo>
                <a:lnTo>
                  <a:pt x="495" y="1426"/>
                </a:lnTo>
                <a:lnTo>
                  <a:pt x="496" y="1457"/>
                </a:lnTo>
                <a:lnTo>
                  <a:pt x="496" y="1471"/>
                </a:lnTo>
                <a:lnTo>
                  <a:pt x="497" y="1485"/>
                </a:lnTo>
                <a:lnTo>
                  <a:pt x="498" y="1498"/>
                </a:lnTo>
                <a:lnTo>
                  <a:pt x="500" y="1511"/>
                </a:lnTo>
                <a:lnTo>
                  <a:pt x="503" y="1534"/>
                </a:lnTo>
                <a:lnTo>
                  <a:pt x="507" y="1555"/>
                </a:lnTo>
                <a:lnTo>
                  <a:pt x="512" y="1573"/>
                </a:lnTo>
                <a:lnTo>
                  <a:pt x="515" y="1582"/>
                </a:lnTo>
                <a:lnTo>
                  <a:pt x="518" y="1589"/>
                </a:lnTo>
                <a:lnTo>
                  <a:pt x="522" y="1596"/>
                </a:lnTo>
                <a:lnTo>
                  <a:pt x="525" y="1603"/>
                </a:lnTo>
                <a:lnTo>
                  <a:pt x="529" y="1609"/>
                </a:lnTo>
                <a:lnTo>
                  <a:pt x="534" y="1615"/>
                </a:lnTo>
                <a:lnTo>
                  <a:pt x="538" y="1620"/>
                </a:lnTo>
                <a:lnTo>
                  <a:pt x="544" y="1625"/>
                </a:lnTo>
                <a:lnTo>
                  <a:pt x="550" y="1629"/>
                </a:lnTo>
                <a:lnTo>
                  <a:pt x="556" y="1633"/>
                </a:lnTo>
                <a:lnTo>
                  <a:pt x="563" y="1637"/>
                </a:lnTo>
                <a:lnTo>
                  <a:pt x="570" y="1640"/>
                </a:lnTo>
                <a:lnTo>
                  <a:pt x="586" y="1645"/>
                </a:lnTo>
                <a:lnTo>
                  <a:pt x="594" y="1647"/>
                </a:lnTo>
                <a:lnTo>
                  <a:pt x="603" y="1649"/>
                </a:lnTo>
                <a:lnTo>
                  <a:pt x="613" y="1651"/>
                </a:lnTo>
                <a:lnTo>
                  <a:pt x="623" y="1651"/>
                </a:lnTo>
                <a:lnTo>
                  <a:pt x="633" y="1652"/>
                </a:lnTo>
                <a:lnTo>
                  <a:pt x="644" y="1652"/>
                </a:lnTo>
                <a:lnTo>
                  <a:pt x="667" y="1652"/>
                </a:lnTo>
                <a:lnTo>
                  <a:pt x="690" y="1651"/>
                </a:lnTo>
                <a:lnTo>
                  <a:pt x="713" y="1650"/>
                </a:lnTo>
                <a:lnTo>
                  <a:pt x="737" y="1648"/>
                </a:lnTo>
                <a:lnTo>
                  <a:pt x="761" y="1646"/>
                </a:lnTo>
                <a:lnTo>
                  <a:pt x="785" y="1644"/>
                </a:lnTo>
                <a:lnTo>
                  <a:pt x="810" y="1641"/>
                </a:lnTo>
                <a:lnTo>
                  <a:pt x="835" y="1637"/>
                </a:lnTo>
                <a:lnTo>
                  <a:pt x="838" y="1760"/>
                </a:lnTo>
                <a:close/>
                <a:moveTo>
                  <a:pt x="2133" y="1771"/>
                </a:moveTo>
                <a:lnTo>
                  <a:pt x="2133" y="1035"/>
                </a:lnTo>
                <a:lnTo>
                  <a:pt x="2610" y="1035"/>
                </a:lnTo>
                <a:lnTo>
                  <a:pt x="2610" y="1165"/>
                </a:lnTo>
                <a:lnTo>
                  <a:pt x="2283" y="1165"/>
                </a:lnTo>
                <a:lnTo>
                  <a:pt x="2283" y="1337"/>
                </a:lnTo>
                <a:lnTo>
                  <a:pt x="2545" y="1337"/>
                </a:lnTo>
                <a:lnTo>
                  <a:pt x="2545" y="1465"/>
                </a:lnTo>
                <a:lnTo>
                  <a:pt x="2283" y="1465"/>
                </a:lnTo>
                <a:lnTo>
                  <a:pt x="2283" y="1641"/>
                </a:lnTo>
                <a:lnTo>
                  <a:pt x="2610" y="1641"/>
                </a:lnTo>
                <a:lnTo>
                  <a:pt x="2610" y="1771"/>
                </a:lnTo>
                <a:lnTo>
                  <a:pt x="2133" y="1771"/>
                </a:lnTo>
                <a:close/>
                <a:moveTo>
                  <a:pt x="2667" y="0"/>
                </a:moveTo>
                <a:lnTo>
                  <a:pt x="2564" y="0"/>
                </a:lnTo>
                <a:lnTo>
                  <a:pt x="2024" y="0"/>
                </a:lnTo>
                <a:lnTo>
                  <a:pt x="1486" y="0"/>
                </a:lnTo>
                <a:lnTo>
                  <a:pt x="948" y="0"/>
                </a:lnTo>
                <a:lnTo>
                  <a:pt x="410" y="0"/>
                </a:lnTo>
                <a:lnTo>
                  <a:pt x="0" y="409"/>
                </a:lnTo>
                <a:lnTo>
                  <a:pt x="0" y="946"/>
                </a:lnTo>
                <a:lnTo>
                  <a:pt x="0" y="1482"/>
                </a:lnTo>
                <a:lnTo>
                  <a:pt x="0" y="2018"/>
                </a:lnTo>
                <a:lnTo>
                  <a:pt x="0" y="2555"/>
                </a:lnTo>
                <a:lnTo>
                  <a:pt x="0" y="2667"/>
                </a:lnTo>
                <a:lnTo>
                  <a:pt x="0" y="2950"/>
                </a:lnTo>
                <a:lnTo>
                  <a:pt x="284" y="2950"/>
                </a:lnTo>
                <a:lnTo>
                  <a:pt x="387" y="2950"/>
                </a:lnTo>
                <a:lnTo>
                  <a:pt x="925" y="2950"/>
                </a:lnTo>
                <a:lnTo>
                  <a:pt x="1464" y="2950"/>
                </a:lnTo>
                <a:lnTo>
                  <a:pt x="2002" y="2950"/>
                </a:lnTo>
                <a:lnTo>
                  <a:pt x="2542" y="2950"/>
                </a:lnTo>
                <a:lnTo>
                  <a:pt x="2950" y="2541"/>
                </a:lnTo>
                <a:lnTo>
                  <a:pt x="2950" y="2004"/>
                </a:lnTo>
                <a:lnTo>
                  <a:pt x="2950" y="1468"/>
                </a:lnTo>
                <a:lnTo>
                  <a:pt x="2950" y="932"/>
                </a:lnTo>
                <a:lnTo>
                  <a:pt x="2950" y="395"/>
                </a:lnTo>
                <a:lnTo>
                  <a:pt x="2950" y="283"/>
                </a:lnTo>
                <a:lnTo>
                  <a:pt x="2950" y="0"/>
                </a:lnTo>
                <a:lnTo>
                  <a:pt x="2667" y="0"/>
                </a:lnTo>
                <a:close/>
              </a:path>
            </a:pathLst>
          </a:custGeom>
          <a:solidFill>
            <a:srgbClr val="8488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983431" y="2852920"/>
            <a:ext cx="6049193" cy="331293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400"/>
            </a:lvl2pPr>
            <a:lvl3pPr marL="182563" indent="-182563"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50863" y="2708900"/>
            <a:ext cx="288000" cy="418108"/>
          </a:xfrm>
          <a:custGeom>
            <a:avLst/>
            <a:gdLst>
              <a:gd name="T0" fmla="*/ 749 w 1139"/>
              <a:gd name="T1" fmla="*/ 872 h 1654"/>
              <a:gd name="T2" fmla="*/ 0 w 1139"/>
              <a:gd name="T3" fmla="*/ 872 h 1654"/>
              <a:gd name="T4" fmla="*/ 0 w 1139"/>
              <a:gd name="T5" fmla="*/ 192 h 1654"/>
              <a:gd name="T6" fmla="*/ 191 w 1139"/>
              <a:gd name="T7" fmla="*/ 0 h 1654"/>
              <a:gd name="T8" fmla="*/ 1139 w 1139"/>
              <a:gd name="T9" fmla="*/ 0 h 1654"/>
              <a:gd name="T10" fmla="*/ 1139 w 1139"/>
              <a:gd name="T11" fmla="*/ 638 h 1654"/>
              <a:gd name="T12" fmla="*/ 1139 w 1139"/>
              <a:gd name="T13" fmla="*/ 681 h 1654"/>
              <a:gd name="T14" fmla="*/ 1139 w 1139"/>
              <a:gd name="T15" fmla="*/ 1463 h 1654"/>
              <a:gd name="T16" fmla="*/ 947 w 1139"/>
              <a:gd name="T17" fmla="*/ 1654 h 1654"/>
              <a:gd name="T18" fmla="*/ 749 w 1139"/>
              <a:gd name="T19" fmla="*/ 1654 h 1654"/>
              <a:gd name="T20" fmla="*/ 749 w 1139"/>
              <a:gd name="T21" fmla="*/ 87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654">
                <a:moveTo>
                  <a:pt x="749" y="872"/>
                </a:moveTo>
                <a:lnTo>
                  <a:pt x="0" y="872"/>
                </a:lnTo>
                <a:lnTo>
                  <a:pt x="0" y="192"/>
                </a:lnTo>
                <a:lnTo>
                  <a:pt x="191" y="0"/>
                </a:lnTo>
                <a:lnTo>
                  <a:pt x="1139" y="0"/>
                </a:lnTo>
                <a:lnTo>
                  <a:pt x="1139" y="638"/>
                </a:lnTo>
                <a:lnTo>
                  <a:pt x="1139" y="681"/>
                </a:lnTo>
                <a:lnTo>
                  <a:pt x="1139" y="1463"/>
                </a:lnTo>
                <a:lnTo>
                  <a:pt x="947" y="1654"/>
                </a:lnTo>
                <a:lnTo>
                  <a:pt x="749" y="1654"/>
                </a:lnTo>
                <a:lnTo>
                  <a:pt x="749" y="8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50863" y="476673"/>
            <a:ext cx="1029766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29255230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743700" cy="6858000"/>
          </a:xfrm>
          <a:custGeom>
            <a:avLst/>
            <a:gdLst/>
            <a:ahLst/>
            <a:cxnLst/>
            <a:rect l="l" t="t" r="r" b="b"/>
            <a:pathLst>
              <a:path w="6743700" h="6858000">
                <a:moveTo>
                  <a:pt x="0" y="0"/>
                </a:moveTo>
                <a:lnTo>
                  <a:pt x="5448300" y="0"/>
                </a:lnTo>
                <a:lnTo>
                  <a:pt x="6743700" y="0"/>
                </a:lnTo>
                <a:lnTo>
                  <a:pt x="5448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1884B64-DCF6-4E99-B60E-8EB89106D7D6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692671"/>
            <a:ext cx="4897438" cy="4176192"/>
          </a:xfrm>
        </p:spPr>
        <p:txBody>
          <a:bodyPr anchor="t" anchorCtr="0"/>
          <a:lstStyle>
            <a:lvl1pPr algn="l"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Thank you text.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013176"/>
            <a:ext cx="4897437" cy="1152674"/>
          </a:xfrm>
        </p:spPr>
        <p:txBody>
          <a:bodyPr anchor="b" anchorCtr="0"/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your contact details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EAF8CA-FC5C-4535-ACA8-5E96E125F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15200" y="5623200"/>
            <a:ext cx="720000" cy="529065"/>
            <a:chOff x="11151163" y="6165850"/>
            <a:chExt cx="489975" cy="360040"/>
          </a:xfrm>
        </p:grpSpPr>
        <p:sp>
          <p:nvSpPr>
            <p:cNvPr id="19" name="Snip Diagonal Corner Rectangle 26">
              <a:extLst>
                <a:ext uri="{FF2B5EF4-FFF2-40B4-BE49-F238E27FC236}">
                  <a16:creationId xmlns:a16="http://schemas.microsoft.com/office/drawing/2014/main" id="{6234985F-FD24-4FA4-84C6-A7D41C43E2BD}"/>
                </a:ext>
              </a:extLst>
            </p:cNvPr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21502A9-5AE3-4B16-BCF8-29771F807EAE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1705168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3E53FC-4E18-4E0E-BD5A-FB580BFA274A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Picture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2" y="1628775"/>
            <a:ext cx="11090275" cy="165620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428999"/>
            <a:ext cx="4897437" cy="1439863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805264"/>
            <a:ext cx="4897437" cy="360586"/>
          </a:xfrm>
        </p:spPr>
        <p:txBody>
          <a:bodyPr anchor="b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Insert date</a:t>
            </a:r>
            <a:endParaRPr lang="en-GB" dirty="0"/>
          </a:p>
        </p:txBody>
      </p:sp>
      <p:sp>
        <p:nvSpPr>
          <p:cNvPr id="16" name="Text Placeholde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50863" y="549275"/>
            <a:ext cx="720000" cy="529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654841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 [pic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0"/>
            <a:ext cx="6743700" cy="6858000"/>
          </a:xfrm>
          <a:custGeom>
            <a:avLst/>
            <a:gdLst/>
            <a:ahLst/>
            <a:cxnLst/>
            <a:rect l="l" t="t" r="r" b="b"/>
            <a:pathLst>
              <a:path w="6743700" h="6858000">
                <a:moveTo>
                  <a:pt x="1295772" y="0"/>
                </a:moveTo>
                <a:lnTo>
                  <a:pt x="6743700" y="0"/>
                </a:lnTo>
                <a:lnTo>
                  <a:pt x="6743700" y="6858000"/>
                </a:lnTo>
                <a:lnTo>
                  <a:pt x="0" y="6858000"/>
                </a:lnTo>
                <a:lnTo>
                  <a:pt x="0" y="6856032"/>
                </a:lnTo>
                <a:close/>
              </a:path>
            </a:pathLst>
          </a:custGeom>
          <a:blipFill>
            <a:blip r:embed="rId2"/>
            <a:srcRect/>
            <a:stretch>
              <a:fillRect l="-2503" r="-78289"/>
            </a:stretch>
          </a:blip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8A9307-BC49-42E2-9815-F4B05E3D1E76}" type="datetime3">
              <a:rPr lang="en-US" noProof="0" smtClean="0"/>
              <a:t>8 June 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1" name="Text Placeholde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10921138" y="5636104"/>
            <a:ext cx="720000" cy="529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692671"/>
            <a:ext cx="4897438" cy="4176192"/>
          </a:xfrm>
        </p:spPr>
        <p:txBody>
          <a:bodyPr anchor="t" anchorCtr="0"/>
          <a:lstStyle>
            <a:lvl1pPr algn="l">
              <a:defRPr sz="4800" baseline="0">
                <a:solidFill>
                  <a:schemeClr val="accent3"/>
                </a:solidFill>
              </a:defRPr>
            </a:lvl1pPr>
          </a:lstStyle>
          <a:p>
            <a:r>
              <a:rPr lang="en-US" noProof="0"/>
              <a:t>Add Thank you text.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013176"/>
            <a:ext cx="4897437" cy="1152674"/>
          </a:xfrm>
        </p:spPr>
        <p:txBody>
          <a:bodyPr anchor="b" anchorCtr="0"/>
          <a:lstStyle>
            <a:lvl1pPr marL="0" indent="0">
              <a:buFontTx/>
              <a:buNone/>
              <a:defRPr sz="1400" baseline="0">
                <a:solidFill>
                  <a:srgbClr val="848895"/>
                </a:solidFill>
              </a:defRPr>
            </a:lvl1pPr>
          </a:lstStyle>
          <a:p>
            <a:pPr lvl="0"/>
            <a:r>
              <a:rPr lang="en-US" noProof="0"/>
              <a:t>Insert your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1826431118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273175" y="551147"/>
            <a:ext cx="10918825" cy="6307137"/>
          </a:xfrm>
          <a:custGeom>
            <a:avLst/>
            <a:gdLst>
              <a:gd name="T0" fmla="*/ 6878 w 6878"/>
              <a:gd name="T1" fmla="*/ 0 h 3973"/>
              <a:gd name="T2" fmla="*/ 6878 w 6878"/>
              <a:gd name="T3" fmla="*/ 3973 h 3973"/>
              <a:gd name="T4" fmla="*/ 310 w 6878"/>
              <a:gd name="T5" fmla="*/ 3973 h 3973"/>
              <a:gd name="T6" fmla="*/ 0 w 6878"/>
              <a:gd name="T7" fmla="*/ 3220 h 3973"/>
              <a:gd name="T8" fmla="*/ 0 w 6878"/>
              <a:gd name="T9" fmla="*/ 3220 h 3973"/>
              <a:gd name="T10" fmla="*/ 0 w 6878"/>
              <a:gd name="T11" fmla="*/ 3220 h 3973"/>
              <a:gd name="T12" fmla="*/ 1043 w 6878"/>
              <a:gd name="T13" fmla="*/ 1496 h 3973"/>
              <a:gd name="T14" fmla="*/ 6878 w 6878"/>
              <a:gd name="T15" fmla="*/ 0 h 3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78" h="3973">
                <a:moveTo>
                  <a:pt x="6878" y="0"/>
                </a:moveTo>
                <a:lnTo>
                  <a:pt x="6878" y="3973"/>
                </a:lnTo>
                <a:lnTo>
                  <a:pt x="310" y="3973"/>
                </a:lnTo>
                <a:lnTo>
                  <a:pt x="0" y="3220"/>
                </a:lnTo>
                <a:lnTo>
                  <a:pt x="0" y="3220"/>
                </a:lnTo>
                <a:lnTo>
                  <a:pt x="0" y="3220"/>
                </a:lnTo>
                <a:lnTo>
                  <a:pt x="1043" y="1496"/>
                </a:lnTo>
                <a:lnTo>
                  <a:pt x="68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3338" y="2924175"/>
            <a:ext cx="5257799" cy="1800969"/>
          </a:xfrm>
        </p:spPr>
        <p:txBody>
          <a:bodyPr anchor="b" anchorCtr="0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3338" y="4868862"/>
            <a:ext cx="5257800" cy="864394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69B70B3-1A03-4256-9B25-6BC6262B2312}" type="datetime3">
              <a:rPr lang="en-US" smtClean="0"/>
              <a:pPr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733256"/>
            <a:ext cx="5257800" cy="432594"/>
          </a:xfrm>
        </p:spPr>
        <p:txBody>
          <a:bodyPr anchor="b" anchorCtr="0"/>
          <a:lstStyle>
            <a:lvl1pPr marL="0" indent="0" algn="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  <a:endParaRPr lang="en-GB" dirty="0"/>
          </a:p>
        </p:txBody>
      </p:sp>
      <p:grpSp>
        <p:nvGrpSpPr>
          <p:cNvPr id="26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1464" y="550800"/>
            <a:ext cx="720000" cy="529065"/>
            <a:chOff x="11151163" y="6165850"/>
            <a:chExt cx="489975" cy="360040"/>
          </a:xfrm>
        </p:grpSpPr>
        <p:sp>
          <p:nvSpPr>
            <p:cNvPr id="27" name="Snip Diagonal Corner Rectangle 26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32123904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273175" y="551147"/>
            <a:ext cx="10918825" cy="6307137"/>
          </a:xfrm>
          <a:custGeom>
            <a:avLst/>
            <a:gdLst>
              <a:gd name="T0" fmla="*/ 6878 w 6878"/>
              <a:gd name="T1" fmla="*/ 0 h 3973"/>
              <a:gd name="T2" fmla="*/ 6878 w 6878"/>
              <a:gd name="T3" fmla="*/ 3973 h 3973"/>
              <a:gd name="T4" fmla="*/ 310 w 6878"/>
              <a:gd name="T5" fmla="*/ 3973 h 3973"/>
              <a:gd name="T6" fmla="*/ 0 w 6878"/>
              <a:gd name="T7" fmla="*/ 3220 h 3973"/>
              <a:gd name="T8" fmla="*/ 0 w 6878"/>
              <a:gd name="T9" fmla="*/ 3220 h 3973"/>
              <a:gd name="T10" fmla="*/ 0 w 6878"/>
              <a:gd name="T11" fmla="*/ 3220 h 3973"/>
              <a:gd name="T12" fmla="*/ 1043 w 6878"/>
              <a:gd name="T13" fmla="*/ 1496 h 3973"/>
              <a:gd name="T14" fmla="*/ 6878 w 6878"/>
              <a:gd name="T15" fmla="*/ 0 h 3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78" h="3973">
                <a:moveTo>
                  <a:pt x="6878" y="0"/>
                </a:moveTo>
                <a:lnTo>
                  <a:pt x="6878" y="3973"/>
                </a:lnTo>
                <a:lnTo>
                  <a:pt x="310" y="3973"/>
                </a:lnTo>
                <a:lnTo>
                  <a:pt x="0" y="3220"/>
                </a:lnTo>
                <a:lnTo>
                  <a:pt x="0" y="3220"/>
                </a:lnTo>
                <a:lnTo>
                  <a:pt x="0" y="3220"/>
                </a:lnTo>
                <a:lnTo>
                  <a:pt x="1043" y="1496"/>
                </a:lnTo>
                <a:lnTo>
                  <a:pt x="687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3338" y="2924175"/>
            <a:ext cx="5257799" cy="1800969"/>
          </a:xfrm>
        </p:spPr>
        <p:txBody>
          <a:bodyPr anchor="b" anchorCtr="0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3338" y="4868862"/>
            <a:ext cx="5257800" cy="864394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69B70B3-1A03-4256-9B25-6BC6262B2312}" type="datetime3">
              <a:rPr lang="en-US" smtClean="0"/>
              <a:pPr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733256"/>
            <a:ext cx="5257800" cy="432594"/>
          </a:xfrm>
        </p:spPr>
        <p:txBody>
          <a:bodyPr anchor="b" anchorCtr="0"/>
          <a:lstStyle>
            <a:lvl1pPr marL="0" indent="0" algn="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  <a:endParaRPr lang="en-GB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1C11418-CBDC-424F-8775-051A8FEB7F0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1464" y="550800"/>
            <a:ext cx="720000" cy="529006"/>
          </a:xfrm>
          <a:custGeom>
            <a:avLst/>
            <a:gdLst>
              <a:gd name="T0" fmla="*/ 2431 w 3438"/>
              <a:gd name="T1" fmla="*/ 1652 h 2526"/>
              <a:gd name="T2" fmla="*/ 2460 w 3438"/>
              <a:gd name="T3" fmla="*/ 1720 h 2526"/>
              <a:gd name="T4" fmla="*/ 2533 w 3438"/>
              <a:gd name="T5" fmla="*/ 1741 h 2526"/>
              <a:gd name="T6" fmla="*/ 2577 w 3438"/>
              <a:gd name="T7" fmla="*/ 1947 h 2526"/>
              <a:gd name="T8" fmla="*/ 2406 w 3438"/>
              <a:gd name="T9" fmla="*/ 1943 h 2526"/>
              <a:gd name="T10" fmla="*/ 2298 w 3438"/>
              <a:gd name="T11" fmla="*/ 1903 h 2526"/>
              <a:gd name="T12" fmla="*/ 2226 w 3438"/>
              <a:gd name="T13" fmla="*/ 1815 h 2526"/>
              <a:gd name="T14" fmla="*/ 2192 w 3438"/>
              <a:gd name="T15" fmla="*/ 1655 h 2526"/>
              <a:gd name="T16" fmla="*/ 2188 w 3438"/>
              <a:gd name="T17" fmla="*/ 842 h 2526"/>
              <a:gd name="T18" fmla="*/ 1012 w 3438"/>
              <a:gd name="T19" fmla="*/ 1663 h 2526"/>
              <a:gd name="T20" fmla="*/ 1105 w 3438"/>
              <a:gd name="T21" fmla="*/ 1736 h 2526"/>
              <a:gd name="T22" fmla="*/ 1218 w 3438"/>
              <a:gd name="T23" fmla="*/ 1764 h 2526"/>
              <a:gd name="T24" fmla="*/ 1376 w 3438"/>
              <a:gd name="T25" fmla="*/ 1760 h 2526"/>
              <a:gd name="T26" fmla="*/ 1481 w 3438"/>
              <a:gd name="T27" fmla="*/ 1724 h 2526"/>
              <a:gd name="T28" fmla="*/ 1553 w 3438"/>
              <a:gd name="T29" fmla="*/ 1657 h 2526"/>
              <a:gd name="T30" fmla="*/ 1603 w 3438"/>
              <a:gd name="T31" fmla="*/ 1536 h 2526"/>
              <a:gd name="T32" fmla="*/ 1633 w 3438"/>
              <a:gd name="T33" fmla="*/ 1326 h 2526"/>
              <a:gd name="T34" fmla="*/ 1628 w 3438"/>
              <a:gd name="T35" fmla="*/ 1050 h 2526"/>
              <a:gd name="T36" fmla="*/ 1585 w 3438"/>
              <a:gd name="T37" fmla="*/ 844 h 2526"/>
              <a:gd name="T38" fmla="*/ 1514 w 3438"/>
              <a:gd name="T39" fmla="*/ 729 h 2526"/>
              <a:gd name="T40" fmla="*/ 1425 w 3438"/>
              <a:gd name="T41" fmla="*/ 675 h 2526"/>
              <a:gd name="T42" fmla="*/ 1280 w 3438"/>
              <a:gd name="T43" fmla="*/ 653 h 2526"/>
              <a:gd name="T44" fmla="*/ 1154 w 3438"/>
              <a:gd name="T45" fmla="*/ 669 h 2526"/>
              <a:gd name="T46" fmla="*/ 1046 w 3438"/>
              <a:gd name="T47" fmla="*/ 729 h 2526"/>
              <a:gd name="T48" fmla="*/ 985 w 3438"/>
              <a:gd name="T49" fmla="*/ 815 h 2526"/>
              <a:gd name="T50" fmla="*/ 938 w 3438"/>
              <a:gd name="T51" fmla="*/ 990 h 2526"/>
              <a:gd name="T52" fmla="*/ 923 w 3438"/>
              <a:gd name="T53" fmla="*/ 1254 h 2526"/>
              <a:gd name="T54" fmla="*/ 947 w 3438"/>
              <a:gd name="T55" fmla="*/ 1497 h 2526"/>
              <a:gd name="T56" fmla="*/ 998 w 3438"/>
              <a:gd name="T57" fmla="*/ 1641 h 2526"/>
              <a:gd name="T58" fmla="*/ 1142 w 3438"/>
              <a:gd name="T59" fmla="*/ 1970 h 2526"/>
              <a:gd name="T60" fmla="*/ 992 w 3438"/>
              <a:gd name="T61" fmla="*/ 1933 h 2526"/>
              <a:gd name="T62" fmla="*/ 864 w 3438"/>
              <a:gd name="T63" fmla="*/ 1857 h 2526"/>
              <a:gd name="T64" fmla="*/ 798 w 3438"/>
              <a:gd name="T65" fmla="*/ 1784 h 2526"/>
              <a:gd name="T66" fmla="*/ 731 w 3438"/>
              <a:gd name="T67" fmla="*/ 1645 h 2526"/>
              <a:gd name="T68" fmla="*/ 681 w 3438"/>
              <a:gd name="T69" fmla="*/ 1402 h 2526"/>
              <a:gd name="T70" fmla="*/ 674 w 3438"/>
              <a:gd name="T71" fmla="*/ 1124 h 2526"/>
              <a:gd name="T72" fmla="*/ 716 w 3438"/>
              <a:gd name="T73" fmla="*/ 839 h 2526"/>
              <a:gd name="T74" fmla="*/ 777 w 3438"/>
              <a:gd name="T75" fmla="*/ 684 h 2526"/>
              <a:gd name="T76" fmla="*/ 856 w 3438"/>
              <a:gd name="T77" fmla="*/ 579 h 2526"/>
              <a:gd name="T78" fmla="*/ 966 w 3438"/>
              <a:gd name="T79" fmla="*/ 502 h 2526"/>
              <a:gd name="T80" fmla="*/ 1125 w 3438"/>
              <a:gd name="T81" fmla="*/ 454 h 2526"/>
              <a:gd name="T82" fmla="*/ 1301 w 3438"/>
              <a:gd name="T83" fmla="*/ 443 h 2526"/>
              <a:gd name="T84" fmla="*/ 1471 w 3438"/>
              <a:gd name="T85" fmla="*/ 461 h 2526"/>
              <a:gd name="T86" fmla="*/ 1634 w 3438"/>
              <a:gd name="T87" fmla="*/ 524 h 2526"/>
              <a:gd name="T88" fmla="*/ 1723 w 3438"/>
              <a:gd name="T89" fmla="*/ 599 h 2526"/>
              <a:gd name="T90" fmla="*/ 1809 w 3438"/>
              <a:gd name="T91" fmla="*/ 740 h 2526"/>
              <a:gd name="T92" fmla="*/ 1867 w 3438"/>
              <a:gd name="T93" fmla="*/ 951 h 2526"/>
              <a:gd name="T94" fmla="*/ 1885 w 3438"/>
              <a:gd name="T95" fmla="*/ 1250 h 2526"/>
              <a:gd name="T96" fmla="*/ 1871 w 3438"/>
              <a:gd name="T97" fmla="*/ 1454 h 2526"/>
              <a:gd name="T98" fmla="*/ 1830 w 3438"/>
              <a:gd name="T99" fmla="*/ 1639 h 2526"/>
              <a:gd name="T100" fmla="*/ 1768 w 3438"/>
              <a:gd name="T101" fmla="*/ 1765 h 2526"/>
              <a:gd name="T102" fmla="*/ 1663 w 3438"/>
              <a:gd name="T103" fmla="*/ 1874 h 2526"/>
              <a:gd name="T104" fmla="*/ 1375 w 3438"/>
              <a:gd name="T105" fmla="*/ 1973 h 2526"/>
              <a:gd name="T106" fmla="*/ 2359 w 3438"/>
              <a:gd name="T107" fmla="*/ 0 h 2526"/>
              <a:gd name="T108" fmla="*/ 0 w 3438"/>
              <a:gd name="T109" fmla="*/ 2526 h 2526"/>
              <a:gd name="T110" fmla="*/ 3438 w 3438"/>
              <a:gd name="T111" fmla="*/ 1255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38" h="2526">
                <a:moveTo>
                  <a:pt x="2724" y="1043"/>
                </a:moveTo>
                <a:lnTo>
                  <a:pt x="2423" y="1043"/>
                </a:lnTo>
                <a:lnTo>
                  <a:pt x="2423" y="1521"/>
                </a:lnTo>
                <a:lnTo>
                  <a:pt x="2423" y="1553"/>
                </a:lnTo>
                <a:lnTo>
                  <a:pt x="2424" y="1582"/>
                </a:lnTo>
                <a:lnTo>
                  <a:pt x="2425" y="1608"/>
                </a:lnTo>
                <a:lnTo>
                  <a:pt x="2428" y="1632"/>
                </a:lnTo>
                <a:lnTo>
                  <a:pt x="2431" y="1652"/>
                </a:lnTo>
                <a:lnTo>
                  <a:pt x="2434" y="1670"/>
                </a:lnTo>
                <a:lnTo>
                  <a:pt x="2438" y="1684"/>
                </a:lnTo>
                <a:lnTo>
                  <a:pt x="2442" y="1697"/>
                </a:lnTo>
                <a:lnTo>
                  <a:pt x="2446" y="1702"/>
                </a:lnTo>
                <a:lnTo>
                  <a:pt x="2449" y="1707"/>
                </a:lnTo>
                <a:lnTo>
                  <a:pt x="2452" y="1711"/>
                </a:lnTo>
                <a:lnTo>
                  <a:pt x="2456" y="1716"/>
                </a:lnTo>
                <a:lnTo>
                  <a:pt x="2460" y="1720"/>
                </a:lnTo>
                <a:lnTo>
                  <a:pt x="2466" y="1724"/>
                </a:lnTo>
                <a:lnTo>
                  <a:pt x="2477" y="1729"/>
                </a:lnTo>
                <a:lnTo>
                  <a:pt x="2491" y="1735"/>
                </a:lnTo>
                <a:lnTo>
                  <a:pt x="2499" y="1736"/>
                </a:lnTo>
                <a:lnTo>
                  <a:pt x="2506" y="1738"/>
                </a:lnTo>
                <a:lnTo>
                  <a:pt x="2514" y="1739"/>
                </a:lnTo>
                <a:lnTo>
                  <a:pt x="2523" y="1739"/>
                </a:lnTo>
                <a:lnTo>
                  <a:pt x="2533" y="1741"/>
                </a:lnTo>
                <a:lnTo>
                  <a:pt x="2542" y="1741"/>
                </a:lnTo>
                <a:lnTo>
                  <a:pt x="2722" y="1734"/>
                </a:lnTo>
                <a:lnTo>
                  <a:pt x="2732" y="1923"/>
                </a:lnTo>
                <a:lnTo>
                  <a:pt x="2697" y="1929"/>
                </a:lnTo>
                <a:lnTo>
                  <a:pt x="2664" y="1935"/>
                </a:lnTo>
                <a:lnTo>
                  <a:pt x="2633" y="1941"/>
                </a:lnTo>
                <a:lnTo>
                  <a:pt x="2603" y="1944"/>
                </a:lnTo>
                <a:lnTo>
                  <a:pt x="2577" y="1947"/>
                </a:lnTo>
                <a:lnTo>
                  <a:pt x="2553" y="1950"/>
                </a:lnTo>
                <a:lnTo>
                  <a:pt x="2530" y="1951"/>
                </a:lnTo>
                <a:lnTo>
                  <a:pt x="2510" y="1952"/>
                </a:lnTo>
                <a:lnTo>
                  <a:pt x="2487" y="1951"/>
                </a:lnTo>
                <a:lnTo>
                  <a:pt x="2466" y="1950"/>
                </a:lnTo>
                <a:lnTo>
                  <a:pt x="2445" y="1948"/>
                </a:lnTo>
                <a:lnTo>
                  <a:pt x="2425" y="1946"/>
                </a:lnTo>
                <a:lnTo>
                  <a:pt x="2406" y="1943"/>
                </a:lnTo>
                <a:lnTo>
                  <a:pt x="2388" y="1939"/>
                </a:lnTo>
                <a:lnTo>
                  <a:pt x="2370" y="1935"/>
                </a:lnTo>
                <a:lnTo>
                  <a:pt x="2362" y="1933"/>
                </a:lnTo>
                <a:lnTo>
                  <a:pt x="2354" y="1930"/>
                </a:lnTo>
                <a:lnTo>
                  <a:pt x="2339" y="1925"/>
                </a:lnTo>
                <a:lnTo>
                  <a:pt x="2324" y="1918"/>
                </a:lnTo>
                <a:lnTo>
                  <a:pt x="2311" y="1911"/>
                </a:lnTo>
                <a:lnTo>
                  <a:pt x="2298" y="1903"/>
                </a:lnTo>
                <a:lnTo>
                  <a:pt x="2286" y="1896"/>
                </a:lnTo>
                <a:lnTo>
                  <a:pt x="2276" y="1887"/>
                </a:lnTo>
                <a:lnTo>
                  <a:pt x="2265" y="1877"/>
                </a:lnTo>
                <a:lnTo>
                  <a:pt x="2256" y="1866"/>
                </a:lnTo>
                <a:lnTo>
                  <a:pt x="2249" y="1855"/>
                </a:lnTo>
                <a:lnTo>
                  <a:pt x="2241" y="1843"/>
                </a:lnTo>
                <a:lnTo>
                  <a:pt x="2233" y="1829"/>
                </a:lnTo>
                <a:lnTo>
                  <a:pt x="2226" y="1815"/>
                </a:lnTo>
                <a:lnTo>
                  <a:pt x="2220" y="1799"/>
                </a:lnTo>
                <a:lnTo>
                  <a:pt x="2215" y="1782"/>
                </a:lnTo>
                <a:lnTo>
                  <a:pt x="2209" y="1764"/>
                </a:lnTo>
                <a:lnTo>
                  <a:pt x="2205" y="1744"/>
                </a:lnTo>
                <a:lnTo>
                  <a:pt x="2201" y="1724"/>
                </a:lnTo>
                <a:lnTo>
                  <a:pt x="2198" y="1702"/>
                </a:lnTo>
                <a:lnTo>
                  <a:pt x="2195" y="1679"/>
                </a:lnTo>
                <a:lnTo>
                  <a:pt x="2192" y="1655"/>
                </a:lnTo>
                <a:lnTo>
                  <a:pt x="2190" y="1630"/>
                </a:lnTo>
                <a:lnTo>
                  <a:pt x="2189" y="1603"/>
                </a:lnTo>
                <a:lnTo>
                  <a:pt x="2188" y="1575"/>
                </a:lnTo>
                <a:lnTo>
                  <a:pt x="2188" y="1547"/>
                </a:lnTo>
                <a:lnTo>
                  <a:pt x="2188" y="1043"/>
                </a:lnTo>
                <a:lnTo>
                  <a:pt x="2021" y="1043"/>
                </a:lnTo>
                <a:lnTo>
                  <a:pt x="2021" y="842"/>
                </a:lnTo>
                <a:lnTo>
                  <a:pt x="2188" y="842"/>
                </a:lnTo>
                <a:lnTo>
                  <a:pt x="2188" y="526"/>
                </a:lnTo>
                <a:lnTo>
                  <a:pt x="2423" y="526"/>
                </a:lnTo>
                <a:lnTo>
                  <a:pt x="2423" y="842"/>
                </a:lnTo>
                <a:lnTo>
                  <a:pt x="2724" y="842"/>
                </a:lnTo>
                <a:lnTo>
                  <a:pt x="2724" y="1043"/>
                </a:lnTo>
                <a:close/>
                <a:moveTo>
                  <a:pt x="998" y="1641"/>
                </a:moveTo>
                <a:lnTo>
                  <a:pt x="1007" y="1656"/>
                </a:lnTo>
                <a:lnTo>
                  <a:pt x="1012" y="1663"/>
                </a:lnTo>
                <a:lnTo>
                  <a:pt x="1018" y="1670"/>
                </a:lnTo>
                <a:lnTo>
                  <a:pt x="1029" y="1683"/>
                </a:lnTo>
                <a:lnTo>
                  <a:pt x="1043" y="1696"/>
                </a:lnTo>
                <a:lnTo>
                  <a:pt x="1056" y="1707"/>
                </a:lnTo>
                <a:lnTo>
                  <a:pt x="1072" y="1718"/>
                </a:lnTo>
                <a:lnTo>
                  <a:pt x="1088" y="1727"/>
                </a:lnTo>
                <a:lnTo>
                  <a:pt x="1097" y="1732"/>
                </a:lnTo>
                <a:lnTo>
                  <a:pt x="1105" y="1736"/>
                </a:lnTo>
                <a:lnTo>
                  <a:pt x="1123" y="1743"/>
                </a:lnTo>
                <a:lnTo>
                  <a:pt x="1143" y="1750"/>
                </a:lnTo>
                <a:lnTo>
                  <a:pt x="1153" y="1753"/>
                </a:lnTo>
                <a:lnTo>
                  <a:pt x="1163" y="1755"/>
                </a:lnTo>
                <a:lnTo>
                  <a:pt x="1185" y="1760"/>
                </a:lnTo>
                <a:lnTo>
                  <a:pt x="1195" y="1762"/>
                </a:lnTo>
                <a:lnTo>
                  <a:pt x="1207" y="1763"/>
                </a:lnTo>
                <a:lnTo>
                  <a:pt x="1218" y="1764"/>
                </a:lnTo>
                <a:lnTo>
                  <a:pt x="1230" y="1765"/>
                </a:lnTo>
                <a:lnTo>
                  <a:pt x="1254" y="1768"/>
                </a:lnTo>
                <a:lnTo>
                  <a:pt x="1280" y="1768"/>
                </a:lnTo>
                <a:lnTo>
                  <a:pt x="1306" y="1768"/>
                </a:lnTo>
                <a:lnTo>
                  <a:pt x="1330" y="1765"/>
                </a:lnTo>
                <a:lnTo>
                  <a:pt x="1342" y="1764"/>
                </a:lnTo>
                <a:lnTo>
                  <a:pt x="1353" y="1763"/>
                </a:lnTo>
                <a:lnTo>
                  <a:pt x="1376" y="1760"/>
                </a:lnTo>
                <a:lnTo>
                  <a:pt x="1397" y="1755"/>
                </a:lnTo>
                <a:lnTo>
                  <a:pt x="1418" y="1750"/>
                </a:lnTo>
                <a:lnTo>
                  <a:pt x="1428" y="1747"/>
                </a:lnTo>
                <a:lnTo>
                  <a:pt x="1437" y="1744"/>
                </a:lnTo>
                <a:lnTo>
                  <a:pt x="1455" y="1736"/>
                </a:lnTo>
                <a:lnTo>
                  <a:pt x="1464" y="1733"/>
                </a:lnTo>
                <a:lnTo>
                  <a:pt x="1473" y="1728"/>
                </a:lnTo>
                <a:lnTo>
                  <a:pt x="1481" y="1724"/>
                </a:lnTo>
                <a:lnTo>
                  <a:pt x="1489" y="1719"/>
                </a:lnTo>
                <a:lnTo>
                  <a:pt x="1503" y="1708"/>
                </a:lnTo>
                <a:lnTo>
                  <a:pt x="1510" y="1703"/>
                </a:lnTo>
                <a:lnTo>
                  <a:pt x="1517" y="1697"/>
                </a:lnTo>
                <a:lnTo>
                  <a:pt x="1530" y="1685"/>
                </a:lnTo>
                <a:lnTo>
                  <a:pt x="1536" y="1679"/>
                </a:lnTo>
                <a:lnTo>
                  <a:pt x="1541" y="1672"/>
                </a:lnTo>
                <a:lnTo>
                  <a:pt x="1553" y="1657"/>
                </a:lnTo>
                <a:lnTo>
                  <a:pt x="1562" y="1643"/>
                </a:lnTo>
                <a:lnTo>
                  <a:pt x="1571" y="1626"/>
                </a:lnTo>
                <a:lnTo>
                  <a:pt x="1579" y="1609"/>
                </a:lnTo>
                <a:lnTo>
                  <a:pt x="1583" y="1599"/>
                </a:lnTo>
                <a:lnTo>
                  <a:pt x="1587" y="1590"/>
                </a:lnTo>
                <a:lnTo>
                  <a:pt x="1594" y="1570"/>
                </a:lnTo>
                <a:lnTo>
                  <a:pt x="1600" y="1547"/>
                </a:lnTo>
                <a:lnTo>
                  <a:pt x="1603" y="1536"/>
                </a:lnTo>
                <a:lnTo>
                  <a:pt x="1607" y="1525"/>
                </a:lnTo>
                <a:lnTo>
                  <a:pt x="1612" y="1500"/>
                </a:lnTo>
                <a:lnTo>
                  <a:pt x="1617" y="1474"/>
                </a:lnTo>
                <a:lnTo>
                  <a:pt x="1621" y="1447"/>
                </a:lnTo>
                <a:lnTo>
                  <a:pt x="1625" y="1419"/>
                </a:lnTo>
                <a:lnTo>
                  <a:pt x="1628" y="1389"/>
                </a:lnTo>
                <a:lnTo>
                  <a:pt x="1630" y="1359"/>
                </a:lnTo>
                <a:lnTo>
                  <a:pt x="1633" y="1326"/>
                </a:lnTo>
                <a:lnTo>
                  <a:pt x="1634" y="1292"/>
                </a:lnTo>
                <a:lnTo>
                  <a:pt x="1635" y="1256"/>
                </a:lnTo>
                <a:lnTo>
                  <a:pt x="1635" y="1220"/>
                </a:lnTo>
                <a:lnTo>
                  <a:pt x="1635" y="1183"/>
                </a:lnTo>
                <a:lnTo>
                  <a:pt x="1634" y="1148"/>
                </a:lnTo>
                <a:lnTo>
                  <a:pt x="1633" y="1115"/>
                </a:lnTo>
                <a:lnTo>
                  <a:pt x="1630" y="1081"/>
                </a:lnTo>
                <a:lnTo>
                  <a:pt x="1628" y="1050"/>
                </a:lnTo>
                <a:lnTo>
                  <a:pt x="1625" y="1020"/>
                </a:lnTo>
                <a:lnTo>
                  <a:pt x="1620" y="991"/>
                </a:lnTo>
                <a:lnTo>
                  <a:pt x="1616" y="963"/>
                </a:lnTo>
                <a:lnTo>
                  <a:pt x="1611" y="937"/>
                </a:lnTo>
                <a:lnTo>
                  <a:pt x="1606" y="911"/>
                </a:lnTo>
                <a:lnTo>
                  <a:pt x="1600" y="888"/>
                </a:lnTo>
                <a:lnTo>
                  <a:pt x="1593" y="865"/>
                </a:lnTo>
                <a:lnTo>
                  <a:pt x="1585" y="844"/>
                </a:lnTo>
                <a:lnTo>
                  <a:pt x="1578" y="824"/>
                </a:lnTo>
                <a:lnTo>
                  <a:pt x="1568" y="806"/>
                </a:lnTo>
                <a:lnTo>
                  <a:pt x="1559" y="788"/>
                </a:lnTo>
                <a:lnTo>
                  <a:pt x="1550" y="772"/>
                </a:lnTo>
                <a:lnTo>
                  <a:pt x="1545" y="764"/>
                </a:lnTo>
                <a:lnTo>
                  <a:pt x="1539" y="756"/>
                </a:lnTo>
                <a:lnTo>
                  <a:pt x="1527" y="742"/>
                </a:lnTo>
                <a:lnTo>
                  <a:pt x="1514" y="729"/>
                </a:lnTo>
                <a:lnTo>
                  <a:pt x="1508" y="723"/>
                </a:lnTo>
                <a:lnTo>
                  <a:pt x="1500" y="717"/>
                </a:lnTo>
                <a:lnTo>
                  <a:pt x="1493" y="711"/>
                </a:lnTo>
                <a:lnTo>
                  <a:pt x="1485" y="706"/>
                </a:lnTo>
                <a:lnTo>
                  <a:pt x="1469" y="696"/>
                </a:lnTo>
                <a:lnTo>
                  <a:pt x="1453" y="687"/>
                </a:lnTo>
                <a:lnTo>
                  <a:pt x="1435" y="679"/>
                </a:lnTo>
                <a:lnTo>
                  <a:pt x="1425" y="675"/>
                </a:lnTo>
                <a:lnTo>
                  <a:pt x="1415" y="672"/>
                </a:lnTo>
                <a:lnTo>
                  <a:pt x="1395" y="666"/>
                </a:lnTo>
                <a:lnTo>
                  <a:pt x="1375" y="662"/>
                </a:lnTo>
                <a:lnTo>
                  <a:pt x="1352" y="657"/>
                </a:lnTo>
                <a:lnTo>
                  <a:pt x="1341" y="656"/>
                </a:lnTo>
                <a:lnTo>
                  <a:pt x="1330" y="655"/>
                </a:lnTo>
                <a:lnTo>
                  <a:pt x="1305" y="654"/>
                </a:lnTo>
                <a:lnTo>
                  <a:pt x="1280" y="653"/>
                </a:lnTo>
                <a:lnTo>
                  <a:pt x="1255" y="654"/>
                </a:lnTo>
                <a:lnTo>
                  <a:pt x="1243" y="654"/>
                </a:lnTo>
                <a:lnTo>
                  <a:pt x="1231" y="655"/>
                </a:lnTo>
                <a:lnTo>
                  <a:pt x="1219" y="656"/>
                </a:lnTo>
                <a:lnTo>
                  <a:pt x="1208" y="657"/>
                </a:lnTo>
                <a:lnTo>
                  <a:pt x="1186" y="662"/>
                </a:lnTo>
                <a:lnTo>
                  <a:pt x="1165" y="666"/>
                </a:lnTo>
                <a:lnTo>
                  <a:pt x="1154" y="669"/>
                </a:lnTo>
                <a:lnTo>
                  <a:pt x="1145" y="672"/>
                </a:lnTo>
                <a:lnTo>
                  <a:pt x="1126" y="679"/>
                </a:lnTo>
                <a:lnTo>
                  <a:pt x="1108" y="687"/>
                </a:lnTo>
                <a:lnTo>
                  <a:pt x="1091" y="696"/>
                </a:lnTo>
                <a:lnTo>
                  <a:pt x="1082" y="700"/>
                </a:lnTo>
                <a:lnTo>
                  <a:pt x="1074" y="706"/>
                </a:lnTo>
                <a:lnTo>
                  <a:pt x="1060" y="717"/>
                </a:lnTo>
                <a:lnTo>
                  <a:pt x="1046" y="729"/>
                </a:lnTo>
                <a:lnTo>
                  <a:pt x="1033" y="742"/>
                </a:lnTo>
                <a:lnTo>
                  <a:pt x="1026" y="748"/>
                </a:lnTo>
                <a:lnTo>
                  <a:pt x="1020" y="756"/>
                </a:lnTo>
                <a:lnTo>
                  <a:pt x="1015" y="764"/>
                </a:lnTo>
                <a:lnTo>
                  <a:pt x="1009" y="772"/>
                </a:lnTo>
                <a:lnTo>
                  <a:pt x="1000" y="788"/>
                </a:lnTo>
                <a:lnTo>
                  <a:pt x="990" y="806"/>
                </a:lnTo>
                <a:lnTo>
                  <a:pt x="985" y="815"/>
                </a:lnTo>
                <a:lnTo>
                  <a:pt x="982" y="824"/>
                </a:lnTo>
                <a:lnTo>
                  <a:pt x="974" y="844"/>
                </a:lnTo>
                <a:lnTo>
                  <a:pt x="966" y="865"/>
                </a:lnTo>
                <a:lnTo>
                  <a:pt x="959" y="888"/>
                </a:lnTo>
                <a:lnTo>
                  <a:pt x="953" y="911"/>
                </a:lnTo>
                <a:lnTo>
                  <a:pt x="947" y="936"/>
                </a:lnTo>
                <a:lnTo>
                  <a:pt x="942" y="963"/>
                </a:lnTo>
                <a:lnTo>
                  <a:pt x="938" y="990"/>
                </a:lnTo>
                <a:lnTo>
                  <a:pt x="933" y="1019"/>
                </a:lnTo>
                <a:lnTo>
                  <a:pt x="930" y="1048"/>
                </a:lnTo>
                <a:lnTo>
                  <a:pt x="928" y="1080"/>
                </a:lnTo>
                <a:lnTo>
                  <a:pt x="926" y="1112"/>
                </a:lnTo>
                <a:lnTo>
                  <a:pt x="924" y="1146"/>
                </a:lnTo>
                <a:lnTo>
                  <a:pt x="923" y="1182"/>
                </a:lnTo>
                <a:lnTo>
                  <a:pt x="923" y="1218"/>
                </a:lnTo>
                <a:lnTo>
                  <a:pt x="923" y="1254"/>
                </a:lnTo>
                <a:lnTo>
                  <a:pt x="924" y="1289"/>
                </a:lnTo>
                <a:lnTo>
                  <a:pt x="926" y="1323"/>
                </a:lnTo>
                <a:lnTo>
                  <a:pt x="928" y="1355"/>
                </a:lnTo>
                <a:lnTo>
                  <a:pt x="930" y="1387"/>
                </a:lnTo>
                <a:lnTo>
                  <a:pt x="933" y="1416"/>
                </a:lnTo>
                <a:lnTo>
                  <a:pt x="937" y="1444"/>
                </a:lnTo>
                <a:lnTo>
                  <a:pt x="941" y="1471"/>
                </a:lnTo>
                <a:lnTo>
                  <a:pt x="947" y="1497"/>
                </a:lnTo>
                <a:lnTo>
                  <a:pt x="953" y="1521"/>
                </a:lnTo>
                <a:lnTo>
                  <a:pt x="958" y="1545"/>
                </a:lnTo>
                <a:lnTo>
                  <a:pt x="962" y="1555"/>
                </a:lnTo>
                <a:lnTo>
                  <a:pt x="965" y="1566"/>
                </a:lnTo>
                <a:lnTo>
                  <a:pt x="972" y="1587"/>
                </a:lnTo>
                <a:lnTo>
                  <a:pt x="980" y="1606"/>
                </a:lnTo>
                <a:lnTo>
                  <a:pt x="989" y="1624"/>
                </a:lnTo>
                <a:lnTo>
                  <a:pt x="998" y="1641"/>
                </a:lnTo>
                <a:close/>
                <a:moveTo>
                  <a:pt x="1280" y="1978"/>
                </a:moveTo>
                <a:lnTo>
                  <a:pt x="1259" y="1978"/>
                </a:lnTo>
                <a:lnTo>
                  <a:pt x="1239" y="1978"/>
                </a:lnTo>
                <a:lnTo>
                  <a:pt x="1218" y="1977"/>
                </a:lnTo>
                <a:lnTo>
                  <a:pt x="1198" y="1975"/>
                </a:lnTo>
                <a:lnTo>
                  <a:pt x="1179" y="1974"/>
                </a:lnTo>
                <a:lnTo>
                  <a:pt x="1160" y="1972"/>
                </a:lnTo>
                <a:lnTo>
                  <a:pt x="1142" y="1970"/>
                </a:lnTo>
                <a:lnTo>
                  <a:pt x="1124" y="1966"/>
                </a:lnTo>
                <a:lnTo>
                  <a:pt x="1106" y="1964"/>
                </a:lnTo>
                <a:lnTo>
                  <a:pt x="1088" y="1961"/>
                </a:lnTo>
                <a:lnTo>
                  <a:pt x="1071" y="1956"/>
                </a:lnTo>
                <a:lnTo>
                  <a:pt x="1054" y="1953"/>
                </a:lnTo>
                <a:lnTo>
                  <a:pt x="1038" y="1948"/>
                </a:lnTo>
                <a:lnTo>
                  <a:pt x="1022" y="1943"/>
                </a:lnTo>
                <a:lnTo>
                  <a:pt x="992" y="1933"/>
                </a:lnTo>
                <a:lnTo>
                  <a:pt x="963" y="1920"/>
                </a:lnTo>
                <a:lnTo>
                  <a:pt x="949" y="1914"/>
                </a:lnTo>
                <a:lnTo>
                  <a:pt x="936" y="1907"/>
                </a:lnTo>
                <a:lnTo>
                  <a:pt x="911" y="1892"/>
                </a:lnTo>
                <a:lnTo>
                  <a:pt x="899" y="1884"/>
                </a:lnTo>
                <a:lnTo>
                  <a:pt x="886" y="1875"/>
                </a:lnTo>
                <a:lnTo>
                  <a:pt x="875" y="1866"/>
                </a:lnTo>
                <a:lnTo>
                  <a:pt x="864" y="1857"/>
                </a:lnTo>
                <a:lnTo>
                  <a:pt x="853" y="1848"/>
                </a:lnTo>
                <a:lnTo>
                  <a:pt x="843" y="1838"/>
                </a:lnTo>
                <a:lnTo>
                  <a:pt x="833" y="1828"/>
                </a:lnTo>
                <a:lnTo>
                  <a:pt x="824" y="1818"/>
                </a:lnTo>
                <a:lnTo>
                  <a:pt x="815" y="1807"/>
                </a:lnTo>
                <a:lnTo>
                  <a:pt x="811" y="1801"/>
                </a:lnTo>
                <a:lnTo>
                  <a:pt x="806" y="1796"/>
                </a:lnTo>
                <a:lnTo>
                  <a:pt x="798" y="1784"/>
                </a:lnTo>
                <a:lnTo>
                  <a:pt x="790" y="1772"/>
                </a:lnTo>
                <a:lnTo>
                  <a:pt x="783" y="1760"/>
                </a:lnTo>
                <a:lnTo>
                  <a:pt x="776" y="1747"/>
                </a:lnTo>
                <a:lnTo>
                  <a:pt x="761" y="1720"/>
                </a:lnTo>
                <a:lnTo>
                  <a:pt x="754" y="1706"/>
                </a:lnTo>
                <a:lnTo>
                  <a:pt x="748" y="1691"/>
                </a:lnTo>
                <a:lnTo>
                  <a:pt x="736" y="1661"/>
                </a:lnTo>
                <a:lnTo>
                  <a:pt x="731" y="1645"/>
                </a:lnTo>
                <a:lnTo>
                  <a:pt x="725" y="1629"/>
                </a:lnTo>
                <a:lnTo>
                  <a:pt x="715" y="1596"/>
                </a:lnTo>
                <a:lnTo>
                  <a:pt x="706" y="1561"/>
                </a:lnTo>
                <a:lnTo>
                  <a:pt x="698" y="1524"/>
                </a:lnTo>
                <a:lnTo>
                  <a:pt x="695" y="1505"/>
                </a:lnTo>
                <a:lnTo>
                  <a:pt x="691" y="1484"/>
                </a:lnTo>
                <a:lnTo>
                  <a:pt x="686" y="1445"/>
                </a:lnTo>
                <a:lnTo>
                  <a:pt x="681" y="1402"/>
                </a:lnTo>
                <a:lnTo>
                  <a:pt x="678" y="1360"/>
                </a:lnTo>
                <a:lnTo>
                  <a:pt x="676" y="1337"/>
                </a:lnTo>
                <a:lnTo>
                  <a:pt x="674" y="1315"/>
                </a:lnTo>
                <a:lnTo>
                  <a:pt x="673" y="1267"/>
                </a:lnTo>
                <a:lnTo>
                  <a:pt x="673" y="1219"/>
                </a:lnTo>
                <a:lnTo>
                  <a:pt x="673" y="1171"/>
                </a:lnTo>
                <a:lnTo>
                  <a:pt x="674" y="1147"/>
                </a:lnTo>
                <a:lnTo>
                  <a:pt x="674" y="1124"/>
                </a:lnTo>
                <a:lnTo>
                  <a:pt x="678" y="1079"/>
                </a:lnTo>
                <a:lnTo>
                  <a:pt x="681" y="1035"/>
                </a:lnTo>
                <a:lnTo>
                  <a:pt x="686" y="992"/>
                </a:lnTo>
                <a:lnTo>
                  <a:pt x="689" y="972"/>
                </a:lnTo>
                <a:lnTo>
                  <a:pt x="692" y="952"/>
                </a:lnTo>
                <a:lnTo>
                  <a:pt x="699" y="912"/>
                </a:lnTo>
                <a:lnTo>
                  <a:pt x="707" y="875"/>
                </a:lnTo>
                <a:lnTo>
                  <a:pt x="716" y="839"/>
                </a:lnTo>
                <a:lnTo>
                  <a:pt x="721" y="823"/>
                </a:lnTo>
                <a:lnTo>
                  <a:pt x="726" y="806"/>
                </a:lnTo>
                <a:lnTo>
                  <a:pt x="738" y="773"/>
                </a:lnTo>
                <a:lnTo>
                  <a:pt x="743" y="757"/>
                </a:lnTo>
                <a:lnTo>
                  <a:pt x="750" y="742"/>
                </a:lnTo>
                <a:lnTo>
                  <a:pt x="762" y="712"/>
                </a:lnTo>
                <a:lnTo>
                  <a:pt x="770" y="698"/>
                </a:lnTo>
                <a:lnTo>
                  <a:pt x="777" y="684"/>
                </a:lnTo>
                <a:lnTo>
                  <a:pt x="793" y="658"/>
                </a:lnTo>
                <a:lnTo>
                  <a:pt x="801" y="646"/>
                </a:lnTo>
                <a:lnTo>
                  <a:pt x="808" y="634"/>
                </a:lnTo>
                <a:lnTo>
                  <a:pt x="817" y="621"/>
                </a:lnTo>
                <a:lnTo>
                  <a:pt x="826" y="610"/>
                </a:lnTo>
                <a:lnTo>
                  <a:pt x="837" y="599"/>
                </a:lnTo>
                <a:lnTo>
                  <a:pt x="846" y="589"/>
                </a:lnTo>
                <a:lnTo>
                  <a:pt x="856" y="579"/>
                </a:lnTo>
                <a:lnTo>
                  <a:pt x="867" y="569"/>
                </a:lnTo>
                <a:lnTo>
                  <a:pt x="878" y="558"/>
                </a:lnTo>
                <a:lnTo>
                  <a:pt x="890" y="549"/>
                </a:lnTo>
                <a:lnTo>
                  <a:pt x="901" y="542"/>
                </a:lnTo>
                <a:lnTo>
                  <a:pt x="913" y="533"/>
                </a:lnTo>
                <a:lnTo>
                  <a:pt x="939" y="517"/>
                </a:lnTo>
                <a:lnTo>
                  <a:pt x="953" y="510"/>
                </a:lnTo>
                <a:lnTo>
                  <a:pt x="966" y="502"/>
                </a:lnTo>
                <a:lnTo>
                  <a:pt x="981" y="497"/>
                </a:lnTo>
                <a:lnTo>
                  <a:pt x="994" y="490"/>
                </a:lnTo>
                <a:lnTo>
                  <a:pt x="1025" y="479"/>
                </a:lnTo>
                <a:lnTo>
                  <a:pt x="1057" y="470"/>
                </a:lnTo>
                <a:lnTo>
                  <a:pt x="1073" y="465"/>
                </a:lnTo>
                <a:lnTo>
                  <a:pt x="1090" y="461"/>
                </a:lnTo>
                <a:lnTo>
                  <a:pt x="1107" y="457"/>
                </a:lnTo>
                <a:lnTo>
                  <a:pt x="1125" y="454"/>
                </a:lnTo>
                <a:lnTo>
                  <a:pt x="1162" y="449"/>
                </a:lnTo>
                <a:lnTo>
                  <a:pt x="1180" y="447"/>
                </a:lnTo>
                <a:lnTo>
                  <a:pt x="1199" y="445"/>
                </a:lnTo>
                <a:lnTo>
                  <a:pt x="1219" y="444"/>
                </a:lnTo>
                <a:lnTo>
                  <a:pt x="1239" y="443"/>
                </a:lnTo>
                <a:lnTo>
                  <a:pt x="1260" y="443"/>
                </a:lnTo>
                <a:lnTo>
                  <a:pt x="1280" y="443"/>
                </a:lnTo>
                <a:lnTo>
                  <a:pt x="1301" y="443"/>
                </a:lnTo>
                <a:lnTo>
                  <a:pt x="1321" y="443"/>
                </a:lnTo>
                <a:lnTo>
                  <a:pt x="1341" y="444"/>
                </a:lnTo>
                <a:lnTo>
                  <a:pt x="1361" y="445"/>
                </a:lnTo>
                <a:lnTo>
                  <a:pt x="1398" y="449"/>
                </a:lnTo>
                <a:lnTo>
                  <a:pt x="1418" y="452"/>
                </a:lnTo>
                <a:lnTo>
                  <a:pt x="1436" y="454"/>
                </a:lnTo>
                <a:lnTo>
                  <a:pt x="1453" y="457"/>
                </a:lnTo>
                <a:lnTo>
                  <a:pt x="1471" y="461"/>
                </a:lnTo>
                <a:lnTo>
                  <a:pt x="1503" y="469"/>
                </a:lnTo>
                <a:lnTo>
                  <a:pt x="1535" y="479"/>
                </a:lnTo>
                <a:lnTo>
                  <a:pt x="1550" y="484"/>
                </a:lnTo>
                <a:lnTo>
                  <a:pt x="1565" y="490"/>
                </a:lnTo>
                <a:lnTo>
                  <a:pt x="1580" y="496"/>
                </a:lnTo>
                <a:lnTo>
                  <a:pt x="1594" y="502"/>
                </a:lnTo>
                <a:lnTo>
                  <a:pt x="1621" y="517"/>
                </a:lnTo>
                <a:lnTo>
                  <a:pt x="1634" y="524"/>
                </a:lnTo>
                <a:lnTo>
                  <a:pt x="1646" y="533"/>
                </a:lnTo>
                <a:lnTo>
                  <a:pt x="1659" y="540"/>
                </a:lnTo>
                <a:lnTo>
                  <a:pt x="1670" y="549"/>
                </a:lnTo>
                <a:lnTo>
                  <a:pt x="1682" y="558"/>
                </a:lnTo>
                <a:lnTo>
                  <a:pt x="1692" y="567"/>
                </a:lnTo>
                <a:lnTo>
                  <a:pt x="1704" y="578"/>
                </a:lnTo>
                <a:lnTo>
                  <a:pt x="1714" y="588"/>
                </a:lnTo>
                <a:lnTo>
                  <a:pt x="1723" y="599"/>
                </a:lnTo>
                <a:lnTo>
                  <a:pt x="1733" y="609"/>
                </a:lnTo>
                <a:lnTo>
                  <a:pt x="1742" y="620"/>
                </a:lnTo>
                <a:lnTo>
                  <a:pt x="1751" y="633"/>
                </a:lnTo>
                <a:lnTo>
                  <a:pt x="1767" y="657"/>
                </a:lnTo>
                <a:lnTo>
                  <a:pt x="1775" y="670"/>
                </a:lnTo>
                <a:lnTo>
                  <a:pt x="1782" y="683"/>
                </a:lnTo>
                <a:lnTo>
                  <a:pt x="1796" y="711"/>
                </a:lnTo>
                <a:lnTo>
                  <a:pt x="1809" y="740"/>
                </a:lnTo>
                <a:lnTo>
                  <a:pt x="1822" y="771"/>
                </a:lnTo>
                <a:lnTo>
                  <a:pt x="1827" y="788"/>
                </a:lnTo>
                <a:lnTo>
                  <a:pt x="1833" y="803"/>
                </a:lnTo>
                <a:lnTo>
                  <a:pt x="1842" y="838"/>
                </a:lnTo>
                <a:lnTo>
                  <a:pt x="1851" y="874"/>
                </a:lnTo>
                <a:lnTo>
                  <a:pt x="1859" y="911"/>
                </a:lnTo>
                <a:lnTo>
                  <a:pt x="1864" y="930"/>
                </a:lnTo>
                <a:lnTo>
                  <a:pt x="1867" y="951"/>
                </a:lnTo>
                <a:lnTo>
                  <a:pt x="1873" y="991"/>
                </a:lnTo>
                <a:lnTo>
                  <a:pt x="1877" y="1033"/>
                </a:lnTo>
                <a:lnTo>
                  <a:pt x="1880" y="1076"/>
                </a:lnTo>
                <a:lnTo>
                  <a:pt x="1882" y="1099"/>
                </a:lnTo>
                <a:lnTo>
                  <a:pt x="1884" y="1123"/>
                </a:lnTo>
                <a:lnTo>
                  <a:pt x="1885" y="1170"/>
                </a:lnTo>
                <a:lnTo>
                  <a:pt x="1885" y="1218"/>
                </a:lnTo>
                <a:lnTo>
                  <a:pt x="1885" y="1250"/>
                </a:lnTo>
                <a:lnTo>
                  <a:pt x="1885" y="1281"/>
                </a:lnTo>
                <a:lnTo>
                  <a:pt x="1884" y="1312"/>
                </a:lnTo>
                <a:lnTo>
                  <a:pt x="1882" y="1342"/>
                </a:lnTo>
                <a:lnTo>
                  <a:pt x="1880" y="1371"/>
                </a:lnTo>
                <a:lnTo>
                  <a:pt x="1877" y="1399"/>
                </a:lnTo>
                <a:lnTo>
                  <a:pt x="1875" y="1427"/>
                </a:lnTo>
                <a:lnTo>
                  <a:pt x="1874" y="1441"/>
                </a:lnTo>
                <a:lnTo>
                  <a:pt x="1871" y="1454"/>
                </a:lnTo>
                <a:lnTo>
                  <a:pt x="1868" y="1480"/>
                </a:lnTo>
                <a:lnTo>
                  <a:pt x="1864" y="1505"/>
                </a:lnTo>
                <a:lnTo>
                  <a:pt x="1859" y="1529"/>
                </a:lnTo>
                <a:lnTo>
                  <a:pt x="1854" y="1553"/>
                </a:lnTo>
                <a:lnTo>
                  <a:pt x="1849" y="1575"/>
                </a:lnTo>
                <a:lnTo>
                  <a:pt x="1843" y="1598"/>
                </a:lnTo>
                <a:lnTo>
                  <a:pt x="1836" y="1619"/>
                </a:lnTo>
                <a:lnTo>
                  <a:pt x="1830" y="1639"/>
                </a:lnTo>
                <a:lnTo>
                  <a:pt x="1823" y="1659"/>
                </a:lnTo>
                <a:lnTo>
                  <a:pt x="1815" y="1679"/>
                </a:lnTo>
                <a:lnTo>
                  <a:pt x="1811" y="1688"/>
                </a:lnTo>
                <a:lnTo>
                  <a:pt x="1806" y="1697"/>
                </a:lnTo>
                <a:lnTo>
                  <a:pt x="1798" y="1715"/>
                </a:lnTo>
                <a:lnTo>
                  <a:pt x="1788" y="1733"/>
                </a:lnTo>
                <a:lnTo>
                  <a:pt x="1778" y="1750"/>
                </a:lnTo>
                <a:lnTo>
                  <a:pt x="1768" y="1765"/>
                </a:lnTo>
                <a:lnTo>
                  <a:pt x="1757" y="1781"/>
                </a:lnTo>
                <a:lnTo>
                  <a:pt x="1745" y="1796"/>
                </a:lnTo>
                <a:lnTo>
                  <a:pt x="1733" y="1810"/>
                </a:lnTo>
                <a:lnTo>
                  <a:pt x="1721" y="1825"/>
                </a:lnTo>
                <a:lnTo>
                  <a:pt x="1707" y="1837"/>
                </a:lnTo>
                <a:lnTo>
                  <a:pt x="1693" y="1851"/>
                </a:lnTo>
                <a:lnTo>
                  <a:pt x="1679" y="1862"/>
                </a:lnTo>
                <a:lnTo>
                  <a:pt x="1663" y="1874"/>
                </a:lnTo>
                <a:lnTo>
                  <a:pt x="1648" y="1884"/>
                </a:lnTo>
                <a:lnTo>
                  <a:pt x="1831" y="2178"/>
                </a:lnTo>
                <a:lnTo>
                  <a:pt x="1607" y="2282"/>
                </a:lnTo>
                <a:lnTo>
                  <a:pt x="1413" y="1965"/>
                </a:lnTo>
                <a:lnTo>
                  <a:pt x="1402" y="1969"/>
                </a:lnTo>
                <a:lnTo>
                  <a:pt x="1396" y="1970"/>
                </a:lnTo>
                <a:lnTo>
                  <a:pt x="1389" y="1971"/>
                </a:lnTo>
                <a:lnTo>
                  <a:pt x="1375" y="1973"/>
                </a:lnTo>
                <a:lnTo>
                  <a:pt x="1359" y="1975"/>
                </a:lnTo>
                <a:lnTo>
                  <a:pt x="1342" y="1977"/>
                </a:lnTo>
                <a:lnTo>
                  <a:pt x="1323" y="1978"/>
                </a:lnTo>
                <a:lnTo>
                  <a:pt x="1303" y="1978"/>
                </a:lnTo>
                <a:lnTo>
                  <a:pt x="1280" y="1978"/>
                </a:lnTo>
                <a:close/>
                <a:moveTo>
                  <a:pt x="3107" y="0"/>
                </a:moveTo>
                <a:lnTo>
                  <a:pt x="2987" y="0"/>
                </a:lnTo>
                <a:lnTo>
                  <a:pt x="2359" y="0"/>
                </a:lnTo>
                <a:lnTo>
                  <a:pt x="1732" y="0"/>
                </a:lnTo>
                <a:lnTo>
                  <a:pt x="1103" y="0"/>
                </a:lnTo>
                <a:lnTo>
                  <a:pt x="476" y="0"/>
                </a:lnTo>
                <a:lnTo>
                  <a:pt x="0" y="475"/>
                </a:lnTo>
                <a:lnTo>
                  <a:pt x="0" y="1271"/>
                </a:lnTo>
                <a:lnTo>
                  <a:pt x="0" y="2066"/>
                </a:lnTo>
                <a:lnTo>
                  <a:pt x="0" y="2197"/>
                </a:lnTo>
                <a:lnTo>
                  <a:pt x="0" y="2526"/>
                </a:lnTo>
                <a:lnTo>
                  <a:pt x="330" y="2526"/>
                </a:lnTo>
                <a:lnTo>
                  <a:pt x="450" y="2526"/>
                </a:lnTo>
                <a:lnTo>
                  <a:pt x="1078" y="2526"/>
                </a:lnTo>
                <a:lnTo>
                  <a:pt x="1706" y="2526"/>
                </a:lnTo>
                <a:lnTo>
                  <a:pt x="2333" y="2526"/>
                </a:lnTo>
                <a:lnTo>
                  <a:pt x="2961" y="2526"/>
                </a:lnTo>
                <a:lnTo>
                  <a:pt x="3438" y="2051"/>
                </a:lnTo>
                <a:lnTo>
                  <a:pt x="3438" y="1255"/>
                </a:lnTo>
                <a:lnTo>
                  <a:pt x="3438" y="460"/>
                </a:lnTo>
                <a:lnTo>
                  <a:pt x="3438" y="329"/>
                </a:lnTo>
                <a:lnTo>
                  <a:pt x="3438" y="0"/>
                </a:lnTo>
                <a:lnTo>
                  <a:pt x="31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46223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2192000" h="6857999">
                <a:moveTo>
                  <a:pt x="1775520" y="6857998"/>
                </a:moveTo>
                <a:lnTo>
                  <a:pt x="2927648" y="6857998"/>
                </a:lnTo>
                <a:lnTo>
                  <a:pt x="3071664" y="6857998"/>
                </a:lnTo>
                <a:lnTo>
                  <a:pt x="12192000" y="6857998"/>
                </a:lnTo>
                <a:lnTo>
                  <a:pt x="12192000" y="6857999"/>
                </a:lnTo>
                <a:lnTo>
                  <a:pt x="1775520" y="685799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9273"/>
                </a:lnTo>
                <a:lnTo>
                  <a:pt x="2927648" y="2924173"/>
                </a:lnTo>
                <a:lnTo>
                  <a:pt x="1271589" y="5661245"/>
                </a:lnTo>
                <a:lnTo>
                  <a:pt x="1271588" y="5661245"/>
                </a:lnTo>
                <a:lnTo>
                  <a:pt x="1271588" y="5661246"/>
                </a:lnTo>
                <a:lnTo>
                  <a:pt x="1764248" y="6857999"/>
                </a:lnTo>
                <a:lnTo>
                  <a:pt x="0" y="685799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3338" y="2924175"/>
            <a:ext cx="5257799" cy="1800969"/>
          </a:xfrm>
        </p:spPr>
        <p:txBody>
          <a:bodyPr anchor="b" anchorCtr="0"/>
          <a:lstStyle>
            <a:lvl1pPr algn="r">
              <a:defRPr sz="4800"/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3338" y="4868862"/>
            <a:ext cx="5257800" cy="864394"/>
          </a:xfrm>
        </p:spPr>
        <p:txBody>
          <a:bodyPr/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69B70B3-1A03-4256-9B25-6BC6262B2312}" type="datetime3">
              <a:rPr lang="en-US" smtClean="0"/>
              <a:pPr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733256"/>
            <a:ext cx="5257800" cy="432594"/>
          </a:xfrm>
        </p:spPr>
        <p:txBody>
          <a:bodyPr anchor="b" anchorCtr="0"/>
          <a:lstStyle>
            <a:lvl1pPr marL="0" indent="0" algn="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  <a:endParaRPr lang="en-GB" dirty="0"/>
          </a:p>
        </p:txBody>
      </p:sp>
      <p:sp>
        <p:nvSpPr>
          <p:cNvPr id="17" name="Text Placeholde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50863" y="549275"/>
            <a:ext cx="720000" cy="529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375466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1588" y="549274"/>
            <a:ext cx="10920412" cy="6308726"/>
          </a:xfrm>
          <a:custGeom>
            <a:avLst/>
            <a:gdLst/>
            <a:ahLst/>
            <a:cxnLst/>
            <a:rect l="l" t="t" r="r" b="b"/>
            <a:pathLst>
              <a:path w="10920412" h="6308726">
                <a:moveTo>
                  <a:pt x="10920412" y="0"/>
                </a:moveTo>
                <a:lnTo>
                  <a:pt x="10920412" y="6308726"/>
                </a:lnTo>
                <a:lnTo>
                  <a:pt x="492660" y="6308726"/>
                </a:lnTo>
                <a:lnTo>
                  <a:pt x="0" y="5111973"/>
                </a:lnTo>
                <a:lnTo>
                  <a:pt x="0" y="5111972"/>
                </a:lnTo>
                <a:lnTo>
                  <a:pt x="1" y="5111972"/>
                </a:lnTo>
                <a:lnTo>
                  <a:pt x="1656060" y="2374900"/>
                </a:lnTo>
                <a:close/>
              </a:path>
            </a:pathLst>
          </a:custGeom>
          <a:blipFill>
            <a:blip r:embed="rId2"/>
            <a:srcRect/>
            <a:stretch>
              <a:fillRect l="-1351" r="-1351"/>
            </a:stretch>
          </a:blipFill>
        </p:spPr>
        <p:txBody>
          <a:bodyPr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69B70B3-1A03-4256-9B25-6BC6262B2312}" type="datetime3">
              <a:rPr lang="en-US" smtClean="0"/>
              <a:pPr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383338" y="2924175"/>
            <a:ext cx="5257799" cy="1800969"/>
          </a:xfrm>
        </p:spPr>
        <p:txBody>
          <a:bodyPr anchor="b" anchorCtr="0"/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383338" y="4868862"/>
            <a:ext cx="5257800" cy="864394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733256"/>
            <a:ext cx="5257800" cy="432594"/>
          </a:xfrm>
        </p:spPr>
        <p:txBody>
          <a:bodyPr anchor="b" anchorCtr="0"/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  <a:endParaRPr lang="en-GB" dirty="0"/>
          </a:p>
        </p:txBody>
      </p:sp>
      <p:grpSp>
        <p:nvGrpSpPr>
          <p:cNvPr id="11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1464" y="550800"/>
            <a:ext cx="720000" cy="529065"/>
            <a:chOff x="11151163" y="6165850"/>
            <a:chExt cx="489975" cy="360040"/>
          </a:xfrm>
        </p:grpSpPr>
        <p:sp>
          <p:nvSpPr>
            <p:cNvPr id="12" name="Snip Diagonal Corner Rectangle 11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22177150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2" y="1628775"/>
            <a:ext cx="11090275" cy="1656209"/>
          </a:xfrm>
        </p:spPr>
        <p:txBody>
          <a:bodyPr anchor="t" anchorCtr="0"/>
          <a:lstStyle>
            <a:lvl1pPr algn="l">
              <a:defRPr sz="4800"/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428999"/>
            <a:ext cx="4897437" cy="143986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70B3-1A03-4256-9B25-6BC6262B2312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0863" y="549275"/>
            <a:ext cx="720000" cy="529006"/>
          </a:xfrm>
          <a:custGeom>
            <a:avLst/>
            <a:gdLst>
              <a:gd name="T0" fmla="*/ 2431 w 3438"/>
              <a:gd name="T1" fmla="*/ 1652 h 2526"/>
              <a:gd name="T2" fmla="*/ 2460 w 3438"/>
              <a:gd name="T3" fmla="*/ 1720 h 2526"/>
              <a:gd name="T4" fmla="*/ 2533 w 3438"/>
              <a:gd name="T5" fmla="*/ 1741 h 2526"/>
              <a:gd name="T6" fmla="*/ 2577 w 3438"/>
              <a:gd name="T7" fmla="*/ 1947 h 2526"/>
              <a:gd name="T8" fmla="*/ 2406 w 3438"/>
              <a:gd name="T9" fmla="*/ 1943 h 2526"/>
              <a:gd name="T10" fmla="*/ 2298 w 3438"/>
              <a:gd name="T11" fmla="*/ 1903 h 2526"/>
              <a:gd name="T12" fmla="*/ 2226 w 3438"/>
              <a:gd name="T13" fmla="*/ 1815 h 2526"/>
              <a:gd name="T14" fmla="*/ 2192 w 3438"/>
              <a:gd name="T15" fmla="*/ 1655 h 2526"/>
              <a:gd name="T16" fmla="*/ 2188 w 3438"/>
              <a:gd name="T17" fmla="*/ 842 h 2526"/>
              <a:gd name="T18" fmla="*/ 1012 w 3438"/>
              <a:gd name="T19" fmla="*/ 1663 h 2526"/>
              <a:gd name="T20" fmla="*/ 1105 w 3438"/>
              <a:gd name="T21" fmla="*/ 1736 h 2526"/>
              <a:gd name="T22" fmla="*/ 1218 w 3438"/>
              <a:gd name="T23" fmla="*/ 1764 h 2526"/>
              <a:gd name="T24" fmla="*/ 1376 w 3438"/>
              <a:gd name="T25" fmla="*/ 1760 h 2526"/>
              <a:gd name="T26" fmla="*/ 1481 w 3438"/>
              <a:gd name="T27" fmla="*/ 1724 h 2526"/>
              <a:gd name="T28" fmla="*/ 1553 w 3438"/>
              <a:gd name="T29" fmla="*/ 1657 h 2526"/>
              <a:gd name="T30" fmla="*/ 1603 w 3438"/>
              <a:gd name="T31" fmla="*/ 1536 h 2526"/>
              <a:gd name="T32" fmla="*/ 1633 w 3438"/>
              <a:gd name="T33" fmla="*/ 1326 h 2526"/>
              <a:gd name="T34" fmla="*/ 1628 w 3438"/>
              <a:gd name="T35" fmla="*/ 1050 h 2526"/>
              <a:gd name="T36" fmla="*/ 1585 w 3438"/>
              <a:gd name="T37" fmla="*/ 844 h 2526"/>
              <a:gd name="T38" fmla="*/ 1514 w 3438"/>
              <a:gd name="T39" fmla="*/ 729 h 2526"/>
              <a:gd name="T40" fmla="*/ 1425 w 3438"/>
              <a:gd name="T41" fmla="*/ 675 h 2526"/>
              <a:gd name="T42" fmla="*/ 1280 w 3438"/>
              <a:gd name="T43" fmla="*/ 653 h 2526"/>
              <a:gd name="T44" fmla="*/ 1154 w 3438"/>
              <a:gd name="T45" fmla="*/ 669 h 2526"/>
              <a:gd name="T46" fmla="*/ 1046 w 3438"/>
              <a:gd name="T47" fmla="*/ 729 h 2526"/>
              <a:gd name="T48" fmla="*/ 985 w 3438"/>
              <a:gd name="T49" fmla="*/ 815 h 2526"/>
              <a:gd name="T50" fmla="*/ 938 w 3438"/>
              <a:gd name="T51" fmla="*/ 990 h 2526"/>
              <a:gd name="T52" fmla="*/ 923 w 3438"/>
              <a:gd name="T53" fmla="*/ 1254 h 2526"/>
              <a:gd name="T54" fmla="*/ 947 w 3438"/>
              <a:gd name="T55" fmla="*/ 1497 h 2526"/>
              <a:gd name="T56" fmla="*/ 998 w 3438"/>
              <a:gd name="T57" fmla="*/ 1641 h 2526"/>
              <a:gd name="T58" fmla="*/ 1142 w 3438"/>
              <a:gd name="T59" fmla="*/ 1970 h 2526"/>
              <a:gd name="T60" fmla="*/ 992 w 3438"/>
              <a:gd name="T61" fmla="*/ 1933 h 2526"/>
              <a:gd name="T62" fmla="*/ 864 w 3438"/>
              <a:gd name="T63" fmla="*/ 1857 h 2526"/>
              <a:gd name="T64" fmla="*/ 798 w 3438"/>
              <a:gd name="T65" fmla="*/ 1784 h 2526"/>
              <a:gd name="T66" fmla="*/ 731 w 3438"/>
              <a:gd name="T67" fmla="*/ 1645 h 2526"/>
              <a:gd name="T68" fmla="*/ 681 w 3438"/>
              <a:gd name="T69" fmla="*/ 1402 h 2526"/>
              <a:gd name="T70" fmla="*/ 674 w 3438"/>
              <a:gd name="T71" fmla="*/ 1124 h 2526"/>
              <a:gd name="T72" fmla="*/ 716 w 3438"/>
              <a:gd name="T73" fmla="*/ 839 h 2526"/>
              <a:gd name="T74" fmla="*/ 777 w 3438"/>
              <a:gd name="T75" fmla="*/ 684 h 2526"/>
              <a:gd name="T76" fmla="*/ 856 w 3438"/>
              <a:gd name="T77" fmla="*/ 579 h 2526"/>
              <a:gd name="T78" fmla="*/ 966 w 3438"/>
              <a:gd name="T79" fmla="*/ 502 h 2526"/>
              <a:gd name="T80" fmla="*/ 1125 w 3438"/>
              <a:gd name="T81" fmla="*/ 454 h 2526"/>
              <a:gd name="T82" fmla="*/ 1301 w 3438"/>
              <a:gd name="T83" fmla="*/ 443 h 2526"/>
              <a:gd name="T84" fmla="*/ 1471 w 3438"/>
              <a:gd name="T85" fmla="*/ 461 h 2526"/>
              <a:gd name="T86" fmla="*/ 1634 w 3438"/>
              <a:gd name="T87" fmla="*/ 524 h 2526"/>
              <a:gd name="T88" fmla="*/ 1723 w 3438"/>
              <a:gd name="T89" fmla="*/ 599 h 2526"/>
              <a:gd name="T90" fmla="*/ 1809 w 3438"/>
              <a:gd name="T91" fmla="*/ 740 h 2526"/>
              <a:gd name="T92" fmla="*/ 1867 w 3438"/>
              <a:gd name="T93" fmla="*/ 951 h 2526"/>
              <a:gd name="T94" fmla="*/ 1885 w 3438"/>
              <a:gd name="T95" fmla="*/ 1250 h 2526"/>
              <a:gd name="T96" fmla="*/ 1871 w 3438"/>
              <a:gd name="T97" fmla="*/ 1454 h 2526"/>
              <a:gd name="T98" fmla="*/ 1830 w 3438"/>
              <a:gd name="T99" fmla="*/ 1639 h 2526"/>
              <a:gd name="T100" fmla="*/ 1768 w 3438"/>
              <a:gd name="T101" fmla="*/ 1765 h 2526"/>
              <a:gd name="T102" fmla="*/ 1663 w 3438"/>
              <a:gd name="T103" fmla="*/ 1874 h 2526"/>
              <a:gd name="T104" fmla="*/ 1375 w 3438"/>
              <a:gd name="T105" fmla="*/ 1973 h 2526"/>
              <a:gd name="T106" fmla="*/ 2359 w 3438"/>
              <a:gd name="T107" fmla="*/ 0 h 2526"/>
              <a:gd name="T108" fmla="*/ 0 w 3438"/>
              <a:gd name="T109" fmla="*/ 2526 h 2526"/>
              <a:gd name="T110" fmla="*/ 3438 w 3438"/>
              <a:gd name="T111" fmla="*/ 1255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38" h="2526">
                <a:moveTo>
                  <a:pt x="2724" y="1043"/>
                </a:moveTo>
                <a:lnTo>
                  <a:pt x="2423" y="1043"/>
                </a:lnTo>
                <a:lnTo>
                  <a:pt x="2423" y="1521"/>
                </a:lnTo>
                <a:lnTo>
                  <a:pt x="2423" y="1553"/>
                </a:lnTo>
                <a:lnTo>
                  <a:pt x="2424" y="1582"/>
                </a:lnTo>
                <a:lnTo>
                  <a:pt x="2425" y="1608"/>
                </a:lnTo>
                <a:lnTo>
                  <a:pt x="2428" y="1632"/>
                </a:lnTo>
                <a:lnTo>
                  <a:pt x="2431" y="1652"/>
                </a:lnTo>
                <a:lnTo>
                  <a:pt x="2434" y="1670"/>
                </a:lnTo>
                <a:lnTo>
                  <a:pt x="2438" y="1684"/>
                </a:lnTo>
                <a:lnTo>
                  <a:pt x="2442" y="1697"/>
                </a:lnTo>
                <a:lnTo>
                  <a:pt x="2446" y="1702"/>
                </a:lnTo>
                <a:lnTo>
                  <a:pt x="2449" y="1707"/>
                </a:lnTo>
                <a:lnTo>
                  <a:pt x="2452" y="1711"/>
                </a:lnTo>
                <a:lnTo>
                  <a:pt x="2456" y="1716"/>
                </a:lnTo>
                <a:lnTo>
                  <a:pt x="2460" y="1720"/>
                </a:lnTo>
                <a:lnTo>
                  <a:pt x="2466" y="1724"/>
                </a:lnTo>
                <a:lnTo>
                  <a:pt x="2477" y="1729"/>
                </a:lnTo>
                <a:lnTo>
                  <a:pt x="2491" y="1735"/>
                </a:lnTo>
                <a:lnTo>
                  <a:pt x="2499" y="1736"/>
                </a:lnTo>
                <a:lnTo>
                  <a:pt x="2506" y="1738"/>
                </a:lnTo>
                <a:lnTo>
                  <a:pt x="2514" y="1739"/>
                </a:lnTo>
                <a:lnTo>
                  <a:pt x="2523" y="1739"/>
                </a:lnTo>
                <a:lnTo>
                  <a:pt x="2533" y="1741"/>
                </a:lnTo>
                <a:lnTo>
                  <a:pt x="2542" y="1741"/>
                </a:lnTo>
                <a:lnTo>
                  <a:pt x="2722" y="1734"/>
                </a:lnTo>
                <a:lnTo>
                  <a:pt x="2732" y="1923"/>
                </a:lnTo>
                <a:lnTo>
                  <a:pt x="2697" y="1929"/>
                </a:lnTo>
                <a:lnTo>
                  <a:pt x="2664" y="1935"/>
                </a:lnTo>
                <a:lnTo>
                  <a:pt x="2633" y="1941"/>
                </a:lnTo>
                <a:lnTo>
                  <a:pt x="2603" y="1944"/>
                </a:lnTo>
                <a:lnTo>
                  <a:pt x="2577" y="1947"/>
                </a:lnTo>
                <a:lnTo>
                  <a:pt x="2553" y="1950"/>
                </a:lnTo>
                <a:lnTo>
                  <a:pt x="2530" y="1951"/>
                </a:lnTo>
                <a:lnTo>
                  <a:pt x="2510" y="1952"/>
                </a:lnTo>
                <a:lnTo>
                  <a:pt x="2487" y="1951"/>
                </a:lnTo>
                <a:lnTo>
                  <a:pt x="2466" y="1950"/>
                </a:lnTo>
                <a:lnTo>
                  <a:pt x="2445" y="1948"/>
                </a:lnTo>
                <a:lnTo>
                  <a:pt x="2425" y="1946"/>
                </a:lnTo>
                <a:lnTo>
                  <a:pt x="2406" y="1943"/>
                </a:lnTo>
                <a:lnTo>
                  <a:pt x="2388" y="1939"/>
                </a:lnTo>
                <a:lnTo>
                  <a:pt x="2370" y="1935"/>
                </a:lnTo>
                <a:lnTo>
                  <a:pt x="2362" y="1933"/>
                </a:lnTo>
                <a:lnTo>
                  <a:pt x="2354" y="1930"/>
                </a:lnTo>
                <a:lnTo>
                  <a:pt x="2339" y="1925"/>
                </a:lnTo>
                <a:lnTo>
                  <a:pt x="2324" y="1918"/>
                </a:lnTo>
                <a:lnTo>
                  <a:pt x="2311" y="1911"/>
                </a:lnTo>
                <a:lnTo>
                  <a:pt x="2298" y="1903"/>
                </a:lnTo>
                <a:lnTo>
                  <a:pt x="2286" y="1896"/>
                </a:lnTo>
                <a:lnTo>
                  <a:pt x="2276" y="1887"/>
                </a:lnTo>
                <a:lnTo>
                  <a:pt x="2265" y="1877"/>
                </a:lnTo>
                <a:lnTo>
                  <a:pt x="2256" y="1866"/>
                </a:lnTo>
                <a:lnTo>
                  <a:pt x="2249" y="1855"/>
                </a:lnTo>
                <a:lnTo>
                  <a:pt x="2241" y="1843"/>
                </a:lnTo>
                <a:lnTo>
                  <a:pt x="2233" y="1829"/>
                </a:lnTo>
                <a:lnTo>
                  <a:pt x="2226" y="1815"/>
                </a:lnTo>
                <a:lnTo>
                  <a:pt x="2220" y="1799"/>
                </a:lnTo>
                <a:lnTo>
                  <a:pt x="2215" y="1782"/>
                </a:lnTo>
                <a:lnTo>
                  <a:pt x="2209" y="1764"/>
                </a:lnTo>
                <a:lnTo>
                  <a:pt x="2205" y="1744"/>
                </a:lnTo>
                <a:lnTo>
                  <a:pt x="2201" y="1724"/>
                </a:lnTo>
                <a:lnTo>
                  <a:pt x="2198" y="1702"/>
                </a:lnTo>
                <a:lnTo>
                  <a:pt x="2195" y="1679"/>
                </a:lnTo>
                <a:lnTo>
                  <a:pt x="2192" y="1655"/>
                </a:lnTo>
                <a:lnTo>
                  <a:pt x="2190" y="1630"/>
                </a:lnTo>
                <a:lnTo>
                  <a:pt x="2189" y="1603"/>
                </a:lnTo>
                <a:lnTo>
                  <a:pt x="2188" y="1575"/>
                </a:lnTo>
                <a:lnTo>
                  <a:pt x="2188" y="1547"/>
                </a:lnTo>
                <a:lnTo>
                  <a:pt x="2188" y="1043"/>
                </a:lnTo>
                <a:lnTo>
                  <a:pt x="2021" y="1043"/>
                </a:lnTo>
                <a:lnTo>
                  <a:pt x="2021" y="842"/>
                </a:lnTo>
                <a:lnTo>
                  <a:pt x="2188" y="842"/>
                </a:lnTo>
                <a:lnTo>
                  <a:pt x="2188" y="526"/>
                </a:lnTo>
                <a:lnTo>
                  <a:pt x="2423" y="526"/>
                </a:lnTo>
                <a:lnTo>
                  <a:pt x="2423" y="842"/>
                </a:lnTo>
                <a:lnTo>
                  <a:pt x="2724" y="842"/>
                </a:lnTo>
                <a:lnTo>
                  <a:pt x="2724" y="1043"/>
                </a:lnTo>
                <a:close/>
                <a:moveTo>
                  <a:pt x="998" y="1641"/>
                </a:moveTo>
                <a:lnTo>
                  <a:pt x="1007" y="1656"/>
                </a:lnTo>
                <a:lnTo>
                  <a:pt x="1012" y="1663"/>
                </a:lnTo>
                <a:lnTo>
                  <a:pt x="1018" y="1670"/>
                </a:lnTo>
                <a:lnTo>
                  <a:pt x="1029" y="1683"/>
                </a:lnTo>
                <a:lnTo>
                  <a:pt x="1043" y="1696"/>
                </a:lnTo>
                <a:lnTo>
                  <a:pt x="1056" y="1707"/>
                </a:lnTo>
                <a:lnTo>
                  <a:pt x="1072" y="1718"/>
                </a:lnTo>
                <a:lnTo>
                  <a:pt x="1088" y="1727"/>
                </a:lnTo>
                <a:lnTo>
                  <a:pt x="1097" y="1732"/>
                </a:lnTo>
                <a:lnTo>
                  <a:pt x="1105" y="1736"/>
                </a:lnTo>
                <a:lnTo>
                  <a:pt x="1123" y="1743"/>
                </a:lnTo>
                <a:lnTo>
                  <a:pt x="1143" y="1750"/>
                </a:lnTo>
                <a:lnTo>
                  <a:pt x="1153" y="1753"/>
                </a:lnTo>
                <a:lnTo>
                  <a:pt x="1163" y="1755"/>
                </a:lnTo>
                <a:lnTo>
                  <a:pt x="1185" y="1760"/>
                </a:lnTo>
                <a:lnTo>
                  <a:pt x="1195" y="1762"/>
                </a:lnTo>
                <a:lnTo>
                  <a:pt x="1207" y="1763"/>
                </a:lnTo>
                <a:lnTo>
                  <a:pt x="1218" y="1764"/>
                </a:lnTo>
                <a:lnTo>
                  <a:pt x="1230" y="1765"/>
                </a:lnTo>
                <a:lnTo>
                  <a:pt x="1254" y="1768"/>
                </a:lnTo>
                <a:lnTo>
                  <a:pt x="1280" y="1768"/>
                </a:lnTo>
                <a:lnTo>
                  <a:pt x="1306" y="1768"/>
                </a:lnTo>
                <a:lnTo>
                  <a:pt x="1330" y="1765"/>
                </a:lnTo>
                <a:lnTo>
                  <a:pt x="1342" y="1764"/>
                </a:lnTo>
                <a:lnTo>
                  <a:pt x="1353" y="1763"/>
                </a:lnTo>
                <a:lnTo>
                  <a:pt x="1376" y="1760"/>
                </a:lnTo>
                <a:lnTo>
                  <a:pt x="1397" y="1755"/>
                </a:lnTo>
                <a:lnTo>
                  <a:pt x="1418" y="1750"/>
                </a:lnTo>
                <a:lnTo>
                  <a:pt x="1428" y="1747"/>
                </a:lnTo>
                <a:lnTo>
                  <a:pt x="1437" y="1744"/>
                </a:lnTo>
                <a:lnTo>
                  <a:pt x="1455" y="1736"/>
                </a:lnTo>
                <a:lnTo>
                  <a:pt x="1464" y="1733"/>
                </a:lnTo>
                <a:lnTo>
                  <a:pt x="1473" y="1728"/>
                </a:lnTo>
                <a:lnTo>
                  <a:pt x="1481" y="1724"/>
                </a:lnTo>
                <a:lnTo>
                  <a:pt x="1489" y="1719"/>
                </a:lnTo>
                <a:lnTo>
                  <a:pt x="1503" y="1708"/>
                </a:lnTo>
                <a:lnTo>
                  <a:pt x="1510" y="1703"/>
                </a:lnTo>
                <a:lnTo>
                  <a:pt x="1517" y="1697"/>
                </a:lnTo>
                <a:lnTo>
                  <a:pt x="1530" y="1685"/>
                </a:lnTo>
                <a:lnTo>
                  <a:pt x="1536" y="1679"/>
                </a:lnTo>
                <a:lnTo>
                  <a:pt x="1541" y="1672"/>
                </a:lnTo>
                <a:lnTo>
                  <a:pt x="1553" y="1657"/>
                </a:lnTo>
                <a:lnTo>
                  <a:pt x="1562" y="1643"/>
                </a:lnTo>
                <a:lnTo>
                  <a:pt x="1571" y="1626"/>
                </a:lnTo>
                <a:lnTo>
                  <a:pt x="1579" y="1609"/>
                </a:lnTo>
                <a:lnTo>
                  <a:pt x="1583" y="1599"/>
                </a:lnTo>
                <a:lnTo>
                  <a:pt x="1587" y="1590"/>
                </a:lnTo>
                <a:lnTo>
                  <a:pt x="1594" y="1570"/>
                </a:lnTo>
                <a:lnTo>
                  <a:pt x="1600" y="1547"/>
                </a:lnTo>
                <a:lnTo>
                  <a:pt x="1603" y="1536"/>
                </a:lnTo>
                <a:lnTo>
                  <a:pt x="1607" y="1525"/>
                </a:lnTo>
                <a:lnTo>
                  <a:pt x="1612" y="1500"/>
                </a:lnTo>
                <a:lnTo>
                  <a:pt x="1617" y="1474"/>
                </a:lnTo>
                <a:lnTo>
                  <a:pt x="1621" y="1447"/>
                </a:lnTo>
                <a:lnTo>
                  <a:pt x="1625" y="1419"/>
                </a:lnTo>
                <a:lnTo>
                  <a:pt x="1628" y="1389"/>
                </a:lnTo>
                <a:lnTo>
                  <a:pt x="1630" y="1359"/>
                </a:lnTo>
                <a:lnTo>
                  <a:pt x="1633" y="1326"/>
                </a:lnTo>
                <a:lnTo>
                  <a:pt x="1634" y="1292"/>
                </a:lnTo>
                <a:lnTo>
                  <a:pt x="1635" y="1256"/>
                </a:lnTo>
                <a:lnTo>
                  <a:pt x="1635" y="1220"/>
                </a:lnTo>
                <a:lnTo>
                  <a:pt x="1635" y="1183"/>
                </a:lnTo>
                <a:lnTo>
                  <a:pt x="1634" y="1148"/>
                </a:lnTo>
                <a:lnTo>
                  <a:pt x="1633" y="1115"/>
                </a:lnTo>
                <a:lnTo>
                  <a:pt x="1630" y="1081"/>
                </a:lnTo>
                <a:lnTo>
                  <a:pt x="1628" y="1050"/>
                </a:lnTo>
                <a:lnTo>
                  <a:pt x="1625" y="1020"/>
                </a:lnTo>
                <a:lnTo>
                  <a:pt x="1620" y="991"/>
                </a:lnTo>
                <a:lnTo>
                  <a:pt x="1616" y="963"/>
                </a:lnTo>
                <a:lnTo>
                  <a:pt x="1611" y="937"/>
                </a:lnTo>
                <a:lnTo>
                  <a:pt x="1606" y="911"/>
                </a:lnTo>
                <a:lnTo>
                  <a:pt x="1600" y="888"/>
                </a:lnTo>
                <a:lnTo>
                  <a:pt x="1593" y="865"/>
                </a:lnTo>
                <a:lnTo>
                  <a:pt x="1585" y="844"/>
                </a:lnTo>
                <a:lnTo>
                  <a:pt x="1578" y="824"/>
                </a:lnTo>
                <a:lnTo>
                  <a:pt x="1568" y="806"/>
                </a:lnTo>
                <a:lnTo>
                  <a:pt x="1559" y="788"/>
                </a:lnTo>
                <a:lnTo>
                  <a:pt x="1550" y="772"/>
                </a:lnTo>
                <a:lnTo>
                  <a:pt x="1545" y="764"/>
                </a:lnTo>
                <a:lnTo>
                  <a:pt x="1539" y="756"/>
                </a:lnTo>
                <a:lnTo>
                  <a:pt x="1527" y="742"/>
                </a:lnTo>
                <a:lnTo>
                  <a:pt x="1514" y="729"/>
                </a:lnTo>
                <a:lnTo>
                  <a:pt x="1508" y="723"/>
                </a:lnTo>
                <a:lnTo>
                  <a:pt x="1500" y="717"/>
                </a:lnTo>
                <a:lnTo>
                  <a:pt x="1493" y="711"/>
                </a:lnTo>
                <a:lnTo>
                  <a:pt x="1485" y="706"/>
                </a:lnTo>
                <a:lnTo>
                  <a:pt x="1469" y="696"/>
                </a:lnTo>
                <a:lnTo>
                  <a:pt x="1453" y="687"/>
                </a:lnTo>
                <a:lnTo>
                  <a:pt x="1435" y="679"/>
                </a:lnTo>
                <a:lnTo>
                  <a:pt x="1425" y="675"/>
                </a:lnTo>
                <a:lnTo>
                  <a:pt x="1415" y="672"/>
                </a:lnTo>
                <a:lnTo>
                  <a:pt x="1395" y="666"/>
                </a:lnTo>
                <a:lnTo>
                  <a:pt x="1375" y="662"/>
                </a:lnTo>
                <a:lnTo>
                  <a:pt x="1352" y="657"/>
                </a:lnTo>
                <a:lnTo>
                  <a:pt x="1341" y="656"/>
                </a:lnTo>
                <a:lnTo>
                  <a:pt x="1330" y="655"/>
                </a:lnTo>
                <a:lnTo>
                  <a:pt x="1305" y="654"/>
                </a:lnTo>
                <a:lnTo>
                  <a:pt x="1280" y="653"/>
                </a:lnTo>
                <a:lnTo>
                  <a:pt x="1255" y="654"/>
                </a:lnTo>
                <a:lnTo>
                  <a:pt x="1243" y="654"/>
                </a:lnTo>
                <a:lnTo>
                  <a:pt x="1231" y="655"/>
                </a:lnTo>
                <a:lnTo>
                  <a:pt x="1219" y="656"/>
                </a:lnTo>
                <a:lnTo>
                  <a:pt x="1208" y="657"/>
                </a:lnTo>
                <a:lnTo>
                  <a:pt x="1186" y="662"/>
                </a:lnTo>
                <a:lnTo>
                  <a:pt x="1165" y="666"/>
                </a:lnTo>
                <a:lnTo>
                  <a:pt x="1154" y="669"/>
                </a:lnTo>
                <a:lnTo>
                  <a:pt x="1145" y="672"/>
                </a:lnTo>
                <a:lnTo>
                  <a:pt x="1126" y="679"/>
                </a:lnTo>
                <a:lnTo>
                  <a:pt x="1108" y="687"/>
                </a:lnTo>
                <a:lnTo>
                  <a:pt x="1091" y="696"/>
                </a:lnTo>
                <a:lnTo>
                  <a:pt x="1082" y="700"/>
                </a:lnTo>
                <a:lnTo>
                  <a:pt x="1074" y="706"/>
                </a:lnTo>
                <a:lnTo>
                  <a:pt x="1060" y="717"/>
                </a:lnTo>
                <a:lnTo>
                  <a:pt x="1046" y="729"/>
                </a:lnTo>
                <a:lnTo>
                  <a:pt x="1033" y="742"/>
                </a:lnTo>
                <a:lnTo>
                  <a:pt x="1026" y="748"/>
                </a:lnTo>
                <a:lnTo>
                  <a:pt x="1020" y="756"/>
                </a:lnTo>
                <a:lnTo>
                  <a:pt x="1015" y="764"/>
                </a:lnTo>
                <a:lnTo>
                  <a:pt x="1009" y="772"/>
                </a:lnTo>
                <a:lnTo>
                  <a:pt x="1000" y="788"/>
                </a:lnTo>
                <a:lnTo>
                  <a:pt x="990" y="806"/>
                </a:lnTo>
                <a:lnTo>
                  <a:pt x="985" y="815"/>
                </a:lnTo>
                <a:lnTo>
                  <a:pt x="982" y="824"/>
                </a:lnTo>
                <a:lnTo>
                  <a:pt x="974" y="844"/>
                </a:lnTo>
                <a:lnTo>
                  <a:pt x="966" y="865"/>
                </a:lnTo>
                <a:lnTo>
                  <a:pt x="959" y="888"/>
                </a:lnTo>
                <a:lnTo>
                  <a:pt x="953" y="911"/>
                </a:lnTo>
                <a:lnTo>
                  <a:pt x="947" y="936"/>
                </a:lnTo>
                <a:lnTo>
                  <a:pt x="942" y="963"/>
                </a:lnTo>
                <a:lnTo>
                  <a:pt x="938" y="990"/>
                </a:lnTo>
                <a:lnTo>
                  <a:pt x="933" y="1019"/>
                </a:lnTo>
                <a:lnTo>
                  <a:pt x="930" y="1048"/>
                </a:lnTo>
                <a:lnTo>
                  <a:pt x="928" y="1080"/>
                </a:lnTo>
                <a:lnTo>
                  <a:pt x="926" y="1112"/>
                </a:lnTo>
                <a:lnTo>
                  <a:pt x="924" y="1146"/>
                </a:lnTo>
                <a:lnTo>
                  <a:pt x="923" y="1182"/>
                </a:lnTo>
                <a:lnTo>
                  <a:pt x="923" y="1218"/>
                </a:lnTo>
                <a:lnTo>
                  <a:pt x="923" y="1254"/>
                </a:lnTo>
                <a:lnTo>
                  <a:pt x="924" y="1289"/>
                </a:lnTo>
                <a:lnTo>
                  <a:pt x="926" y="1323"/>
                </a:lnTo>
                <a:lnTo>
                  <a:pt x="928" y="1355"/>
                </a:lnTo>
                <a:lnTo>
                  <a:pt x="930" y="1387"/>
                </a:lnTo>
                <a:lnTo>
                  <a:pt x="933" y="1416"/>
                </a:lnTo>
                <a:lnTo>
                  <a:pt x="937" y="1444"/>
                </a:lnTo>
                <a:lnTo>
                  <a:pt x="941" y="1471"/>
                </a:lnTo>
                <a:lnTo>
                  <a:pt x="947" y="1497"/>
                </a:lnTo>
                <a:lnTo>
                  <a:pt x="953" y="1521"/>
                </a:lnTo>
                <a:lnTo>
                  <a:pt x="958" y="1545"/>
                </a:lnTo>
                <a:lnTo>
                  <a:pt x="962" y="1555"/>
                </a:lnTo>
                <a:lnTo>
                  <a:pt x="965" y="1566"/>
                </a:lnTo>
                <a:lnTo>
                  <a:pt x="972" y="1587"/>
                </a:lnTo>
                <a:lnTo>
                  <a:pt x="980" y="1606"/>
                </a:lnTo>
                <a:lnTo>
                  <a:pt x="989" y="1624"/>
                </a:lnTo>
                <a:lnTo>
                  <a:pt x="998" y="1641"/>
                </a:lnTo>
                <a:close/>
                <a:moveTo>
                  <a:pt x="1280" y="1978"/>
                </a:moveTo>
                <a:lnTo>
                  <a:pt x="1259" y="1978"/>
                </a:lnTo>
                <a:lnTo>
                  <a:pt x="1239" y="1978"/>
                </a:lnTo>
                <a:lnTo>
                  <a:pt x="1218" y="1977"/>
                </a:lnTo>
                <a:lnTo>
                  <a:pt x="1198" y="1975"/>
                </a:lnTo>
                <a:lnTo>
                  <a:pt x="1179" y="1974"/>
                </a:lnTo>
                <a:lnTo>
                  <a:pt x="1160" y="1972"/>
                </a:lnTo>
                <a:lnTo>
                  <a:pt x="1142" y="1970"/>
                </a:lnTo>
                <a:lnTo>
                  <a:pt x="1124" y="1966"/>
                </a:lnTo>
                <a:lnTo>
                  <a:pt x="1106" y="1964"/>
                </a:lnTo>
                <a:lnTo>
                  <a:pt x="1088" y="1961"/>
                </a:lnTo>
                <a:lnTo>
                  <a:pt x="1071" y="1956"/>
                </a:lnTo>
                <a:lnTo>
                  <a:pt x="1054" y="1953"/>
                </a:lnTo>
                <a:lnTo>
                  <a:pt x="1038" y="1948"/>
                </a:lnTo>
                <a:lnTo>
                  <a:pt x="1022" y="1943"/>
                </a:lnTo>
                <a:lnTo>
                  <a:pt x="992" y="1933"/>
                </a:lnTo>
                <a:lnTo>
                  <a:pt x="963" y="1920"/>
                </a:lnTo>
                <a:lnTo>
                  <a:pt x="949" y="1914"/>
                </a:lnTo>
                <a:lnTo>
                  <a:pt x="936" y="1907"/>
                </a:lnTo>
                <a:lnTo>
                  <a:pt x="911" y="1892"/>
                </a:lnTo>
                <a:lnTo>
                  <a:pt x="899" y="1884"/>
                </a:lnTo>
                <a:lnTo>
                  <a:pt x="886" y="1875"/>
                </a:lnTo>
                <a:lnTo>
                  <a:pt x="875" y="1866"/>
                </a:lnTo>
                <a:lnTo>
                  <a:pt x="864" y="1857"/>
                </a:lnTo>
                <a:lnTo>
                  <a:pt x="853" y="1848"/>
                </a:lnTo>
                <a:lnTo>
                  <a:pt x="843" y="1838"/>
                </a:lnTo>
                <a:lnTo>
                  <a:pt x="833" y="1828"/>
                </a:lnTo>
                <a:lnTo>
                  <a:pt x="824" y="1818"/>
                </a:lnTo>
                <a:lnTo>
                  <a:pt x="815" y="1807"/>
                </a:lnTo>
                <a:lnTo>
                  <a:pt x="811" y="1801"/>
                </a:lnTo>
                <a:lnTo>
                  <a:pt x="806" y="1796"/>
                </a:lnTo>
                <a:lnTo>
                  <a:pt x="798" y="1784"/>
                </a:lnTo>
                <a:lnTo>
                  <a:pt x="790" y="1772"/>
                </a:lnTo>
                <a:lnTo>
                  <a:pt x="783" y="1760"/>
                </a:lnTo>
                <a:lnTo>
                  <a:pt x="776" y="1747"/>
                </a:lnTo>
                <a:lnTo>
                  <a:pt x="761" y="1720"/>
                </a:lnTo>
                <a:lnTo>
                  <a:pt x="754" y="1706"/>
                </a:lnTo>
                <a:lnTo>
                  <a:pt x="748" y="1691"/>
                </a:lnTo>
                <a:lnTo>
                  <a:pt x="736" y="1661"/>
                </a:lnTo>
                <a:lnTo>
                  <a:pt x="731" y="1645"/>
                </a:lnTo>
                <a:lnTo>
                  <a:pt x="725" y="1629"/>
                </a:lnTo>
                <a:lnTo>
                  <a:pt x="715" y="1596"/>
                </a:lnTo>
                <a:lnTo>
                  <a:pt x="706" y="1561"/>
                </a:lnTo>
                <a:lnTo>
                  <a:pt x="698" y="1524"/>
                </a:lnTo>
                <a:lnTo>
                  <a:pt x="695" y="1505"/>
                </a:lnTo>
                <a:lnTo>
                  <a:pt x="691" y="1484"/>
                </a:lnTo>
                <a:lnTo>
                  <a:pt x="686" y="1445"/>
                </a:lnTo>
                <a:lnTo>
                  <a:pt x="681" y="1402"/>
                </a:lnTo>
                <a:lnTo>
                  <a:pt x="678" y="1360"/>
                </a:lnTo>
                <a:lnTo>
                  <a:pt x="676" y="1337"/>
                </a:lnTo>
                <a:lnTo>
                  <a:pt x="674" y="1315"/>
                </a:lnTo>
                <a:lnTo>
                  <a:pt x="673" y="1267"/>
                </a:lnTo>
                <a:lnTo>
                  <a:pt x="673" y="1219"/>
                </a:lnTo>
                <a:lnTo>
                  <a:pt x="673" y="1171"/>
                </a:lnTo>
                <a:lnTo>
                  <a:pt x="674" y="1147"/>
                </a:lnTo>
                <a:lnTo>
                  <a:pt x="674" y="1124"/>
                </a:lnTo>
                <a:lnTo>
                  <a:pt x="678" y="1079"/>
                </a:lnTo>
                <a:lnTo>
                  <a:pt x="681" y="1035"/>
                </a:lnTo>
                <a:lnTo>
                  <a:pt x="686" y="992"/>
                </a:lnTo>
                <a:lnTo>
                  <a:pt x="689" y="972"/>
                </a:lnTo>
                <a:lnTo>
                  <a:pt x="692" y="952"/>
                </a:lnTo>
                <a:lnTo>
                  <a:pt x="699" y="912"/>
                </a:lnTo>
                <a:lnTo>
                  <a:pt x="707" y="875"/>
                </a:lnTo>
                <a:lnTo>
                  <a:pt x="716" y="839"/>
                </a:lnTo>
                <a:lnTo>
                  <a:pt x="721" y="823"/>
                </a:lnTo>
                <a:lnTo>
                  <a:pt x="726" y="806"/>
                </a:lnTo>
                <a:lnTo>
                  <a:pt x="738" y="773"/>
                </a:lnTo>
                <a:lnTo>
                  <a:pt x="743" y="757"/>
                </a:lnTo>
                <a:lnTo>
                  <a:pt x="750" y="742"/>
                </a:lnTo>
                <a:lnTo>
                  <a:pt x="762" y="712"/>
                </a:lnTo>
                <a:lnTo>
                  <a:pt x="770" y="698"/>
                </a:lnTo>
                <a:lnTo>
                  <a:pt x="777" y="684"/>
                </a:lnTo>
                <a:lnTo>
                  <a:pt x="793" y="658"/>
                </a:lnTo>
                <a:lnTo>
                  <a:pt x="801" y="646"/>
                </a:lnTo>
                <a:lnTo>
                  <a:pt x="808" y="634"/>
                </a:lnTo>
                <a:lnTo>
                  <a:pt x="817" y="621"/>
                </a:lnTo>
                <a:lnTo>
                  <a:pt x="826" y="610"/>
                </a:lnTo>
                <a:lnTo>
                  <a:pt x="837" y="599"/>
                </a:lnTo>
                <a:lnTo>
                  <a:pt x="846" y="589"/>
                </a:lnTo>
                <a:lnTo>
                  <a:pt x="856" y="579"/>
                </a:lnTo>
                <a:lnTo>
                  <a:pt x="867" y="569"/>
                </a:lnTo>
                <a:lnTo>
                  <a:pt x="878" y="558"/>
                </a:lnTo>
                <a:lnTo>
                  <a:pt x="890" y="549"/>
                </a:lnTo>
                <a:lnTo>
                  <a:pt x="901" y="542"/>
                </a:lnTo>
                <a:lnTo>
                  <a:pt x="913" y="533"/>
                </a:lnTo>
                <a:lnTo>
                  <a:pt x="939" y="517"/>
                </a:lnTo>
                <a:lnTo>
                  <a:pt x="953" y="510"/>
                </a:lnTo>
                <a:lnTo>
                  <a:pt x="966" y="502"/>
                </a:lnTo>
                <a:lnTo>
                  <a:pt x="981" y="497"/>
                </a:lnTo>
                <a:lnTo>
                  <a:pt x="994" y="490"/>
                </a:lnTo>
                <a:lnTo>
                  <a:pt x="1025" y="479"/>
                </a:lnTo>
                <a:lnTo>
                  <a:pt x="1057" y="470"/>
                </a:lnTo>
                <a:lnTo>
                  <a:pt x="1073" y="465"/>
                </a:lnTo>
                <a:lnTo>
                  <a:pt x="1090" y="461"/>
                </a:lnTo>
                <a:lnTo>
                  <a:pt x="1107" y="457"/>
                </a:lnTo>
                <a:lnTo>
                  <a:pt x="1125" y="454"/>
                </a:lnTo>
                <a:lnTo>
                  <a:pt x="1162" y="449"/>
                </a:lnTo>
                <a:lnTo>
                  <a:pt x="1180" y="447"/>
                </a:lnTo>
                <a:lnTo>
                  <a:pt x="1199" y="445"/>
                </a:lnTo>
                <a:lnTo>
                  <a:pt x="1219" y="444"/>
                </a:lnTo>
                <a:lnTo>
                  <a:pt x="1239" y="443"/>
                </a:lnTo>
                <a:lnTo>
                  <a:pt x="1260" y="443"/>
                </a:lnTo>
                <a:lnTo>
                  <a:pt x="1280" y="443"/>
                </a:lnTo>
                <a:lnTo>
                  <a:pt x="1301" y="443"/>
                </a:lnTo>
                <a:lnTo>
                  <a:pt x="1321" y="443"/>
                </a:lnTo>
                <a:lnTo>
                  <a:pt x="1341" y="444"/>
                </a:lnTo>
                <a:lnTo>
                  <a:pt x="1361" y="445"/>
                </a:lnTo>
                <a:lnTo>
                  <a:pt x="1398" y="449"/>
                </a:lnTo>
                <a:lnTo>
                  <a:pt x="1418" y="452"/>
                </a:lnTo>
                <a:lnTo>
                  <a:pt x="1436" y="454"/>
                </a:lnTo>
                <a:lnTo>
                  <a:pt x="1453" y="457"/>
                </a:lnTo>
                <a:lnTo>
                  <a:pt x="1471" y="461"/>
                </a:lnTo>
                <a:lnTo>
                  <a:pt x="1503" y="469"/>
                </a:lnTo>
                <a:lnTo>
                  <a:pt x="1535" y="479"/>
                </a:lnTo>
                <a:lnTo>
                  <a:pt x="1550" y="484"/>
                </a:lnTo>
                <a:lnTo>
                  <a:pt x="1565" y="490"/>
                </a:lnTo>
                <a:lnTo>
                  <a:pt x="1580" y="496"/>
                </a:lnTo>
                <a:lnTo>
                  <a:pt x="1594" y="502"/>
                </a:lnTo>
                <a:lnTo>
                  <a:pt x="1621" y="517"/>
                </a:lnTo>
                <a:lnTo>
                  <a:pt x="1634" y="524"/>
                </a:lnTo>
                <a:lnTo>
                  <a:pt x="1646" y="533"/>
                </a:lnTo>
                <a:lnTo>
                  <a:pt x="1659" y="540"/>
                </a:lnTo>
                <a:lnTo>
                  <a:pt x="1670" y="549"/>
                </a:lnTo>
                <a:lnTo>
                  <a:pt x="1682" y="558"/>
                </a:lnTo>
                <a:lnTo>
                  <a:pt x="1692" y="567"/>
                </a:lnTo>
                <a:lnTo>
                  <a:pt x="1704" y="578"/>
                </a:lnTo>
                <a:lnTo>
                  <a:pt x="1714" y="588"/>
                </a:lnTo>
                <a:lnTo>
                  <a:pt x="1723" y="599"/>
                </a:lnTo>
                <a:lnTo>
                  <a:pt x="1733" y="609"/>
                </a:lnTo>
                <a:lnTo>
                  <a:pt x="1742" y="620"/>
                </a:lnTo>
                <a:lnTo>
                  <a:pt x="1751" y="633"/>
                </a:lnTo>
                <a:lnTo>
                  <a:pt x="1767" y="657"/>
                </a:lnTo>
                <a:lnTo>
                  <a:pt x="1775" y="670"/>
                </a:lnTo>
                <a:lnTo>
                  <a:pt x="1782" y="683"/>
                </a:lnTo>
                <a:lnTo>
                  <a:pt x="1796" y="711"/>
                </a:lnTo>
                <a:lnTo>
                  <a:pt x="1809" y="740"/>
                </a:lnTo>
                <a:lnTo>
                  <a:pt x="1822" y="771"/>
                </a:lnTo>
                <a:lnTo>
                  <a:pt x="1827" y="788"/>
                </a:lnTo>
                <a:lnTo>
                  <a:pt x="1833" y="803"/>
                </a:lnTo>
                <a:lnTo>
                  <a:pt x="1842" y="838"/>
                </a:lnTo>
                <a:lnTo>
                  <a:pt x="1851" y="874"/>
                </a:lnTo>
                <a:lnTo>
                  <a:pt x="1859" y="911"/>
                </a:lnTo>
                <a:lnTo>
                  <a:pt x="1864" y="930"/>
                </a:lnTo>
                <a:lnTo>
                  <a:pt x="1867" y="951"/>
                </a:lnTo>
                <a:lnTo>
                  <a:pt x="1873" y="991"/>
                </a:lnTo>
                <a:lnTo>
                  <a:pt x="1877" y="1033"/>
                </a:lnTo>
                <a:lnTo>
                  <a:pt x="1880" y="1076"/>
                </a:lnTo>
                <a:lnTo>
                  <a:pt x="1882" y="1099"/>
                </a:lnTo>
                <a:lnTo>
                  <a:pt x="1884" y="1123"/>
                </a:lnTo>
                <a:lnTo>
                  <a:pt x="1885" y="1170"/>
                </a:lnTo>
                <a:lnTo>
                  <a:pt x="1885" y="1218"/>
                </a:lnTo>
                <a:lnTo>
                  <a:pt x="1885" y="1250"/>
                </a:lnTo>
                <a:lnTo>
                  <a:pt x="1885" y="1281"/>
                </a:lnTo>
                <a:lnTo>
                  <a:pt x="1884" y="1312"/>
                </a:lnTo>
                <a:lnTo>
                  <a:pt x="1882" y="1342"/>
                </a:lnTo>
                <a:lnTo>
                  <a:pt x="1880" y="1371"/>
                </a:lnTo>
                <a:lnTo>
                  <a:pt x="1877" y="1399"/>
                </a:lnTo>
                <a:lnTo>
                  <a:pt x="1875" y="1427"/>
                </a:lnTo>
                <a:lnTo>
                  <a:pt x="1874" y="1441"/>
                </a:lnTo>
                <a:lnTo>
                  <a:pt x="1871" y="1454"/>
                </a:lnTo>
                <a:lnTo>
                  <a:pt x="1868" y="1480"/>
                </a:lnTo>
                <a:lnTo>
                  <a:pt x="1864" y="1505"/>
                </a:lnTo>
                <a:lnTo>
                  <a:pt x="1859" y="1529"/>
                </a:lnTo>
                <a:lnTo>
                  <a:pt x="1854" y="1553"/>
                </a:lnTo>
                <a:lnTo>
                  <a:pt x="1849" y="1575"/>
                </a:lnTo>
                <a:lnTo>
                  <a:pt x="1843" y="1598"/>
                </a:lnTo>
                <a:lnTo>
                  <a:pt x="1836" y="1619"/>
                </a:lnTo>
                <a:lnTo>
                  <a:pt x="1830" y="1639"/>
                </a:lnTo>
                <a:lnTo>
                  <a:pt x="1823" y="1659"/>
                </a:lnTo>
                <a:lnTo>
                  <a:pt x="1815" y="1679"/>
                </a:lnTo>
                <a:lnTo>
                  <a:pt x="1811" y="1688"/>
                </a:lnTo>
                <a:lnTo>
                  <a:pt x="1806" y="1697"/>
                </a:lnTo>
                <a:lnTo>
                  <a:pt x="1798" y="1715"/>
                </a:lnTo>
                <a:lnTo>
                  <a:pt x="1788" y="1733"/>
                </a:lnTo>
                <a:lnTo>
                  <a:pt x="1778" y="1750"/>
                </a:lnTo>
                <a:lnTo>
                  <a:pt x="1768" y="1765"/>
                </a:lnTo>
                <a:lnTo>
                  <a:pt x="1757" y="1781"/>
                </a:lnTo>
                <a:lnTo>
                  <a:pt x="1745" y="1796"/>
                </a:lnTo>
                <a:lnTo>
                  <a:pt x="1733" y="1810"/>
                </a:lnTo>
                <a:lnTo>
                  <a:pt x="1721" y="1825"/>
                </a:lnTo>
                <a:lnTo>
                  <a:pt x="1707" y="1837"/>
                </a:lnTo>
                <a:lnTo>
                  <a:pt x="1693" y="1851"/>
                </a:lnTo>
                <a:lnTo>
                  <a:pt x="1679" y="1862"/>
                </a:lnTo>
                <a:lnTo>
                  <a:pt x="1663" y="1874"/>
                </a:lnTo>
                <a:lnTo>
                  <a:pt x="1648" y="1884"/>
                </a:lnTo>
                <a:lnTo>
                  <a:pt x="1831" y="2178"/>
                </a:lnTo>
                <a:lnTo>
                  <a:pt x="1607" y="2282"/>
                </a:lnTo>
                <a:lnTo>
                  <a:pt x="1413" y="1965"/>
                </a:lnTo>
                <a:lnTo>
                  <a:pt x="1402" y="1969"/>
                </a:lnTo>
                <a:lnTo>
                  <a:pt x="1396" y="1970"/>
                </a:lnTo>
                <a:lnTo>
                  <a:pt x="1389" y="1971"/>
                </a:lnTo>
                <a:lnTo>
                  <a:pt x="1375" y="1973"/>
                </a:lnTo>
                <a:lnTo>
                  <a:pt x="1359" y="1975"/>
                </a:lnTo>
                <a:lnTo>
                  <a:pt x="1342" y="1977"/>
                </a:lnTo>
                <a:lnTo>
                  <a:pt x="1323" y="1978"/>
                </a:lnTo>
                <a:lnTo>
                  <a:pt x="1303" y="1978"/>
                </a:lnTo>
                <a:lnTo>
                  <a:pt x="1280" y="1978"/>
                </a:lnTo>
                <a:close/>
                <a:moveTo>
                  <a:pt x="3107" y="0"/>
                </a:moveTo>
                <a:lnTo>
                  <a:pt x="2987" y="0"/>
                </a:lnTo>
                <a:lnTo>
                  <a:pt x="2359" y="0"/>
                </a:lnTo>
                <a:lnTo>
                  <a:pt x="1732" y="0"/>
                </a:lnTo>
                <a:lnTo>
                  <a:pt x="1103" y="0"/>
                </a:lnTo>
                <a:lnTo>
                  <a:pt x="476" y="0"/>
                </a:lnTo>
                <a:lnTo>
                  <a:pt x="0" y="475"/>
                </a:lnTo>
                <a:lnTo>
                  <a:pt x="0" y="1271"/>
                </a:lnTo>
                <a:lnTo>
                  <a:pt x="0" y="2066"/>
                </a:lnTo>
                <a:lnTo>
                  <a:pt x="0" y="2197"/>
                </a:lnTo>
                <a:lnTo>
                  <a:pt x="0" y="2526"/>
                </a:lnTo>
                <a:lnTo>
                  <a:pt x="330" y="2526"/>
                </a:lnTo>
                <a:lnTo>
                  <a:pt x="450" y="2526"/>
                </a:lnTo>
                <a:lnTo>
                  <a:pt x="1078" y="2526"/>
                </a:lnTo>
                <a:lnTo>
                  <a:pt x="1706" y="2526"/>
                </a:lnTo>
                <a:lnTo>
                  <a:pt x="2333" y="2526"/>
                </a:lnTo>
                <a:lnTo>
                  <a:pt x="2961" y="2526"/>
                </a:lnTo>
                <a:lnTo>
                  <a:pt x="3438" y="2051"/>
                </a:lnTo>
                <a:lnTo>
                  <a:pt x="3438" y="1255"/>
                </a:lnTo>
                <a:lnTo>
                  <a:pt x="3438" y="460"/>
                </a:lnTo>
                <a:lnTo>
                  <a:pt x="3438" y="329"/>
                </a:lnTo>
                <a:lnTo>
                  <a:pt x="3438" y="0"/>
                </a:lnTo>
                <a:lnTo>
                  <a:pt x="31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805264"/>
            <a:ext cx="4897437" cy="360586"/>
          </a:xfrm>
        </p:spPr>
        <p:txBody>
          <a:bodyPr anchor="b" anchorCtr="0"/>
          <a:lstStyle>
            <a:lvl1pPr marL="0" indent="0">
              <a:buFontTx/>
              <a:buNone/>
              <a:defRPr sz="1400">
                <a:solidFill>
                  <a:srgbClr val="848895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990363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3E53FC-4E18-4E0E-BD5A-FB580BFA274A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Picture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2" y="1628775"/>
            <a:ext cx="11090275" cy="165620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428999"/>
            <a:ext cx="4897437" cy="1439863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805264"/>
            <a:ext cx="4897437" cy="360586"/>
          </a:xfrm>
        </p:spPr>
        <p:txBody>
          <a:bodyPr anchor="b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Insert date</a:t>
            </a:r>
            <a:endParaRPr lang="en-GB" dirty="0"/>
          </a:p>
        </p:txBody>
      </p:sp>
      <p:sp>
        <p:nvSpPr>
          <p:cNvPr id="16" name="Text Placeholde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50863" y="549275"/>
            <a:ext cx="720000" cy="529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387823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844824"/>
            <a:ext cx="11090275" cy="432102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8 June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734399812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48300" y="1412776"/>
            <a:ext cx="6743700" cy="5445224"/>
          </a:xfrm>
          <a:custGeom>
            <a:avLst/>
            <a:gdLst/>
            <a:ahLst/>
            <a:cxnLst/>
            <a:rect l="l" t="t" r="r" b="b"/>
            <a:pathLst>
              <a:path w="6743700" h="5445224">
                <a:moveTo>
                  <a:pt x="6743699" y="4965798"/>
                </a:moveTo>
                <a:lnTo>
                  <a:pt x="6264274" y="5445223"/>
                </a:lnTo>
                <a:lnTo>
                  <a:pt x="6743699" y="5445223"/>
                </a:lnTo>
                <a:close/>
                <a:moveTo>
                  <a:pt x="6743669" y="0"/>
                </a:moveTo>
                <a:lnTo>
                  <a:pt x="6743700" y="0"/>
                </a:lnTo>
                <a:lnTo>
                  <a:pt x="6743700" y="5445224"/>
                </a:lnTo>
                <a:lnTo>
                  <a:pt x="0" y="5445224"/>
                </a:lnTo>
                <a:lnTo>
                  <a:pt x="0" y="5443256"/>
                </a:lnTo>
                <a:lnTo>
                  <a:pt x="990241" y="203814"/>
                </a:lnTo>
                <a:close/>
              </a:path>
            </a:pathLst>
          </a:custGeom>
          <a:solidFill>
            <a:schemeClr val="accent2"/>
          </a:solidFill>
        </p:spPr>
        <p:txBody>
          <a:bodyPr tIns="216000"/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change picture (</a:t>
            </a:r>
            <a:r>
              <a:rPr lang="en-US" dirty="0"/>
              <a:t>Download more pictures from brand.qt.io</a:t>
            </a:r>
            <a:endParaRPr lang="en-GB" dirty="0"/>
          </a:p>
        </p:txBody>
      </p:sp>
      <p:sp>
        <p:nvSpPr>
          <p:cNvPr id="19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8 June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1127125" y="2852936"/>
            <a:ext cx="432117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50863" y="2854254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1</a:t>
            </a:r>
            <a:endParaRPr lang="fi-FI" dirty="0"/>
          </a:p>
        </p:txBody>
      </p:sp>
      <p:sp>
        <p:nvSpPr>
          <p:cNvPr id="24" name="Text Placeholder 22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50863" y="3429817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2</a:t>
            </a:r>
            <a:endParaRPr lang="fi-FI" dirty="0"/>
          </a:p>
        </p:txBody>
      </p:sp>
      <p:sp>
        <p:nvSpPr>
          <p:cNvPr id="25" name="Text Placeholder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0863" y="4005833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3</a:t>
            </a:r>
            <a:endParaRPr lang="fi-FI" dirty="0"/>
          </a:p>
        </p:txBody>
      </p:sp>
      <p:sp>
        <p:nvSpPr>
          <p:cNvPr id="26" name="Text Placeholder 2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50863" y="4581624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4</a:t>
            </a:r>
            <a:endParaRPr lang="fi-FI" dirty="0"/>
          </a:p>
        </p:txBody>
      </p:sp>
      <p:sp>
        <p:nvSpPr>
          <p:cNvPr id="27" name="Text Placeholder 22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50863" y="5157961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5</a:t>
            </a:r>
            <a:endParaRPr lang="fi-FI" dirty="0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1127125" y="3429769"/>
            <a:ext cx="432117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1127125" y="4005833"/>
            <a:ext cx="432117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1127125" y="4581215"/>
            <a:ext cx="432117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1127125" y="5157961"/>
            <a:ext cx="432117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7341447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8 June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1127125" y="2852936"/>
            <a:ext cx="4680843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50863" y="2854254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1</a:t>
            </a:r>
            <a:endParaRPr lang="fi-FI" dirty="0"/>
          </a:p>
        </p:txBody>
      </p:sp>
      <p:sp>
        <p:nvSpPr>
          <p:cNvPr id="24" name="Text Placeholder 22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50863" y="3429817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2</a:t>
            </a:r>
            <a:endParaRPr lang="fi-FI" dirty="0"/>
          </a:p>
        </p:txBody>
      </p:sp>
      <p:sp>
        <p:nvSpPr>
          <p:cNvPr id="25" name="Text Placeholder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0863" y="4005833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3</a:t>
            </a:r>
            <a:endParaRPr lang="fi-FI" dirty="0"/>
          </a:p>
        </p:txBody>
      </p:sp>
      <p:sp>
        <p:nvSpPr>
          <p:cNvPr id="26" name="Text Placeholder 2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50863" y="4581624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4</a:t>
            </a:r>
            <a:endParaRPr lang="fi-FI" dirty="0"/>
          </a:p>
        </p:txBody>
      </p:sp>
      <p:sp>
        <p:nvSpPr>
          <p:cNvPr id="27" name="Text Placeholder 22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50863" y="5157961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5</a:t>
            </a:r>
            <a:endParaRPr lang="fi-FI" dirty="0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1127125" y="3429769"/>
            <a:ext cx="4680843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1127125" y="4005833"/>
            <a:ext cx="4680843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1127125" y="4581215"/>
            <a:ext cx="4680843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1127125" y="5157961"/>
            <a:ext cx="4680843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37640513-C496-47FE-98A4-F4CC20035C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959401" y="2852936"/>
            <a:ext cx="468121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4D719B9-BBCB-4697-B996-ED06D11E353B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6383139" y="2854254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6</a:t>
            </a:r>
            <a:endParaRPr lang="fi-FI" dirty="0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D2D3CFAA-C644-4BB0-B1FE-9FD8EBF06D70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6383139" y="3429817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7</a:t>
            </a:r>
            <a:endParaRPr lang="fi-FI" dirty="0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44DAA2A7-6463-4C89-BEBD-58694295DAA8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6383139" y="4005833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8</a:t>
            </a:r>
            <a:endParaRPr lang="fi-FI" dirty="0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1FEDDAB8-C155-4050-8FC4-DE761695B3EB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6383139" y="4581624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9</a:t>
            </a:r>
            <a:endParaRPr lang="fi-FI" dirty="0"/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47EEB137-9617-4236-8269-4AEDD29CC394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6383139" y="5157961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10</a:t>
            </a:r>
            <a:endParaRPr lang="fi-FI" dirty="0"/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2E062FB9-D1F7-41E6-810C-B4BBEF83EC4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959401" y="3429769"/>
            <a:ext cx="468121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7AFB1767-F4C4-4FC5-A6ED-6B0419784E9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59401" y="4005833"/>
            <a:ext cx="468121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02CFD483-279A-4C81-97E9-38DBBAAF71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959401" y="4581215"/>
            <a:ext cx="468121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09CE5CD5-E6D2-449B-B83F-02CCEB10BD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59401" y="5157961"/>
            <a:ext cx="468121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66164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844824"/>
            <a:ext cx="11090275" cy="432102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8 June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34873624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"/>
            <a:ext cx="12192000" cy="5877271"/>
          </a:xfrm>
          <a:custGeom>
            <a:avLst/>
            <a:gdLst/>
            <a:ahLst/>
            <a:cxnLst/>
            <a:rect l="l" t="t" r="r" b="b"/>
            <a:pathLst>
              <a:path w="12192000" h="5877271">
                <a:moveTo>
                  <a:pt x="0" y="0"/>
                </a:moveTo>
                <a:lnTo>
                  <a:pt x="12192000" y="0"/>
                </a:lnTo>
                <a:lnTo>
                  <a:pt x="12192000" y="4580284"/>
                </a:lnTo>
                <a:lnTo>
                  <a:pt x="0" y="5877271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2EA8A3-ED0B-4CC0-A7BA-3A85DD603AED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6743700" y="5733627"/>
            <a:ext cx="4897437" cy="432817"/>
          </a:xfrm>
        </p:spPr>
        <p:txBody>
          <a:bodyPr anchor="ctr" anchorCtr="0"/>
          <a:lstStyle>
            <a:lvl1pPr marL="0" indent="0">
              <a:buFontTx/>
              <a:buNone/>
              <a:defRPr sz="2400"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096000" y="5734945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#</a:t>
            </a:r>
            <a:endParaRPr lang="fi-FI" dirty="0"/>
          </a:p>
        </p:txBody>
      </p:sp>
      <p:sp>
        <p:nvSpPr>
          <p:cNvPr id="21" name="Text Placeholder 14"/>
          <p:cNvSpPr>
            <a:spLocks noGrp="1" noChangeAspect="1"/>
          </p:cNvSpPr>
          <p:nvPr>
            <p:ph type="body" sz="quarter" idx="16"/>
          </p:nvPr>
        </p:nvSpPr>
        <p:spPr>
          <a:xfrm>
            <a:off x="550863" y="549275"/>
            <a:ext cx="720000" cy="52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772663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rgbClr val="848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"/>
            <a:ext cx="12192000" cy="5877271"/>
          </a:xfrm>
          <a:custGeom>
            <a:avLst/>
            <a:gdLst/>
            <a:ahLst/>
            <a:cxnLst/>
            <a:rect l="l" t="t" r="r" b="b"/>
            <a:pathLst>
              <a:path w="12192000" h="5877271">
                <a:moveTo>
                  <a:pt x="0" y="0"/>
                </a:moveTo>
                <a:lnTo>
                  <a:pt x="12192000" y="0"/>
                </a:lnTo>
                <a:lnTo>
                  <a:pt x="12192000" y="4580284"/>
                </a:lnTo>
                <a:lnTo>
                  <a:pt x="0" y="5877271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2EA8A3-ED0B-4CC0-A7BA-3A85DD603AED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6743700" y="5733627"/>
            <a:ext cx="4897437" cy="432817"/>
          </a:xfrm>
        </p:spPr>
        <p:txBody>
          <a:bodyPr anchor="ctr" anchorCtr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096000" y="5734945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#</a:t>
            </a:r>
            <a:endParaRPr lang="fi-FI" dirty="0"/>
          </a:p>
        </p:txBody>
      </p:sp>
      <p:sp>
        <p:nvSpPr>
          <p:cNvPr id="21" name="Text Placeholder 14"/>
          <p:cNvSpPr>
            <a:spLocks noGrp="1" noChangeAspect="1"/>
          </p:cNvSpPr>
          <p:nvPr>
            <p:ph type="body" sz="quarter" idx="16"/>
          </p:nvPr>
        </p:nvSpPr>
        <p:spPr>
          <a:xfrm>
            <a:off x="550863" y="549275"/>
            <a:ext cx="720000" cy="52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189256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lIns="39600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566C024-3FFB-437E-9CE3-FF63CB6433F8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740979" cy="6857999"/>
          </a:xfrm>
          <a:custGeom>
            <a:avLst/>
            <a:gdLst>
              <a:gd name="connsiteX0" fmla="*/ 0 w 6096000"/>
              <a:gd name="connsiteY0" fmla="*/ 0 h 6857999"/>
              <a:gd name="connsiteX1" fmla="*/ 6096000 w 6096000"/>
              <a:gd name="connsiteY1" fmla="*/ 0 h 6857999"/>
              <a:gd name="connsiteX2" fmla="*/ 6096000 w 6096000"/>
              <a:gd name="connsiteY2" fmla="*/ 0 h 6857999"/>
              <a:gd name="connsiteX3" fmla="*/ 6096000 w 6096000"/>
              <a:gd name="connsiteY3" fmla="*/ 6857999 h 6857999"/>
              <a:gd name="connsiteX4" fmla="*/ 6096000 w 6096000"/>
              <a:gd name="connsiteY4" fmla="*/ 6857999 h 6857999"/>
              <a:gd name="connsiteX5" fmla="*/ 0 w 6096000"/>
              <a:gd name="connsiteY5" fmla="*/ 6857999 h 6857999"/>
              <a:gd name="connsiteX6" fmla="*/ 0 w 6096000"/>
              <a:gd name="connsiteY6" fmla="*/ 6857999 h 6857999"/>
              <a:gd name="connsiteX7" fmla="*/ 0 w 6096000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6096000 w 6740979"/>
              <a:gd name="connsiteY3" fmla="*/ 6857999 h 6857999"/>
              <a:gd name="connsiteX4" fmla="*/ 6096000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6857999 h 6857999"/>
              <a:gd name="connsiteX7" fmla="*/ 0 w 6740979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6096000 w 6740979"/>
              <a:gd name="connsiteY3" fmla="*/ 6857999 h 6857999"/>
              <a:gd name="connsiteX4" fmla="*/ 5442858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6857999 h 6857999"/>
              <a:gd name="connsiteX7" fmla="*/ 0 w 6740979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5442858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0 h 6857999"/>
              <a:gd name="connsiteX0" fmla="*/ 0 w 6740979"/>
              <a:gd name="connsiteY0" fmla="*/ 0 h 6857999"/>
              <a:gd name="connsiteX1" fmla="*/ 6740979 w 6740979"/>
              <a:gd name="connsiteY1" fmla="*/ 8164 h 6857999"/>
              <a:gd name="connsiteX2" fmla="*/ 5442858 w 6740979"/>
              <a:gd name="connsiteY2" fmla="*/ 6857999 h 6857999"/>
              <a:gd name="connsiteX3" fmla="*/ 0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0 h 6857999"/>
              <a:gd name="connsiteX0" fmla="*/ 0 w 6740979"/>
              <a:gd name="connsiteY0" fmla="*/ 0 h 6857999"/>
              <a:gd name="connsiteX1" fmla="*/ 6740979 w 6740979"/>
              <a:gd name="connsiteY1" fmla="*/ 0 h 6857999"/>
              <a:gd name="connsiteX2" fmla="*/ 5442858 w 6740979"/>
              <a:gd name="connsiteY2" fmla="*/ 6857999 h 6857999"/>
              <a:gd name="connsiteX3" fmla="*/ 0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0979" h="6857999">
                <a:moveTo>
                  <a:pt x="0" y="0"/>
                </a:moveTo>
                <a:lnTo>
                  <a:pt x="6740979" y="0"/>
                </a:lnTo>
                <a:lnTo>
                  <a:pt x="5442858" y="6857999"/>
                </a:lnTo>
                <a:lnTo>
                  <a:pt x="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09102B">
              <a:alpha val="40000"/>
            </a:srgbClr>
          </a:solidFill>
        </p:spPr>
        <p:txBody>
          <a:bodyPr lIns="540000" tIns="684000" rIns="288000" bIns="4248000" anchor="t" anchorCtr="0"/>
          <a:lstStyle>
            <a:lvl1pPr algn="l">
              <a:defRPr sz="4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4897437" cy="331291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effectLst/>
              </a:defRPr>
            </a:lvl1pPr>
            <a:lvl2pPr>
              <a:defRPr sz="2000">
                <a:solidFill>
                  <a:schemeClr val="bg1"/>
                </a:solidFill>
                <a:effectLst/>
              </a:defRPr>
            </a:lvl2pPr>
            <a:lvl3pPr>
              <a:defRPr sz="1800">
                <a:solidFill>
                  <a:schemeClr val="bg1"/>
                </a:solidFill>
                <a:effectLst/>
              </a:defRPr>
            </a:lvl3pPr>
            <a:lvl4pPr>
              <a:defRPr sz="1600">
                <a:solidFill>
                  <a:schemeClr val="bg1"/>
                </a:solidFill>
                <a:effectLst/>
              </a:defRPr>
            </a:lvl4pPr>
            <a:lvl5pPr>
              <a:defRPr sz="1200">
                <a:solidFill>
                  <a:schemeClr val="bg1"/>
                </a:solidFill>
                <a:effectLst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GB" dirty="0"/>
          </a:p>
        </p:txBody>
      </p:sp>
      <p:sp>
        <p:nvSpPr>
          <p:cNvPr id="9" name="Text Placeholder 14"/>
          <p:cNvSpPr>
            <a:spLocks noGrp="1" noChangeAspect="1"/>
          </p:cNvSpPr>
          <p:nvPr>
            <p:ph type="body" sz="quarter" idx="15"/>
          </p:nvPr>
        </p:nvSpPr>
        <p:spPr>
          <a:xfrm>
            <a:off x="10921592" y="5636650"/>
            <a:ext cx="720000" cy="52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310995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lIns="39600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566C024-3FFB-437E-9CE3-FF63CB6433F8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740979" cy="6857999"/>
          </a:xfrm>
          <a:custGeom>
            <a:avLst/>
            <a:gdLst>
              <a:gd name="connsiteX0" fmla="*/ 0 w 6096000"/>
              <a:gd name="connsiteY0" fmla="*/ 0 h 6857999"/>
              <a:gd name="connsiteX1" fmla="*/ 6096000 w 6096000"/>
              <a:gd name="connsiteY1" fmla="*/ 0 h 6857999"/>
              <a:gd name="connsiteX2" fmla="*/ 6096000 w 6096000"/>
              <a:gd name="connsiteY2" fmla="*/ 0 h 6857999"/>
              <a:gd name="connsiteX3" fmla="*/ 6096000 w 6096000"/>
              <a:gd name="connsiteY3" fmla="*/ 6857999 h 6857999"/>
              <a:gd name="connsiteX4" fmla="*/ 6096000 w 6096000"/>
              <a:gd name="connsiteY4" fmla="*/ 6857999 h 6857999"/>
              <a:gd name="connsiteX5" fmla="*/ 0 w 6096000"/>
              <a:gd name="connsiteY5" fmla="*/ 6857999 h 6857999"/>
              <a:gd name="connsiteX6" fmla="*/ 0 w 6096000"/>
              <a:gd name="connsiteY6" fmla="*/ 6857999 h 6857999"/>
              <a:gd name="connsiteX7" fmla="*/ 0 w 6096000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6096000 w 6740979"/>
              <a:gd name="connsiteY3" fmla="*/ 6857999 h 6857999"/>
              <a:gd name="connsiteX4" fmla="*/ 6096000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6857999 h 6857999"/>
              <a:gd name="connsiteX7" fmla="*/ 0 w 6740979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6096000 w 6740979"/>
              <a:gd name="connsiteY3" fmla="*/ 6857999 h 6857999"/>
              <a:gd name="connsiteX4" fmla="*/ 5442858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6857999 h 6857999"/>
              <a:gd name="connsiteX7" fmla="*/ 0 w 6740979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5442858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0 h 6857999"/>
              <a:gd name="connsiteX0" fmla="*/ 0 w 6740979"/>
              <a:gd name="connsiteY0" fmla="*/ 0 h 6857999"/>
              <a:gd name="connsiteX1" fmla="*/ 6740979 w 6740979"/>
              <a:gd name="connsiteY1" fmla="*/ 8164 h 6857999"/>
              <a:gd name="connsiteX2" fmla="*/ 5442858 w 6740979"/>
              <a:gd name="connsiteY2" fmla="*/ 6857999 h 6857999"/>
              <a:gd name="connsiteX3" fmla="*/ 0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0 h 6857999"/>
              <a:gd name="connsiteX0" fmla="*/ 0 w 6740979"/>
              <a:gd name="connsiteY0" fmla="*/ 0 h 6857999"/>
              <a:gd name="connsiteX1" fmla="*/ 6740979 w 6740979"/>
              <a:gd name="connsiteY1" fmla="*/ 0 h 6857999"/>
              <a:gd name="connsiteX2" fmla="*/ 5442858 w 6740979"/>
              <a:gd name="connsiteY2" fmla="*/ 6857999 h 6857999"/>
              <a:gd name="connsiteX3" fmla="*/ 0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0979" h="6857999">
                <a:moveTo>
                  <a:pt x="0" y="0"/>
                </a:moveTo>
                <a:lnTo>
                  <a:pt x="6740979" y="0"/>
                </a:lnTo>
                <a:lnTo>
                  <a:pt x="5442858" y="6857999"/>
                </a:lnTo>
                <a:lnTo>
                  <a:pt x="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</p:spPr>
        <p:txBody>
          <a:bodyPr lIns="540000" tIns="684000" rIns="288000" bIns="4248000" anchor="t" anchorCtr="0"/>
          <a:lstStyle>
            <a:lvl1pPr algn="l"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4897437" cy="331291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effectLst/>
              </a:defRPr>
            </a:lvl1pPr>
            <a:lvl2pPr>
              <a:defRPr sz="2000">
                <a:solidFill>
                  <a:schemeClr val="tx1"/>
                </a:solidFill>
                <a:effectLst/>
              </a:defRPr>
            </a:lvl2pPr>
            <a:lvl3pPr>
              <a:defRPr sz="1800">
                <a:solidFill>
                  <a:schemeClr val="tx1"/>
                </a:solidFill>
                <a:effectLst/>
              </a:defRPr>
            </a:lvl3pPr>
            <a:lvl4pPr>
              <a:defRPr sz="1600">
                <a:solidFill>
                  <a:schemeClr val="tx1"/>
                </a:solidFill>
                <a:effectLst/>
              </a:defRPr>
            </a:lvl4pPr>
            <a:lvl5pPr>
              <a:defRPr sz="1200">
                <a:solidFill>
                  <a:schemeClr val="tx1"/>
                </a:solidFill>
                <a:effectLst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GB" dirty="0"/>
          </a:p>
        </p:txBody>
      </p:sp>
      <p:sp>
        <p:nvSpPr>
          <p:cNvPr id="9" name="Text Placeholder 14"/>
          <p:cNvSpPr>
            <a:spLocks noGrp="1" noChangeAspect="1"/>
          </p:cNvSpPr>
          <p:nvPr>
            <p:ph type="body" sz="quarter" idx="15"/>
          </p:nvPr>
        </p:nvSpPr>
        <p:spPr>
          <a:xfrm>
            <a:off x="10921592" y="5636650"/>
            <a:ext cx="720000" cy="52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112300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lIns="39600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icon to change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566C024-3FFB-437E-9CE3-FF63CB6433F8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740979" cy="6857999"/>
          </a:xfrm>
          <a:custGeom>
            <a:avLst/>
            <a:gdLst>
              <a:gd name="connsiteX0" fmla="*/ 0 w 6096000"/>
              <a:gd name="connsiteY0" fmla="*/ 0 h 6857999"/>
              <a:gd name="connsiteX1" fmla="*/ 6096000 w 6096000"/>
              <a:gd name="connsiteY1" fmla="*/ 0 h 6857999"/>
              <a:gd name="connsiteX2" fmla="*/ 6096000 w 6096000"/>
              <a:gd name="connsiteY2" fmla="*/ 0 h 6857999"/>
              <a:gd name="connsiteX3" fmla="*/ 6096000 w 6096000"/>
              <a:gd name="connsiteY3" fmla="*/ 6857999 h 6857999"/>
              <a:gd name="connsiteX4" fmla="*/ 6096000 w 6096000"/>
              <a:gd name="connsiteY4" fmla="*/ 6857999 h 6857999"/>
              <a:gd name="connsiteX5" fmla="*/ 0 w 6096000"/>
              <a:gd name="connsiteY5" fmla="*/ 6857999 h 6857999"/>
              <a:gd name="connsiteX6" fmla="*/ 0 w 6096000"/>
              <a:gd name="connsiteY6" fmla="*/ 6857999 h 6857999"/>
              <a:gd name="connsiteX7" fmla="*/ 0 w 6096000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6096000 w 6740979"/>
              <a:gd name="connsiteY3" fmla="*/ 6857999 h 6857999"/>
              <a:gd name="connsiteX4" fmla="*/ 6096000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6857999 h 6857999"/>
              <a:gd name="connsiteX7" fmla="*/ 0 w 6740979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6096000 w 6740979"/>
              <a:gd name="connsiteY3" fmla="*/ 6857999 h 6857999"/>
              <a:gd name="connsiteX4" fmla="*/ 5442858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6857999 h 6857999"/>
              <a:gd name="connsiteX7" fmla="*/ 0 w 6740979"/>
              <a:gd name="connsiteY7" fmla="*/ 0 h 6857999"/>
              <a:gd name="connsiteX0" fmla="*/ 0 w 6740979"/>
              <a:gd name="connsiteY0" fmla="*/ 0 h 6857999"/>
              <a:gd name="connsiteX1" fmla="*/ 6096000 w 6740979"/>
              <a:gd name="connsiteY1" fmla="*/ 0 h 6857999"/>
              <a:gd name="connsiteX2" fmla="*/ 6740979 w 6740979"/>
              <a:gd name="connsiteY2" fmla="*/ 8164 h 6857999"/>
              <a:gd name="connsiteX3" fmla="*/ 5442858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6857999 h 6857999"/>
              <a:gd name="connsiteX6" fmla="*/ 0 w 6740979"/>
              <a:gd name="connsiteY6" fmla="*/ 0 h 6857999"/>
              <a:gd name="connsiteX0" fmla="*/ 0 w 6740979"/>
              <a:gd name="connsiteY0" fmla="*/ 0 h 6857999"/>
              <a:gd name="connsiteX1" fmla="*/ 6740979 w 6740979"/>
              <a:gd name="connsiteY1" fmla="*/ 8164 h 6857999"/>
              <a:gd name="connsiteX2" fmla="*/ 5442858 w 6740979"/>
              <a:gd name="connsiteY2" fmla="*/ 6857999 h 6857999"/>
              <a:gd name="connsiteX3" fmla="*/ 0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0 h 6857999"/>
              <a:gd name="connsiteX0" fmla="*/ 0 w 6740979"/>
              <a:gd name="connsiteY0" fmla="*/ 0 h 6857999"/>
              <a:gd name="connsiteX1" fmla="*/ 6740979 w 6740979"/>
              <a:gd name="connsiteY1" fmla="*/ 0 h 6857999"/>
              <a:gd name="connsiteX2" fmla="*/ 5442858 w 6740979"/>
              <a:gd name="connsiteY2" fmla="*/ 6857999 h 6857999"/>
              <a:gd name="connsiteX3" fmla="*/ 0 w 6740979"/>
              <a:gd name="connsiteY3" fmla="*/ 6857999 h 6857999"/>
              <a:gd name="connsiteX4" fmla="*/ 0 w 6740979"/>
              <a:gd name="connsiteY4" fmla="*/ 6857999 h 6857999"/>
              <a:gd name="connsiteX5" fmla="*/ 0 w 6740979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0979" h="6857999">
                <a:moveTo>
                  <a:pt x="0" y="0"/>
                </a:moveTo>
                <a:lnTo>
                  <a:pt x="6740979" y="0"/>
                </a:lnTo>
                <a:lnTo>
                  <a:pt x="5442858" y="6857999"/>
                </a:lnTo>
                <a:lnTo>
                  <a:pt x="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41CD52">
              <a:alpha val="80000"/>
            </a:srgbClr>
          </a:solidFill>
        </p:spPr>
        <p:txBody>
          <a:bodyPr lIns="540000" tIns="684000" rIns="288000" bIns="4248000" anchor="t" anchorCtr="0"/>
          <a:lstStyle>
            <a:lvl1pPr algn="l"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4897437" cy="331291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effectLst/>
              </a:defRPr>
            </a:lvl1pPr>
            <a:lvl2pPr>
              <a:defRPr sz="2000">
                <a:solidFill>
                  <a:schemeClr val="tx1"/>
                </a:solidFill>
                <a:effectLst/>
              </a:defRPr>
            </a:lvl2pPr>
            <a:lvl3pPr>
              <a:defRPr sz="1800">
                <a:solidFill>
                  <a:schemeClr val="tx1"/>
                </a:solidFill>
                <a:effectLst/>
              </a:defRPr>
            </a:lvl3pPr>
            <a:lvl4pPr>
              <a:defRPr sz="1600">
                <a:solidFill>
                  <a:schemeClr val="tx1"/>
                </a:solidFill>
                <a:effectLst/>
              </a:defRPr>
            </a:lvl4pPr>
            <a:lvl5pPr>
              <a:defRPr sz="1200">
                <a:solidFill>
                  <a:schemeClr val="tx1"/>
                </a:solidFill>
                <a:effectLst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GB" dirty="0"/>
          </a:p>
        </p:txBody>
      </p:sp>
      <p:sp>
        <p:nvSpPr>
          <p:cNvPr id="9" name="Text Placeholder 14"/>
          <p:cNvSpPr>
            <a:spLocks noGrp="1" noChangeAspect="1"/>
          </p:cNvSpPr>
          <p:nvPr>
            <p:ph type="body" sz="quarter" idx="15"/>
          </p:nvPr>
        </p:nvSpPr>
        <p:spPr>
          <a:xfrm>
            <a:off x="10921592" y="5636650"/>
            <a:ext cx="720000" cy="529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861634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1844675"/>
            <a:ext cx="5257104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032" y="1844675"/>
            <a:ext cx="5257106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914-6757-43ED-8757-DFDFC05A67C3}" type="datetime3">
              <a:rPr lang="en-US" smtClean="0"/>
              <a:t>8 June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39144490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758210" y="1268760"/>
            <a:ext cx="6433791" cy="5589240"/>
          </a:xfrm>
          <a:custGeom>
            <a:avLst/>
            <a:gdLst/>
            <a:ahLst/>
            <a:cxnLst/>
            <a:rect l="l" t="t" r="r" b="b"/>
            <a:pathLst>
              <a:path w="6433791" h="5589240">
                <a:moveTo>
                  <a:pt x="6433790" y="0"/>
                </a:moveTo>
                <a:lnTo>
                  <a:pt x="6433791" y="0"/>
                </a:lnTo>
                <a:lnTo>
                  <a:pt x="6433791" y="5589240"/>
                </a:lnTo>
                <a:lnTo>
                  <a:pt x="985491" y="5589240"/>
                </a:lnTo>
                <a:lnTo>
                  <a:pt x="0" y="371930"/>
                </a:lnTo>
                <a:lnTo>
                  <a:pt x="6433759" y="144016"/>
                </a:lnTo>
                <a:lnTo>
                  <a:pt x="6433790" y="144016"/>
                </a:lnTo>
                <a:lnTo>
                  <a:pt x="6433790" y="14401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50863" y="2205038"/>
            <a:ext cx="4897437" cy="3816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743701" y="2205038"/>
            <a:ext cx="4897438" cy="3816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7" name="Snip Diagonal Corner Rectangle 16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80737529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/>
          <p:cNvSpPr/>
          <p:nvPr userDrawn="1"/>
        </p:nvSpPr>
        <p:spPr>
          <a:xfrm>
            <a:off x="0" y="1598114"/>
            <a:ext cx="6960096" cy="5259886"/>
          </a:xfrm>
          <a:custGeom>
            <a:avLst/>
            <a:gdLst/>
            <a:ahLst/>
            <a:cxnLst/>
            <a:rect l="l" t="t" r="r" b="b"/>
            <a:pathLst>
              <a:path w="6960096" h="5259886">
                <a:moveTo>
                  <a:pt x="5758210" y="42576"/>
                </a:moveTo>
                <a:lnTo>
                  <a:pt x="6743701" y="5259886"/>
                </a:lnTo>
                <a:lnTo>
                  <a:pt x="0" y="5259886"/>
                </a:lnTo>
                <a:lnTo>
                  <a:pt x="0" y="246559"/>
                </a:lnTo>
                <a:close/>
                <a:moveTo>
                  <a:pt x="6960096" y="0"/>
                </a:moveTo>
                <a:lnTo>
                  <a:pt x="6960096" y="0"/>
                </a:lnTo>
                <a:lnTo>
                  <a:pt x="6027687" y="3303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50863" y="2205038"/>
            <a:ext cx="4897437" cy="3816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743701" y="2205038"/>
            <a:ext cx="4897438" cy="3816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7" name="Snip Diagonal Corner Rectangle 16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4763281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844675"/>
            <a:ext cx="5257105" cy="36018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2276871"/>
            <a:ext cx="5257104" cy="38889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032" y="1844675"/>
            <a:ext cx="5257106" cy="36018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032" y="2276871"/>
            <a:ext cx="5257106" cy="38889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20B2-7E64-41DC-87A3-AF9B72B05ED7}" type="datetime3">
              <a:rPr lang="en-US" smtClean="0"/>
              <a:t>8 June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11337362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3982919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48300" y="1412776"/>
            <a:ext cx="6743700" cy="5445224"/>
          </a:xfrm>
          <a:custGeom>
            <a:avLst/>
            <a:gdLst/>
            <a:ahLst/>
            <a:cxnLst/>
            <a:rect l="l" t="t" r="r" b="b"/>
            <a:pathLst>
              <a:path w="6743700" h="5445224">
                <a:moveTo>
                  <a:pt x="6743699" y="4965798"/>
                </a:moveTo>
                <a:lnTo>
                  <a:pt x="6264274" y="5445223"/>
                </a:lnTo>
                <a:lnTo>
                  <a:pt x="6743699" y="5445223"/>
                </a:lnTo>
                <a:close/>
                <a:moveTo>
                  <a:pt x="6743669" y="0"/>
                </a:moveTo>
                <a:lnTo>
                  <a:pt x="6743700" y="0"/>
                </a:lnTo>
                <a:lnTo>
                  <a:pt x="6743700" y="5445224"/>
                </a:lnTo>
                <a:lnTo>
                  <a:pt x="0" y="5445224"/>
                </a:lnTo>
                <a:lnTo>
                  <a:pt x="0" y="5443256"/>
                </a:lnTo>
                <a:lnTo>
                  <a:pt x="990241" y="203814"/>
                </a:lnTo>
                <a:close/>
              </a:path>
            </a:pathLst>
          </a:custGeom>
          <a:solidFill>
            <a:schemeClr val="accent2"/>
          </a:solidFill>
        </p:spPr>
        <p:txBody>
          <a:bodyPr tIns="216000"/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change picture (</a:t>
            </a:r>
            <a:r>
              <a:rPr lang="en-US" dirty="0"/>
              <a:t>Download more pictures from brand.qt.io</a:t>
            </a:r>
            <a:endParaRPr lang="en-GB" dirty="0"/>
          </a:p>
        </p:txBody>
      </p:sp>
      <p:sp>
        <p:nvSpPr>
          <p:cNvPr id="19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8 June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1127125" y="2852936"/>
            <a:ext cx="432117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50863" y="2854254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1</a:t>
            </a:r>
            <a:endParaRPr lang="fi-FI" dirty="0"/>
          </a:p>
        </p:txBody>
      </p:sp>
      <p:sp>
        <p:nvSpPr>
          <p:cNvPr id="24" name="Text Placeholder 22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50863" y="3429817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2</a:t>
            </a:r>
            <a:endParaRPr lang="fi-FI" dirty="0"/>
          </a:p>
        </p:txBody>
      </p:sp>
      <p:sp>
        <p:nvSpPr>
          <p:cNvPr id="25" name="Text Placeholder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0863" y="4005833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3</a:t>
            </a:r>
            <a:endParaRPr lang="fi-FI" dirty="0"/>
          </a:p>
        </p:txBody>
      </p:sp>
      <p:sp>
        <p:nvSpPr>
          <p:cNvPr id="26" name="Text Placeholder 2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50863" y="4581624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4</a:t>
            </a:r>
            <a:endParaRPr lang="fi-FI" dirty="0"/>
          </a:p>
        </p:txBody>
      </p:sp>
      <p:sp>
        <p:nvSpPr>
          <p:cNvPr id="27" name="Text Placeholder 22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50863" y="5157961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5</a:t>
            </a:r>
            <a:endParaRPr lang="fi-FI" dirty="0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1127125" y="3429769"/>
            <a:ext cx="432117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1127125" y="4005833"/>
            <a:ext cx="432117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1127125" y="4581215"/>
            <a:ext cx="432117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1127125" y="5157961"/>
            <a:ext cx="432117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300384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9" name="Snip Diagonal Corner Rectangle 8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69429434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5257105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BD71-E284-497B-977E-BF771565ACD7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4031" y="1844675"/>
            <a:ext cx="5257105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69817362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448300" y="1412777"/>
            <a:ext cx="6743700" cy="5445225"/>
          </a:xfrm>
          <a:custGeom>
            <a:avLst/>
            <a:gdLst/>
            <a:ahLst/>
            <a:cxnLst/>
            <a:rect l="l" t="t" r="r" b="b"/>
            <a:pathLst>
              <a:path w="6743700" h="5445225">
                <a:moveTo>
                  <a:pt x="6743669" y="0"/>
                </a:moveTo>
                <a:lnTo>
                  <a:pt x="6743700" y="0"/>
                </a:lnTo>
                <a:lnTo>
                  <a:pt x="6743700" y="5445225"/>
                </a:lnTo>
                <a:lnTo>
                  <a:pt x="0" y="5445225"/>
                </a:lnTo>
                <a:lnTo>
                  <a:pt x="0" y="5445224"/>
                </a:lnTo>
                <a:lnTo>
                  <a:pt x="1295400" y="5445224"/>
                </a:lnTo>
                <a:lnTo>
                  <a:pt x="309908" y="227914"/>
                </a:lnTo>
                <a:close/>
              </a:path>
            </a:pathLst>
          </a:custGeom>
          <a:solidFill>
            <a:schemeClr val="accent2"/>
          </a:solidFill>
        </p:spPr>
        <p:txBody>
          <a:bodyPr tIns="216000"/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50863" y="2205038"/>
            <a:ext cx="4897437" cy="3816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11151343" y="6165850"/>
            <a:ext cx="489795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0943797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4437112"/>
            <a:ext cx="11090275" cy="1728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9BCD-15DD-442A-8725-EFBDAFFC98C5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0863" y="1844675"/>
            <a:ext cx="11090275" cy="2304405"/>
          </a:xfrm>
          <a:prstGeom prst="snip2DiagRect">
            <a:avLst>
              <a:gd name="adj1" fmla="val 4316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50863" y="4293096"/>
            <a:ext cx="110902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49694380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4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8281441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B801-8151-4E71-B7CB-6636FA871B29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20336" y="1844675"/>
            <a:ext cx="2520800" cy="4321175"/>
          </a:xfrm>
          <a:prstGeom prst="snip2DiagRect">
            <a:avLst>
              <a:gd name="adj1" fmla="val 3911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126097239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2E46-74F0-4B0A-95F4-3580E33DDE19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2" y="1844675"/>
            <a:ext cx="11090275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57780301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3833707"/>
          </a:xfrm>
          <a:prstGeom prst="rect">
            <a:avLst/>
          </a:prstGeom>
          <a:solidFill>
            <a:srgbClr val="DBD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C430-5428-486A-9B3A-F1759ED21023}" type="datetime3">
              <a:rPr lang="en-US" smtClean="0"/>
              <a:t>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50863" y="1844675"/>
            <a:ext cx="11090275" cy="2448421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0" name="Snip Diagonal Corner Rectangle 9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50862" y="4868863"/>
            <a:ext cx="5257105" cy="1152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384033" y="4868863"/>
            <a:ext cx="5257105" cy="1152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93025087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5448300" y="0"/>
            <a:ext cx="6743700" cy="6858000"/>
          </a:xfrm>
          <a:custGeom>
            <a:avLst/>
            <a:gdLst/>
            <a:ahLst/>
            <a:cxnLst/>
            <a:rect l="l" t="t" r="r" b="b"/>
            <a:pathLst>
              <a:path w="6743700" h="6858000">
                <a:moveTo>
                  <a:pt x="0" y="0"/>
                </a:moveTo>
                <a:lnTo>
                  <a:pt x="6743700" y="0"/>
                </a:lnTo>
                <a:lnTo>
                  <a:pt x="6743700" y="6858000"/>
                </a:lnTo>
                <a:lnTo>
                  <a:pt x="129540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4897438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4897437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50863" y="2205038"/>
            <a:ext cx="4897437" cy="3816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5"/>
          </p:nvPr>
        </p:nvSpPr>
        <p:spPr>
          <a:xfrm>
            <a:off x="6743700" y="692150"/>
            <a:ext cx="4897438" cy="2592834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18" name="Chart Placeholder 16"/>
          <p:cNvSpPr>
            <a:spLocks noGrp="1"/>
          </p:cNvSpPr>
          <p:nvPr>
            <p:ph type="chart" sz="quarter" idx="16"/>
          </p:nvPr>
        </p:nvSpPr>
        <p:spPr>
          <a:xfrm>
            <a:off x="6743700" y="3429000"/>
            <a:ext cx="4897438" cy="2592834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fi-FI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20" name="Snip Diagonal Corner Rectangle 19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76064052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7597D7D-8D28-45F8-85EC-0E81B619306D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58958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B058923-1CEC-456A-B4F2-02E5261BDD76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844675"/>
            <a:ext cx="5257106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383338" y="692149"/>
            <a:ext cx="5257799" cy="93662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84032" y="476673"/>
            <a:ext cx="5257106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534030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8 June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1127125" y="2852936"/>
            <a:ext cx="4680843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50863" y="2854254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1</a:t>
            </a:r>
            <a:endParaRPr lang="fi-FI" dirty="0"/>
          </a:p>
        </p:txBody>
      </p:sp>
      <p:sp>
        <p:nvSpPr>
          <p:cNvPr id="24" name="Text Placeholder 22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50863" y="3429817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2</a:t>
            </a:r>
            <a:endParaRPr lang="fi-FI" dirty="0"/>
          </a:p>
        </p:txBody>
      </p:sp>
      <p:sp>
        <p:nvSpPr>
          <p:cNvPr id="25" name="Text Placeholder 2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0863" y="4005833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3</a:t>
            </a:r>
            <a:endParaRPr lang="fi-FI" dirty="0"/>
          </a:p>
        </p:txBody>
      </p:sp>
      <p:sp>
        <p:nvSpPr>
          <p:cNvPr id="26" name="Text Placeholder 2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50863" y="4581624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4</a:t>
            </a:r>
            <a:endParaRPr lang="fi-FI" dirty="0"/>
          </a:p>
        </p:txBody>
      </p:sp>
      <p:sp>
        <p:nvSpPr>
          <p:cNvPr id="27" name="Text Placeholder 22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50863" y="5157961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5</a:t>
            </a:r>
            <a:endParaRPr lang="fi-FI" dirty="0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1127125" y="3429769"/>
            <a:ext cx="4680843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1127125" y="4005833"/>
            <a:ext cx="4680843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1127125" y="4581215"/>
            <a:ext cx="4680843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1127125" y="5157961"/>
            <a:ext cx="4680843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37640513-C496-47FE-98A4-F4CC20035C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959401" y="2852936"/>
            <a:ext cx="468121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4D719B9-BBCB-4697-B996-ED06D11E353B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6383139" y="2854254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6</a:t>
            </a:r>
            <a:endParaRPr lang="fi-FI" dirty="0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D2D3CFAA-C644-4BB0-B1FE-9FD8EBF06D70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6383139" y="3429817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7</a:t>
            </a:r>
            <a:endParaRPr lang="fi-FI" dirty="0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44DAA2A7-6463-4C89-BEBD-58694295DAA8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6383139" y="4005833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8</a:t>
            </a:r>
            <a:endParaRPr lang="fi-FI" dirty="0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1FEDDAB8-C155-4050-8FC4-DE761695B3EB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6383139" y="4581624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9</a:t>
            </a:r>
            <a:endParaRPr lang="fi-FI" dirty="0"/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47EEB137-9617-4236-8269-4AEDD29CC394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6383139" y="5157961"/>
            <a:ext cx="432000" cy="432000"/>
          </a:xfrm>
          <a:prstGeom prst="snip2DiagRect">
            <a:avLst>
              <a:gd name="adj1" fmla="val 17009"/>
              <a:gd name="adj2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000" b="1"/>
            </a:lvl2pPr>
            <a:lvl3pPr marL="0" indent="0">
              <a:lnSpc>
                <a:spcPct val="100000"/>
              </a:lnSpc>
              <a:buFontTx/>
              <a:buNone/>
              <a:defRPr sz="2000" b="1"/>
            </a:lvl3pPr>
            <a:lvl4pPr marL="0" indent="0">
              <a:lnSpc>
                <a:spcPct val="100000"/>
              </a:lnSpc>
              <a:buFontTx/>
              <a:buNone/>
              <a:defRPr sz="2000" b="1"/>
            </a:lvl4pPr>
            <a:lvl5pPr marL="0" indent="0">
              <a:lnSpc>
                <a:spcPct val="100000"/>
              </a:lnSpc>
              <a:buFontTx/>
              <a:buNone/>
              <a:defRPr sz="2000" b="1"/>
            </a:lvl5pPr>
            <a:lvl6pPr marL="0" indent="0">
              <a:lnSpc>
                <a:spcPct val="100000"/>
              </a:lnSpc>
              <a:buFontTx/>
              <a:buNone/>
              <a:defRPr sz="2000" b="1"/>
            </a:lvl6pPr>
            <a:lvl7pPr marL="0" indent="0">
              <a:lnSpc>
                <a:spcPct val="100000"/>
              </a:lnSpc>
              <a:buFontTx/>
              <a:buNone/>
              <a:defRPr sz="2000" b="1"/>
            </a:lvl7pPr>
            <a:lvl8pPr marL="0" indent="0">
              <a:lnSpc>
                <a:spcPct val="100000"/>
              </a:lnSpc>
              <a:buFontTx/>
              <a:buNone/>
              <a:defRPr sz="2000" b="1"/>
            </a:lvl8pPr>
            <a:lvl9pPr marL="0" indent="0">
              <a:lnSpc>
                <a:spcPct val="100000"/>
              </a:lnSpc>
              <a:buFontTx/>
              <a:buNone/>
              <a:defRPr sz="2000" b="1"/>
            </a:lvl9pPr>
          </a:lstStyle>
          <a:p>
            <a:pPr lvl="0"/>
            <a:r>
              <a:rPr lang="en-US" dirty="0"/>
              <a:t>10</a:t>
            </a:r>
            <a:endParaRPr lang="fi-FI" dirty="0"/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2E062FB9-D1F7-41E6-810C-B4BBEF83EC4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959401" y="3429769"/>
            <a:ext cx="468121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7AFB1767-F4C4-4FC5-A6ED-6B0419784E9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59401" y="4005833"/>
            <a:ext cx="468121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02CFD483-279A-4C81-97E9-38DBBAAF71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959401" y="4581215"/>
            <a:ext cx="468121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09CE5CD5-E6D2-449B-B83F-02CCEB10BD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59401" y="5157961"/>
            <a:ext cx="4681215" cy="432817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72164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tur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 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7F8A53-741F-45A6-91A4-2FFAC281D160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51557" y="1844675"/>
            <a:ext cx="5257106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0863" y="692149"/>
            <a:ext cx="5257799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525710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5922854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109764-56B9-425C-B3EC-7E8311E4BA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4079875" cy="6857999"/>
          </a:xfrm>
          <a:custGeom>
            <a:avLst/>
            <a:gdLst>
              <a:gd name="connsiteX0" fmla="*/ 0 w 4079875"/>
              <a:gd name="connsiteY0" fmla="*/ 0 h 6857999"/>
              <a:gd name="connsiteX1" fmla="*/ 2783634 w 4079875"/>
              <a:gd name="connsiteY1" fmla="*/ 0 h 6857999"/>
              <a:gd name="connsiteX2" fmla="*/ 2783634 w 4079875"/>
              <a:gd name="connsiteY2" fmla="*/ 10 h 6857999"/>
              <a:gd name="connsiteX3" fmla="*/ 4079875 w 4079875"/>
              <a:gd name="connsiteY3" fmla="*/ 6857999 h 6857999"/>
              <a:gd name="connsiteX4" fmla="*/ 0 w 4079875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75" h="6857999">
                <a:moveTo>
                  <a:pt x="0" y="0"/>
                </a:moveTo>
                <a:lnTo>
                  <a:pt x="2783634" y="0"/>
                </a:lnTo>
                <a:lnTo>
                  <a:pt x="2783634" y="10"/>
                </a:lnTo>
                <a:lnTo>
                  <a:pt x="407987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  <a:br>
              <a:rPr lang="en-GB" dirty="0"/>
            </a:br>
            <a:r>
              <a:rPr lang="en-GB" dirty="0"/>
              <a:t>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E49B2C-4B5F-4EB9-A57A-9CE3645AA53C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224338" y="1844675"/>
            <a:ext cx="7416800" cy="4176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224338" y="692149"/>
            <a:ext cx="7416799" cy="93662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4" name="Snip Diagonal Corner Rectangle 13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24338" y="476673"/>
            <a:ext cx="7416800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38035125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1/3 Pictur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109E6E5-202F-4EBD-B6B6-C65002878F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6" y="2"/>
            <a:ext cx="4079875" cy="6857999"/>
          </a:xfrm>
          <a:custGeom>
            <a:avLst/>
            <a:gdLst>
              <a:gd name="connsiteX0" fmla="*/ 0 w 4079875"/>
              <a:gd name="connsiteY0" fmla="*/ 0 h 6857999"/>
              <a:gd name="connsiteX1" fmla="*/ 4079875 w 4079875"/>
              <a:gd name="connsiteY1" fmla="*/ 0 h 6857999"/>
              <a:gd name="connsiteX2" fmla="*/ 4079875 w 4079875"/>
              <a:gd name="connsiteY2" fmla="*/ 6857999 h 6857999"/>
              <a:gd name="connsiteX3" fmla="*/ 1296241 w 4079875"/>
              <a:gd name="connsiteY3" fmla="*/ 6857999 h 6857999"/>
              <a:gd name="connsiteX4" fmla="*/ 1296241 w 4079875"/>
              <a:gd name="connsiteY4" fmla="*/ 685798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75" h="6857999">
                <a:moveTo>
                  <a:pt x="0" y="0"/>
                </a:moveTo>
                <a:lnTo>
                  <a:pt x="4079875" y="0"/>
                </a:lnTo>
                <a:lnTo>
                  <a:pt x="4079875" y="6857999"/>
                </a:lnTo>
                <a:lnTo>
                  <a:pt x="1296241" y="6857999"/>
                </a:lnTo>
                <a:lnTo>
                  <a:pt x="1296241" y="685798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  <a:br>
              <a:rPr lang="en-GB" dirty="0"/>
            </a:br>
            <a:r>
              <a:rPr lang="en-GB" dirty="0"/>
              <a:t>(</a:t>
            </a:r>
            <a:r>
              <a:rPr lang="en-US" dirty="0"/>
              <a:t>Download more pictures from brand.qt.io</a:t>
            </a:r>
            <a:r>
              <a:rPr lang="en-GB" dirty="0"/>
              <a:t>)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50863" y="1844675"/>
            <a:ext cx="7416800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0863" y="692149"/>
            <a:ext cx="7416799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11151343" y="6165850"/>
            <a:ext cx="489795" cy="3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4" y="476673"/>
            <a:ext cx="7416800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2770B10-4A32-40F1-BAFF-432607A687C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74D56EB-9AD8-48D7-84B0-1A78B762FDFF}" type="datetime3">
              <a:rPr lang="en-US" smtClean="0"/>
              <a:pPr/>
              <a:t>8 June 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C0B3096-2AA9-45BA-B1B1-F09E398CD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855913" y="6381328"/>
            <a:ext cx="5112296" cy="143297"/>
          </a:xfrm>
        </p:spPr>
        <p:txBody>
          <a:bodyPr/>
          <a:lstStyle/>
          <a:p>
            <a:r>
              <a:rPr lang="en-US"/>
              <a:t>© The Qt Company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C6C957-512E-4E00-9840-BBBA53EB15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69959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1/3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F109764-56B9-425C-B3EC-7E8311E4BA6F}"/>
              </a:ext>
            </a:extLst>
          </p:cNvPr>
          <p:cNvSpPr>
            <a:spLocks noGrp="1"/>
          </p:cNvSpPr>
          <p:nvPr userDrawn="1"/>
        </p:nvSpPr>
        <p:spPr>
          <a:xfrm>
            <a:off x="0" y="-12948"/>
            <a:ext cx="4079875" cy="6857999"/>
          </a:xfrm>
          <a:custGeom>
            <a:avLst/>
            <a:gdLst>
              <a:gd name="connsiteX0" fmla="*/ 0 w 4079875"/>
              <a:gd name="connsiteY0" fmla="*/ 0 h 6857999"/>
              <a:gd name="connsiteX1" fmla="*/ 2783634 w 4079875"/>
              <a:gd name="connsiteY1" fmla="*/ 0 h 6857999"/>
              <a:gd name="connsiteX2" fmla="*/ 2783634 w 4079875"/>
              <a:gd name="connsiteY2" fmla="*/ 10 h 6857999"/>
              <a:gd name="connsiteX3" fmla="*/ 4079875 w 4079875"/>
              <a:gd name="connsiteY3" fmla="*/ 6857999 h 6857999"/>
              <a:gd name="connsiteX4" fmla="*/ 0 w 4079875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75" h="6857999">
                <a:moveTo>
                  <a:pt x="0" y="0"/>
                </a:moveTo>
                <a:lnTo>
                  <a:pt x="2783634" y="0"/>
                </a:lnTo>
                <a:lnTo>
                  <a:pt x="2783634" y="10"/>
                </a:lnTo>
                <a:lnTo>
                  <a:pt x="407987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vert="horz" wrap="square" lIns="0" tIns="0" rIns="0" bIns="0" rtlCol="0" anchor="t" anchorCtr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224338" y="1844675"/>
            <a:ext cx="7416800" cy="4176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224338" y="692149"/>
            <a:ext cx="7416799" cy="93662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4" name="Snip Diagonal Corner Rectangle 13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24338" y="476673"/>
            <a:ext cx="7416800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B8B2F-33CA-4CBF-8B6C-7C7268BF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56EB-9AD8-48D7-84B0-1A78B762FDFF}" type="datetime3">
              <a:rPr lang="en-US" smtClean="0"/>
              <a:pPr/>
              <a:t>8 June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2A736-5408-45D9-9369-275B0A4C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B4204-E7C1-488D-B065-6D15848E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94835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1/3 Element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109E6E5-202F-4EBD-B6B6-C65002878FBC}"/>
              </a:ext>
            </a:extLst>
          </p:cNvPr>
          <p:cNvSpPr>
            <a:spLocks noGrp="1"/>
          </p:cNvSpPr>
          <p:nvPr userDrawn="1"/>
        </p:nvSpPr>
        <p:spPr>
          <a:xfrm>
            <a:off x="8112125" y="1"/>
            <a:ext cx="4079875" cy="6857999"/>
          </a:xfrm>
          <a:custGeom>
            <a:avLst/>
            <a:gdLst>
              <a:gd name="connsiteX0" fmla="*/ 0 w 4079875"/>
              <a:gd name="connsiteY0" fmla="*/ 0 h 6857999"/>
              <a:gd name="connsiteX1" fmla="*/ 4079875 w 4079875"/>
              <a:gd name="connsiteY1" fmla="*/ 0 h 6857999"/>
              <a:gd name="connsiteX2" fmla="*/ 4079875 w 4079875"/>
              <a:gd name="connsiteY2" fmla="*/ 6857999 h 6857999"/>
              <a:gd name="connsiteX3" fmla="*/ 1296241 w 4079875"/>
              <a:gd name="connsiteY3" fmla="*/ 6857999 h 6857999"/>
              <a:gd name="connsiteX4" fmla="*/ 1296241 w 4079875"/>
              <a:gd name="connsiteY4" fmla="*/ 685798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75" h="6857999">
                <a:moveTo>
                  <a:pt x="0" y="0"/>
                </a:moveTo>
                <a:lnTo>
                  <a:pt x="4079875" y="0"/>
                </a:lnTo>
                <a:lnTo>
                  <a:pt x="4079875" y="6857999"/>
                </a:lnTo>
                <a:lnTo>
                  <a:pt x="1296241" y="6857999"/>
                </a:lnTo>
                <a:lnTo>
                  <a:pt x="1296241" y="6857988"/>
                </a:lnTo>
                <a:close/>
              </a:path>
            </a:pathLst>
          </a:custGeom>
          <a:solidFill>
            <a:schemeClr val="bg2"/>
          </a:solidFill>
        </p:spPr>
        <p:txBody>
          <a:bodyPr vert="horz" wrap="square" lIns="0" tIns="0" rIns="0" bIns="0" rtlCol="0" anchor="t" anchorCtr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50863" y="1844675"/>
            <a:ext cx="7416800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0863" y="692149"/>
            <a:ext cx="7416799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4" y="476673"/>
            <a:ext cx="7416800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C66C45-C248-4F9C-BCE3-3617EFD7D3DB}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16" name="Snip Diagonal Corner Rectangle 13">
              <a:extLst>
                <a:ext uri="{FF2B5EF4-FFF2-40B4-BE49-F238E27FC236}">
                  <a16:creationId xmlns:a16="http://schemas.microsoft.com/office/drawing/2014/main" id="{0D8E4DF7-2DE9-4D26-AEE0-D942BF15AF2F}"/>
                </a:ext>
              </a:extLst>
            </p:cNvPr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7EF13A0D-F59A-4CA0-B6DF-A8CFB46D1A81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680F6-7848-419B-870A-118551B84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56EB-9AD8-48D7-84B0-1A78B762FDFF}" type="datetime3">
              <a:rPr lang="en-US" smtClean="0"/>
              <a:pPr/>
              <a:t>8 June 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5F4F5C-6163-48C0-9E87-7A7B6942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8AE0C4-674F-4739-80DC-6E9D1B79C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60942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8" y="6858000"/>
                </a:lnTo>
                <a:lnTo>
                  <a:pt x="12191998" y="6378574"/>
                </a:lnTo>
                <a:lnTo>
                  <a:pt x="11712573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110046280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EE7EF2-4523-4BEE-A7B1-C63194E17AF0}" type="datetime3">
              <a:rPr lang="en-US" smtClean="0"/>
              <a:pPr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734450"/>
            <a:ext cx="4079873" cy="5123550"/>
          </a:xfrm>
          <a:custGeom>
            <a:avLst/>
            <a:gdLst/>
            <a:ahLst/>
            <a:cxnLst/>
            <a:rect l="l" t="t" r="r" b="b"/>
            <a:pathLst>
              <a:path w="4079873" h="5123550">
                <a:moveTo>
                  <a:pt x="3111462" y="0"/>
                </a:moveTo>
                <a:lnTo>
                  <a:pt x="4079873" y="5123550"/>
                </a:lnTo>
                <a:lnTo>
                  <a:pt x="2783632" y="5123550"/>
                </a:lnTo>
                <a:lnTo>
                  <a:pt x="2783630" y="5123550"/>
                </a:lnTo>
                <a:lnTo>
                  <a:pt x="0" y="5123550"/>
                </a:lnTo>
                <a:lnTo>
                  <a:pt x="0" y="1102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079875" y="2205038"/>
            <a:ext cx="7561263" cy="3816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50863" y="2205038"/>
            <a:ext cx="2520801" cy="3960812"/>
          </a:xfrm>
        </p:spPr>
        <p:txBody>
          <a:bodyPr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21" name="Snip Diagonal Corner Rectangle 20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928830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34290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1584327"/>
                </a:lnTo>
                <a:lnTo>
                  <a:pt x="12192000" y="2205038"/>
                </a:lnTo>
                <a:lnTo>
                  <a:pt x="12192000" y="2997102"/>
                </a:lnTo>
                <a:lnTo>
                  <a:pt x="12192000" y="2997103"/>
                </a:lnTo>
                <a:lnTo>
                  <a:pt x="12191969" y="2997103"/>
                </a:lnTo>
                <a:lnTo>
                  <a:pt x="0" y="3429000"/>
                </a:lnTo>
                <a:lnTo>
                  <a:pt x="0" y="2997103"/>
                </a:lnTo>
                <a:lnTo>
                  <a:pt x="0" y="2997102"/>
                </a:lnTo>
                <a:lnTo>
                  <a:pt x="0" y="2205038"/>
                </a:lnTo>
                <a:lnTo>
                  <a:pt x="0" y="15843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5375920" cy="6858000"/>
          </a:xfrm>
          <a:custGeom>
            <a:avLst/>
            <a:gdLst/>
            <a:ahLst/>
            <a:cxnLst/>
            <a:rect l="l" t="t" r="r" b="b"/>
            <a:pathLst>
              <a:path w="5375920" h="6858000">
                <a:moveTo>
                  <a:pt x="0" y="0"/>
                </a:moveTo>
                <a:lnTo>
                  <a:pt x="5375920" y="0"/>
                </a:lnTo>
                <a:lnTo>
                  <a:pt x="4079874" y="6857999"/>
                </a:lnTo>
                <a:lnTo>
                  <a:pt x="5375920" y="6857999"/>
                </a:lnTo>
                <a:lnTo>
                  <a:pt x="537592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300" y="692149"/>
            <a:ext cx="6192838" cy="936626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EE7EF2-4523-4BEE-A7B1-C63194E17AF0}" type="datetime3">
              <a:rPr lang="en-US" smtClean="0"/>
              <a:pPr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750"/>
            <a:ext cx="8136632" cy="14359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48300" y="476673"/>
            <a:ext cx="6192838" cy="216024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5448300" y="3573016"/>
            <a:ext cx="6192838" cy="24482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448301" y="1844674"/>
            <a:ext cx="1943844" cy="10080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No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536160" y="1844674"/>
            <a:ext cx="2015852" cy="10080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No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696400" y="1844674"/>
            <a:ext cx="1944738" cy="10080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No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24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25" name="Snip Diagonal Corner Rectangle 24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10571104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44673"/>
          </a:xfrm>
          <a:custGeom>
            <a:avLst/>
            <a:gdLst/>
            <a:ahLst/>
            <a:cxnLst/>
            <a:rect l="l" t="t" r="r" b="b"/>
            <a:pathLst>
              <a:path w="12192000" h="1844673">
                <a:moveTo>
                  <a:pt x="0" y="0"/>
                </a:moveTo>
                <a:lnTo>
                  <a:pt x="12192000" y="0"/>
                </a:lnTo>
                <a:lnTo>
                  <a:pt x="12192000" y="1412775"/>
                </a:lnTo>
                <a:lnTo>
                  <a:pt x="12192000" y="1412776"/>
                </a:lnTo>
                <a:lnTo>
                  <a:pt x="12191969" y="1412776"/>
                </a:lnTo>
                <a:lnTo>
                  <a:pt x="0" y="1844673"/>
                </a:lnTo>
                <a:lnTo>
                  <a:pt x="0" y="1412776"/>
                </a:lnTo>
                <a:lnTo>
                  <a:pt x="0" y="14127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1"/>
          <p:cNvSpPr/>
          <p:nvPr userDrawn="1"/>
        </p:nvSpPr>
        <p:spPr>
          <a:xfrm>
            <a:off x="5448300" y="0"/>
            <a:ext cx="6743700" cy="6858000"/>
          </a:xfrm>
          <a:custGeom>
            <a:avLst/>
            <a:gdLst/>
            <a:ahLst/>
            <a:cxnLst/>
            <a:rect l="l" t="t" r="r" b="b"/>
            <a:pathLst>
              <a:path w="6743700" h="6858000">
                <a:moveTo>
                  <a:pt x="0" y="0"/>
                </a:moveTo>
                <a:lnTo>
                  <a:pt x="6743700" y="0"/>
                </a:lnTo>
                <a:lnTo>
                  <a:pt x="6743700" y="6858000"/>
                </a:lnTo>
                <a:lnTo>
                  <a:pt x="129540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48300" y="0"/>
            <a:ext cx="6743700" cy="1640690"/>
          </a:xfrm>
          <a:custGeom>
            <a:avLst/>
            <a:gdLst/>
            <a:ahLst/>
            <a:cxnLst/>
            <a:rect l="l" t="t" r="r" b="b"/>
            <a:pathLst>
              <a:path w="6743700" h="1640690">
                <a:moveTo>
                  <a:pt x="0" y="0"/>
                </a:moveTo>
                <a:lnTo>
                  <a:pt x="6743700" y="0"/>
                </a:lnTo>
                <a:lnTo>
                  <a:pt x="6743700" y="1412775"/>
                </a:lnTo>
                <a:lnTo>
                  <a:pt x="6743700" y="1412776"/>
                </a:lnTo>
                <a:lnTo>
                  <a:pt x="6743669" y="1412776"/>
                </a:lnTo>
                <a:lnTo>
                  <a:pt x="309908" y="16406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4897438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EF2-4523-4BEE-A7B1-C63194E17AF0}" type="datetime3">
              <a:rPr lang="en-US" smtClean="0"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4897437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50863" y="2205038"/>
            <a:ext cx="4897437" cy="3816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6743700" y="2205038"/>
            <a:ext cx="4897437" cy="3816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6743701" y="476672"/>
            <a:ext cx="1512540" cy="86409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No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8400256" y="476672"/>
            <a:ext cx="1584176" cy="86409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No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10128448" y="476672"/>
            <a:ext cx="1512690" cy="86409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No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27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28" name="Snip Diagonal Corner Rectangle 27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67764396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36567"/>
            <a:ext cx="12192000" cy="2421433"/>
          </a:xfrm>
          <a:custGeom>
            <a:avLst/>
            <a:gdLst/>
            <a:ahLst/>
            <a:cxnLst/>
            <a:rect l="l" t="t" r="r" b="b"/>
            <a:pathLst>
              <a:path w="12192000" h="2421433">
                <a:moveTo>
                  <a:pt x="12192000" y="0"/>
                </a:moveTo>
                <a:lnTo>
                  <a:pt x="12192000" y="438471"/>
                </a:lnTo>
                <a:lnTo>
                  <a:pt x="12192000" y="438472"/>
                </a:lnTo>
                <a:lnTo>
                  <a:pt x="12192000" y="1512713"/>
                </a:lnTo>
                <a:lnTo>
                  <a:pt x="12192000" y="1872753"/>
                </a:lnTo>
                <a:lnTo>
                  <a:pt x="12192000" y="2421433"/>
                </a:lnTo>
                <a:lnTo>
                  <a:pt x="0" y="2421433"/>
                </a:lnTo>
                <a:lnTo>
                  <a:pt x="0" y="1872753"/>
                </a:lnTo>
                <a:lnTo>
                  <a:pt x="0" y="1512713"/>
                </a:lnTo>
                <a:lnTo>
                  <a:pt x="0" y="438472"/>
                </a:lnTo>
                <a:lnTo>
                  <a:pt x="0" y="438471"/>
                </a:lnTo>
                <a:lnTo>
                  <a:pt x="31" y="4384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4744"/>
          </a:xfrm>
          <a:custGeom>
            <a:avLst/>
            <a:gdLst/>
            <a:ahLst/>
            <a:cxnLst/>
            <a:rect l="l" t="t" r="r" b="b"/>
            <a:pathLst>
              <a:path w="12192000" h="1124744">
                <a:moveTo>
                  <a:pt x="0" y="0"/>
                </a:moveTo>
                <a:lnTo>
                  <a:pt x="12192000" y="0"/>
                </a:lnTo>
                <a:lnTo>
                  <a:pt x="12192000" y="692846"/>
                </a:lnTo>
                <a:lnTo>
                  <a:pt x="12192000" y="692847"/>
                </a:lnTo>
                <a:lnTo>
                  <a:pt x="12191969" y="692847"/>
                </a:lnTo>
                <a:lnTo>
                  <a:pt x="0" y="1124744"/>
                </a:lnTo>
                <a:lnTo>
                  <a:pt x="0" y="692847"/>
                </a:lnTo>
                <a:lnTo>
                  <a:pt x="0" y="6928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EE7EF2-4523-4BEE-A7B1-C63194E17AF0}" type="datetime3">
              <a:rPr lang="en-US" smtClean="0"/>
              <a:pPr/>
              <a:t>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913" y="6381328"/>
            <a:ext cx="8136632" cy="14329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The Qt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3" y="476673"/>
            <a:ext cx="11090275" cy="216024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2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51163" y="6165850"/>
            <a:ext cx="489975" cy="360040"/>
            <a:chOff x="11151163" y="6165850"/>
            <a:chExt cx="489975" cy="360040"/>
          </a:xfrm>
        </p:grpSpPr>
        <p:sp>
          <p:nvSpPr>
            <p:cNvPr id="21" name="Snip Diagonal Corner Rectangle 20"/>
            <p:cNvSpPr/>
            <p:nvPr userDrawn="1"/>
          </p:nvSpPr>
          <p:spPr>
            <a:xfrm>
              <a:off x="11151538" y="6165850"/>
              <a:ext cx="489600" cy="360040"/>
            </a:xfrm>
            <a:prstGeom prst="snip2DiagRect">
              <a:avLst>
                <a:gd name="adj1" fmla="val 1960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Freeform 6"/>
            <p:cNvSpPr>
              <a:spLocks noChangeAspect="1" noEditPoints="1"/>
            </p:cNvSpPr>
            <p:nvPr userDrawn="1"/>
          </p:nvSpPr>
          <p:spPr bwMode="auto">
            <a:xfrm>
              <a:off x="11151163" y="6165850"/>
              <a:ext cx="489975" cy="360000"/>
            </a:xfrm>
            <a:custGeom>
              <a:avLst/>
              <a:gdLst>
                <a:gd name="T0" fmla="*/ 2431 w 3438"/>
                <a:gd name="T1" fmla="*/ 1652 h 2526"/>
                <a:gd name="T2" fmla="*/ 2460 w 3438"/>
                <a:gd name="T3" fmla="*/ 1720 h 2526"/>
                <a:gd name="T4" fmla="*/ 2533 w 3438"/>
                <a:gd name="T5" fmla="*/ 1741 h 2526"/>
                <a:gd name="T6" fmla="*/ 2577 w 3438"/>
                <a:gd name="T7" fmla="*/ 1947 h 2526"/>
                <a:gd name="T8" fmla="*/ 2406 w 3438"/>
                <a:gd name="T9" fmla="*/ 1943 h 2526"/>
                <a:gd name="T10" fmla="*/ 2298 w 3438"/>
                <a:gd name="T11" fmla="*/ 1903 h 2526"/>
                <a:gd name="T12" fmla="*/ 2226 w 3438"/>
                <a:gd name="T13" fmla="*/ 1815 h 2526"/>
                <a:gd name="T14" fmla="*/ 2192 w 3438"/>
                <a:gd name="T15" fmla="*/ 1655 h 2526"/>
                <a:gd name="T16" fmla="*/ 2188 w 3438"/>
                <a:gd name="T17" fmla="*/ 842 h 2526"/>
                <a:gd name="T18" fmla="*/ 1012 w 3438"/>
                <a:gd name="T19" fmla="*/ 1663 h 2526"/>
                <a:gd name="T20" fmla="*/ 1105 w 3438"/>
                <a:gd name="T21" fmla="*/ 1736 h 2526"/>
                <a:gd name="T22" fmla="*/ 1218 w 3438"/>
                <a:gd name="T23" fmla="*/ 1764 h 2526"/>
                <a:gd name="T24" fmla="*/ 1376 w 3438"/>
                <a:gd name="T25" fmla="*/ 1760 h 2526"/>
                <a:gd name="T26" fmla="*/ 1481 w 3438"/>
                <a:gd name="T27" fmla="*/ 1724 h 2526"/>
                <a:gd name="T28" fmla="*/ 1553 w 3438"/>
                <a:gd name="T29" fmla="*/ 1657 h 2526"/>
                <a:gd name="T30" fmla="*/ 1603 w 3438"/>
                <a:gd name="T31" fmla="*/ 1536 h 2526"/>
                <a:gd name="T32" fmla="*/ 1633 w 3438"/>
                <a:gd name="T33" fmla="*/ 1326 h 2526"/>
                <a:gd name="T34" fmla="*/ 1628 w 3438"/>
                <a:gd name="T35" fmla="*/ 1050 h 2526"/>
                <a:gd name="T36" fmla="*/ 1585 w 3438"/>
                <a:gd name="T37" fmla="*/ 844 h 2526"/>
                <a:gd name="T38" fmla="*/ 1514 w 3438"/>
                <a:gd name="T39" fmla="*/ 729 h 2526"/>
                <a:gd name="T40" fmla="*/ 1425 w 3438"/>
                <a:gd name="T41" fmla="*/ 675 h 2526"/>
                <a:gd name="T42" fmla="*/ 1280 w 3438"/>
                <a:gd name="T43" fmla="*/ 653 h 2526"/>
                <a:gd name="T44" fmla="*/ 1154 w 3438"/>
                <a:gd name="T45" fmla="*/ 669 h 2526"/>
                <a:gd name="T46" fmla="*/ 1046 w 3438"/>
                <a:gd name="T47" fmla="*/ 729 h 2526"/>
                <a:gd name="T48" fmla="*/ 985 w 3438"/>
                <a:gd name="T49" fmla="*/ 815 h 2526"/>
                <a:gd name="T50" fmla="*/ 938 w 3438"/>
                <a:gd name="T51" fmla="*/ 990 h 2526"/>
                <a:gd name="T52" fmla="*/ 923 w 3438"/>
                <a:gd name="T53" fmla="*/ 1254 h 2526"/>
                <a:gd name="T54" fmla="*/ 947 w 3438"/>
                <a:gd name="T55" fmla="*/ 1497 h 2526"/>
                <a:gd name="T56" fmla="*/ 998 w 3438"/>
                <a:gd name="T57" fmla="*/ 1641 h 2526"/>
                <a:gd name="T58" fmla="*/ 1142 w 3438"/>
                <a:gd name="T59" fmla="*/ 1970 h 2526"/>
                <a:gd name="T60" fmla="*/ 992 w 3438"/>
                <a:gd name="T61" fmla="*/ 1933 h 2526"/>
                <a:gd name="T62" fmla="*/ 864 w 3438"/>
                <a:gd name="T63" fmla="*/ 1857 h 2526"/>
                <a:gd name="T64" fmla="*/ 798 w 3438"/>
                <a:gd name="T65" fmla="*/ 1784 h 2526"/>
                <a:gd name="T66" fmla="*/ 731 w 3438"/>
                <a:gd name="T67" fmla="*/ 1645 h 2526"/>
                <a:gd name="T68" fmla="*/ 681 w 3438"/>
                <a:gd name="T69" fmla="*/ 1402 h 2526"/>
                <a:gd name="T70" fmla="*/ 674 w 3438"/>
                <a:gd name="T71" fmla="*/ 1124 h 2526"/>
                <a:gd name="T72" fmla="*/ 716 w 3438"/>
                <a:gd name="T73" fmla="*/ 839 h 2526"/>
                <a:gd name="T74" fmla="*/ 777 w 3438"/>
                <a:gd name="T75" fmla="*/ 684 h 2526"/>
                <a:gd name="T76" fmla="*/ 856 w 3438"/>
                <a:gd name="T77" fmla="*/ 579 h 2526"/>
                <a:gd name="T78" fmla="*/ 966 w 3438"/>
                <a:gd name="T79" fmla="*/ 502 h 2526"/>
                <a:gd name="T80" fmla="*/ 1125 w 3438"/>
                <a:gd name="T81" fmla="*/ 454 h 2526"/>
                <a:gd name="T82" fmla="*/ 1301 w 3438"/>
                <a:gd name="T83" fmla="*/ 443 h 2526"/>
                <a:gd name="T84" fmla="*/ 1471 w 3438"/>
                <a:gd name="T85" fmla="*/ 461 h 2526"/>
                <a:gd name="T86" fmla="*/ 1634 w 3438"/>
                <a:gd name="T87" fmla="*/ 524 h 2526"/>
                <a:gd name="T88" fmla="*/ 1723 w 3438"/>
                <a:gd name="T89" fmla="*/ 599 h 2526"/>
                <a:gd name="T90" fmla="*/ 1809 w 3438"/>
                <a:gd name="T91" fmla="*/ 740 h 2526"/>
                <a:gd name="T92" fmla="*/ 1867 w 3438"/>
                <a:gd name="T93" fmla="*/ 951 h 2526"/>
                <a:gd name="T94" fmla="*/ 1885 w 3438"/>
                <a:gd name="T95" fmla="*/ 1250 h 2526"/>
                <a:gd name="T96" fmla="*/ 1871 w 3438"/>
                <a:gd name="T97" fmla="*/ 1454 h 2526"/>
                <a:gd name="T98" fmla="*/ 1830 w 3438"/>
                <a:gd name="T99" fmla="*/ 1639 h 2526"/>
                <a:gd name="T100" fmla="*/ 1768 w 3438"/>
                <a:gd name="T101" fmla="*/ 1765 h 2526"/>
                <a:gd name="T102" fmla="*/ 1663 w 3438"/>
                <a:gd name="T103" fmla="*/ 1874 h 2526"/>
                <a:gd name="T104" fmla="*/ 1375 w 3438"/>
                <a:gd name="T105" fmla="*/ 1973 h 2526"/>
                <a:gd name="T106" fmla="*/ 2359 w 3438"/>
                <a:gd name="T107" fmla="*/ 0 h 2526"/>
                <a:gd name="T108" fmla="*/ 0 w 3438"/>
                <a:gd name="T109" fmla="*/ 2526 h 2526"/>
                <a:gd name="T110" fmla="*/ 3438 w 3438"/>
                <a:gd name="T111" fmla="*/ 1255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38" h="2526">
                  <a:moveTo>
                    <a:pt x="2724" y="1043"/>
                  </a:moveTo>
                  <a:lnTo>
                    <a:pt x="2423" y="1043"/>
                  </a:lnTo>
                  <a:lnTo>
                    <a:pt x="2423" y="1521"/>
                  </a:lnTo>
                  <a:lnTo>
                    <a:pt x="2423" y="1553"/>
                  </a:lnTo>
                  <a:lnTo>
                    <a:pt x="2424" y="1582"/>
                  </a:lnTo>
                  <a:lnTo>
                    <a:pt x="2425" y="1608"/>
                  </a:lnTo>
                  <a:lnTo>
                    <a:pt x="2428" y="1632"/>
                  </a:lnTo>
                  <a:lnTo>
                    <a:pt x="2431" y="1652"/>
                  </a:lnTo>
                  <a:lnTo>
                    <a:pt x="2434" y="1670"/>
                  </a:lnTo>
                  <a:lnTo>
                    <a:pt x="2438" y="1684"/>
                  </a:lnTo>
                  <a:lnTo>
                    <a:pt x="2442" y="1697"/>
                  </a:lnTo>
                  <a:lnTo>
                    <a:pt x="2446" y="1702"/>
                  </a:lnTo>
                  <a:lnTo>
                    <a:pt x="2449" y="1707"/>
                  </a:lnTo>
                  <a:lnTo>
                    <a:pt x="2452" y="1711"/>
                  </a:lnTo>
                  <a:lnTo>
                    <a:pt x="2456" y="1716"/>
                  </a:lnTo>
                  <a:lnTo>
                    <a:pt x="2460" y="1720"/>
                  </a:lnTo>
                  <a:lnTo>
                    <a:pt x="2466" y="1724"/>
                  </a:lnTo>
                  <a:lnTo>
                    <a:pt x="2477" y="1729"/>
                  </a:lnTo>
                  <a:lnTo>
                    <a:pt x="2491" y="1735"/>
                  </a:lnTo>
                  <a:lnTo>
                    <a:pt x="2499" y="1736"/>
                  </a:lnTo>
                  <a:lnTo>
                    <a:pt x="2506" y="1738"/>
                  </a:lnTo>
                  <a:lnTo>
                    <a:pt x="2514" y="1739"/>
                  </a:lnTo>
                  <a:lnTo>
                    <a:pt x="2523" y="1739"/>
                  </a:lnTo>
                  <a:lnTo>
                    <a:pt x="2533" y="1741"/>
                  </a:lnTo>
                  <a:lnTo>
                    <a:pt x="2542" y="1741"/>
                  </a:lnTo>
                  <a:lnTo>
                    <a:pt x="2722" y="1734"/>
                  </a:lnTo>
                  <a:lnTo>
                    <a:pt x="2732" y="1923"/>
                  </a:lnTo>
                  <a:lnTo>
                    <a:pt x="2697" y="1929"/>
                  </a:lnTo>
                  <a:lnTo>
                    <a:pt x="2664" y="1935"/>
                  </a:lnTo>
                  <a:lnTo>
                    <a:pt x="2633" y="1941"/>
                  </a:lnTo>
                  <a:lnTo>
                    <a:pt x="2603" y="1944"/>
                  </a:lnTo>
                  <a:lnTo>
                    <a:pt x="2577" y="1947"/>
                  </a:lnTo>
                  <a:lnTo>
                    <a:pt x="2553" y="1950"/>
                  </a:lnTo>
                  <a:lnTo>
                    <a:pt x="2530" y="1951"/>
                  </a:lnTo>
                  <a:lnTo>
                    <a:pt x="2510" y="1952"/>
                  </a:lnTo>
                  <a:lnTo>
                    <a:pt x="2487" y="1951"/>
                  </a:lnTo>
                  <a:lnTo>
                    <a:pt x="2466" y="1950"/>
                  </a:lnTo>
                  <a:lnTo>
                    <a:pt x="2445" y="1948"/>
                  </a:lnTo>
                  <a:lnTo>
                    <a:pt x="2425" y="1946"/>
                  </a:lnTo>
                  <a:lnTo>
                    <a:pt x="2406" y="1943"/>
                  </a:lnTo>
                  <a:lnTo>
                    <a:pt x="2388" y="1939"/>
                  </a:lnTo>
                  <a:lnTo>
                    <a:pt x="2370" y="1935"/>
                  </a:lnTo>
                  <a:lnTo>
                    <a:pt x="2362" y="1933"/>
                  </a:lnTo>
                  <a:lnTo>
                    <a:pt x="2354" y="1930"/>
                  </a:lnTo>
                  <a:lnTo>
                    <a:pt x="2339" y="1925"/>
                  </a:lnTo>
                  <a:lnTo>
                    <a:pt x="2324" y="1918"/>
                  </a:lnTo>
                  <a:lnTo>
                    <a:pt x="2311" y="1911"/>
                  </a:lnTo>
                  <a:lnTo>
                    <a:pt x="2298" y="1903"/>
                  </a:lnTo>
                  <a:lnTo>
                    <a:pt x="2286" y="1896"/>
                  </a:lnTo>
                  <a:lnTo>
                    <a:pt x="2276" y="1887"/>
                  </a:lnTo>
                  <a:lnTo>
                    <a:pt x="2265" y="1877"/>
                  </a:lnTo>
                  <a:lnTo>
                    <a:pt x="2256" y="1866"/>
                  </a:lnTo>
                  <a:lnTo>
                    <a:pt x="2249" y="1855"/>
                  </a:lnTo>
                  <a:lnTo>
                    <a:pt x="2241" y="1843"/>
                  </a:lnTo>
                  <a:lnTo>
                    <a:pt x="2233" y="1829"/>
                  </a:lnTo>
                  <a:lnTo>
                    <a:pt x="2226" y="1815"/>
                  </a:lnTo>
                  <a:lnTo>
                    <a:pt x="2220" y="1799"/>
                  </a:lnTo>
                  <a:lnTo>
                    <a:pt x="2215" y="1782"/>
                  </a:lnTo>
                  <a:lnTo>
                    <a:pt x="2209" y="1764"/>
                  </a:lnTo>
                  <a:lnTo>
                    <a:pt x="2205" y="1744"/>
                  </a:lnTo>
                  <a:lnTo>
                    <a:pt x="2201" y="1724"/>
                  </a:lnTo>
                  <a:lnTo>
                    <a:pt x="2198" y="1702"/>
                  </a:lnTo>
                  <a:lnTo>
                    <a:pt x="2195" y="1679"/>
                  </a:lnTo>
                  <a:lnTo>
                    <a:pt x="2192" y="1655"/>
                  </a:lnTo>
                  <a:lnTo>
                    <a:pt x="2190" y="1630"/>
                  </a:lnTo>
                  <a:lnTo>
                    <a:pt x="2189" y="1603"/>
                  </a:lnTo>
                  <a:lnTo>
                    <a:pt x="2188" y="1575"/>
                  </a:lnTo>
                  <a:lnTo>
                    <a:pt x="2188" y="1547"/>
                  </a:lnTo>
                  <a:lnTo>
                    <a:pt x="2188" y="1043"/>
                  </a:lnTo>
                  <a:lnTo>
                    <a:pt x="2021" y="1043"/>
                  </a:lnTo>
                  <a:lnTo>
                    <a:pt x="2021" y="842"/>
                  </a:lnTo>
                  <a:lnTo>
                    <a:pt x="2188" y="842"/>
                  </a:lnTo>
                  <a:lnTo>
                    <a:pt x="2188" y="526"/>
                  </a:lnTo>
                  <a:lnTo>
                    <a:pt x="2423" y="526"/>
                  </a:lnTo>
                  <a:lnTo>
                    <a:pt x="2423" y="842"/>
                  </a:lnTo>
                  <a:lnTo>
                    <a:pt x="2724" y="842"/>
                  </a:lnTo>
                  <a:lnTo>
                    <a:pt x="2724" y="1043"/>
                  </a:lnTo>
                  <a:close/>
                  <a:moveTo>
                    <a:pt x="998" y="1641"/>
                  </a:moveTo>
                  <a:lnTo>
                    <a:pt x="1007" y="1656"/>
                  </a:lnTo>
                  <a:lnTo>
                    <a:pt x="1012" y="1663"/>
                  </a:lnTo>
                  <a:lnTo>
                    <a:pt x="1018" y="1670"/>
                  </a:lnTo>
                  <a:lnTo>
                    <a:pt x="1029" y="1683"/>
                  </a:lnTo>
                  <a:lnTo>
                    <a:pt x="1043" y="1696"/>
                  </a:lnTo>
                  <a:lnTo>
                    <a:pt x="1056" y="1707"/>
                  </a:lnTo>
                  <a:lnTo>
                    <a:pt x="1072" y="1718"/>
                  </a:lnTo>
                  <a:lnTo>
                    <a:pt x="1088" y="1727"/>
                  </a:lnTo>
                  <a:lnTo>
                    <a:pt x="1097" y="1732"/>
                  </a:lnTo>
                  <a:lnTo>
                    <a:pt x="1105" y="1736"/>
                  </a:lnTo>
                  <a:lnTo>
                    <a:pt x="1123" y="1743"/>
                  </a:lnTo>
                  <a:lnTo>
                    <a:pt x="1143" y="1750"/>
                  </a:lnTo>
                  <a:lnTo>
                    <a:pt x="1153" y="1753"/>
                  </a:lnTo>
                  <a:lnTo>
                    <a:pt x="1163" y="1755"/>
                  </a:lnTo>
                  <a:lnTo>
                    <a:pt x="1185" y="1760"/>
                  </a:lnTo>
                  <a:lnTo>
                    <a:pt x="1195" y="1762"/>
                  </a:lnTo>
                  <a:lnTo>
                    <a:pt x="1207" y="1763"/>
                  </a:lnTo>
                  <a:lnTo>
                    <a:pt x="1218" y="1764"/>
                  </a:lnTo>
                  <a:lnTo>
                    <a:pt x="1230" y="1765"/>
                  </a:lnTo>
                  <a:lnTo>
                    <a:pt x="1254" y="1768"/>
                  </a:lnTo>
                  <a:lnTo>
                    <a:pt x="1280" y="1768"/>
                  </a:lnTo>
                  <a:lnTo>
                    <a:pt x="1306" y="1768"/>
                  </a:lnTo>
                  <a:lnTo>
                    <a:pt x="1330" y="1765"/>
                  </a:lnTo>
                  <a:lnTo>
                    <a:pt x="1342" y="1764"/>
                  </a:lnTo>
                  <a:lnTo>
                    <a:pt x="1353" y="1763"/>
                  </a:lnTo>
                  <a:lnTo>
                    <a:pt x="1376" y="1760"/>
                  </a:lnTo>
                  <a:lnTo>
                    <a:pt x="1397" y="1755"/>
                  </a:lnTo>
                  <a:lnTo>
                    <a:pt x="1418" y="1750"/>
                  </a:lnTo>
                  <a:lnTo>
                    <a:pt x="1428" y="1747"/>
                  </a:lnTo>
                  <a:lnTo>
                    <a:pt x="1437" y="1744"/>
                  </a:lnTo>
                  <a:lnTo>
                    <a:pt x="1455" y="1736"/>
                  </a:lnTo>
                  <a:lnTo>
                    <a:pt x="1464" y="1733"/>
                  </a:lnTo>
                  <a:lnTo>
                    <a:pt x="1473" y="1728"/>
                  </a:lnTo>
                  <a:lnTo>
                    <a:pt x="1481" y="1724"/>
                  </a:lnTo>
                  <a:lnTo>
                    <a:pt x="1489" y="1719"/>
                  </a:lnTo>
                  <a:lnTo>
                    <a:pt x="1503" y="1708"/>
                  </a:lnTo>
                  <a:lnTo>
                    <a:pt x="1510" y="1703"/>
                  </a:lnTo>
                  <a:lnTo>
                    <a:pt x="1517" y="1697"/>
                  </a:lnTo>
                  <a:lnTo>
                    <a:pt x="1530" y="1685"/>
                  </a:lnTo>
                  <a:lnTo>
                    <a:pt x="1536" y="1679"/>
                  </a:lnTo>
                  <a:lnTo>
                    <a:pt x="1541" y="1672"/>
                  </a:lnTo>
                  <a:lnTo>
                    <a:pt x="1553" y="1657"/>
                  </a:lnTo>
                  <a:lnTo>
                    <a:pt x="1562" y="1643"/>
                  </a:lnTo>
                  <a:lnTo>
                    <a:pt x="1571" y="1626"/>
                  </a:lnTo>
                  <a:lnTo>
                    <a:pt x="1579" y="1609"/>
                  </a:lnTo>
                  <a:lnTo>
                    <a:pt x="1583" y="1599"/>
                  </a:lnTo>
                  <a:lnTo>
                    <a:pt x="1587" y="1590"/>
                  </a:lnTo>
                  <a:lnTo>
                    <a:pt x="1594" y="1570"/>
                  </a:lnTo>
                  <a:lnTo>
                    <a:pt x="1600" y="1547"/>
                  </a:lnTo>
                  <a:lnTo>
                    <a:pt x="1603" y="1536"/>
                  </a:lnTo>
                  <a:lnTo>
                    <a:pt x="1607" y="1525"/>
                  </a:lnTo>
                  <a:lnTo>
                    <a:pt x="1612" y="1500"/>
                  </a:lnTo>
                  <a:lnTo>
                    <a:pt x="1617" y="1474"/>
                  </a:lnTo>
                  <a:lnTo>
                    <a:pt x="1621" y="1447"/>
                  </a:lnTo>
                  <a:lnTo>
                    <a:pt x="1625" y="1419"/>
                  </a:lnTo>
                  <a:lnTo>
                    <a:pt x="1628" y="1389"/>
                  </a:lnTo>
                  <a:lnTo>
                    <a:pt x="1630" y="1359"/>
                  </a:lnTo>
                  <a:lnTo>
                    <a:pt x="1633" y="1326"/>
                  </a:lnTo>
                  <a:lnTo>
                    <a:pt x="1634" y="1292"/>
                  </a:lnTo>
                  <a:lnTo>
                    <a:pt x="1635" y="1256"/>
                  </a:lnTo>
                  <a:lnTo>
                    <a:pt x="1635" y="1220"/>
                  </a:lnTo>
                  <a:lnTo>
                    <a:pt x="1635" y="1183"/>
                  </a:lnTo>
                  <a:lnTo>
                    <a:pt x="1634" y="1148"/>
                  </a:lnTo>
                  <a:lnTo>
                    <a:pt x="1633" y="1115"/>
                  </a:lnTo>
                  <a:lnTo>
                    <a:pt x="1630" y="1081"/>
                  </a:lnTo>
                  <a:lnTo>
                    <a:pt x="1628" y="1050"/>
                  </a:lnTo>
                  <a:lnTo>
                    <a:pt x="1625" y="1020"/>
                  </a:lnTo>
                  <a:lnTo>
                    <a:pt x="1620" y="991"/>
                  </a:lnTo>
                  <a:lnTo>
                    <a:pt x="1616" y="963"/>
                  </a:lnTo>
                  <a:lnTo>
                    <a:pt x="1611" y="937"/>
                  </a:lnTo>
                  <a:lnTo>
                    <a:pt x="1606" y="911"/>
                  </a:lnTo>
                  <a:lnTo>
                    <a:pt x="1600" y="888"/>
                  </a:lnTo>
                  <a:lnTo>
                    <a:pt x="1593" y="865"/>
                  </a:lnTo>
                  <a:lnTo>
                    <a:pt x="1585" y="844"/>
                  </a:lnTo>
                  <a:lnTo>
                    <a:pt x="1578" y="824"/>
                  </a:lnTo>
                  <a:lnTo>
                    <a:pt x="1568" y="806"/>
                  </a:lnTo>
                  <a:lnTo>
                    <a:pt x="1559" y="788"/>
                  </a:lnTo>
                  <a:lnTo>
                    <a:pt x="1550" y="772"/>
                  </a:lnTo>
                  <a:lnTo>
                    <a:pt x="1545" y="764"/>
                  </a:lnTo>
                  <a:lnTo>
                    <a:pt x="1539" y="756"/>
                  </a:lnTo>
                  <a:lnTo>
                    <a:pt x="1527" y="742"/>
                  </a:lnTo>
                  <a:lnTo>
                    <a:pt x="1514" y="729"/>
                  </a:lnTo>
                  <a:lnTo>
                    <a:pt x="1508" y="723"/>
                  </a:lnTo>
                  <a:lnTo>
                    <a:pt x="1500" y="717"/>
                  </a:lnTo>
                  <a:lnTo>
                    <a:pt x="1493" y="711"/>
                  </a:lnTo>
                  <a:lnTo>
                    <a:pt x="1485" y="706"/>
                  </a:lnTo>
                  <a:lnTo>
                    <a:pt x="1469" y="696"/>
                  </a:lnTo>
                  <a:lnTo>
                    <a:pt x="1453" y="687"/>
                  </a:lnTo>
                  <a:lnTo>
                    <a:pt x="1435" y="679"/>
                  </a:lnTo>
                  <a:lnTo>
                    <a:pt x="1425" y="675"/>
                  </a:lnTo>
                  <a:lnTo>
                    <a:pt x="1415" y="672"/>
                  </a:lnTo>
                  <a:lnTo>
                    <a:pt x="1395" y="666"/>
                  </a:lnTo>
                  <a:lnTo>
                    <a:pt x="1375" y="662"/>
                  </a:lnTo>
                  <a:lnTo>
                    <a:pt x="1352" y="657"/>
                  </a:lnTo>
                  <a:lnTo>
                    <a:pt x="1341" y="656"/>
                  </a:lnTo>
                  <a:lnTo>
                    <a:pt x="1330" y="655"/>
                  </a:lnTo>
                  <a:lnTo>
                    <a:pt x="1305" y="654"/>
                  </a:lnTo>
                  <a:lnTo>
                    <a:pt x="1280" y="653"/>
                  </a:lnTo>
                  <a:lnTo>
                    <a:pt x="1255" y="654"/>
                  </a:lnTo>
                  <a:lnTo>
                    <a:pt x="1243" y="654"/>
                  </a:lnTo>
                  <a:lnTo>
                    <a:pt x="1231" y="655"/>
                  </a:lnTo>
                  <a:lnTo>
                    <a:pt x="1219" y="656"/>
                  </a:lnTo>
                  <a:lnTo>
                    <a:pt x="1208" y="657"/>
                  </a:lnTo>
                  <a:lnTo>
                    <a:pt x="1186" y="662"/>
                  </a:lnTo>
                  <a:lnTo>
                    <a:pt x="1165" y="666"/>
                  </a:lnTo>
                  <a:lnTo>
                    <a:pt x="1154" y="669"/>
                  </a:lnTo>
                  <a:lnTo>
                    <a:pt x="1145" y="672"/>
                  </a:lnTo>
                  <a:lnTo>
                    <a:pt x="1126" y="679"/>
                  </a:lnTo>
                  <a:lnTo>
                    <a:pt x="1108" y="687"/>
                  </a:lnTo>
                  <a:lnTo>
                    <a:pt x="1091" y="696"/>
                  </a:lnTo>
                  <a:lnTo>
                    <a:pt x="1082" y="700"/>
                  </a:lnTo>
                  <a:lnTo>
                    <a:pt x="1074" y="706"/>
                  </a:lnTo>
                  <a:lnTo>
                    <a:pt x="1060" y="717"/>
                  </a:lnTo>
                  <a:lnTo>
                    <a:pt x="1046" y="729"/>
                  </a:lnTo>
                  <a:lnTo>
                    <a:pt x="1033" y="742"/>
                  </a:lnTo>
                  <a:lnTo>
                    <a:pt x="1026" y="748"/>
                  </a:lnTo>
                  <a:lnTo>
                    <a:pt x="1020" y="756"/>
                  </a:lnTo>
                  <a:lnTo>
                    <a:pt x="1015" y="764"/>
                  </a:lnTo>
                  <a:lnTo>
                    <a:pt x="1009" y="772"/>
                  </a:lnTo>
                  <a:lnTo>
                    <a:pt x="1000" y="788"/>
                  </a:lnTo>
                  <a:lnTo>
                    <a:pt x="990" y="806"/>
                  </a:lnTo>
                  <a:lnTo>
                    <a:pt x="985" y="815"/>
                  </a:lnTo>
                  <a:lnTo>
                    <a:pt x="982" y="824"/>
                  </a:lnTo>
                  <a:lnTo>
                    <a:pt x="974" y="844"/>
                  </a:lnTo>
                  <a:lnTo>
                    <a:pt x="966" y="865"/>
                  </a:lnTo>
                  <a:lnTo>
                    <a:pt x="959" y="888"/>
                  </a:lnTo>
                  <a:lnTo>
                    <a:pt x="953" y="911"/>
                  </a:lnTo>
                  <a:lnTo>
                    <a:pt x="947" y="936"/>
                  </a:lnTo>
                  <a:lnTo>
                    <a:pt x="942" y="963"/>
                  </a:lnTo>
                  <a:lnTo>
                    <a:pt x="938" y="990"/>
                  </a:lnTo>
                  <a:lnTo>
                    <a:pt x="933" y="1019"/>
                  </a:lnTo>
                  <a:lnTo>
                    <a:pt x="930" y="1048"/>
                  </a:lnTo>
                  <a:lnTo>
                    <a:pt x="928" y="1080"/>
                  </a:lnTo>
                  <a:lnTo>
                    <a:pt x="926" y="1112"/>
                  </a:lnTo>
                  <a:lnTo>
                    <a:pt x="924" y="1146"/>
                  </a:lnTo>
                  <a:lnTo>
                    <a:pt x="923" y="1182"/>
                  </a:lnTo>
                  <a:lnTo>
                    <a:pt x="923" y="1218"/>
                  </a:lnTo>
                  <a:lnTo>
                    <a:pt x="923" y="1254"/>
                  </a:lnTo>
                  <a:lnTo>
                    <a:pt x="924" y="1289"/>
                  </a:lnTo>
                  <a:lnTo>
                    <a:pt x="926" y="1323"/>
                  </a:lnTo>
                  <a:lnTo>
                    <a:pt x="928" y="1355"/>
                  </a:lnTo>
                  <a:lnTo>
                    <a:pt x="930" y="1387"/>
                  </a:lnTo>
                  <a:lnTo>
                    <a:pt x="933" y="1416"/>
                  </a:lnTo>
                  <a:lnTo>
                    <a:pt x="937" y="1444"/>
                  </a:lnTo>
                  <a:lnTo>
                    <a:pt x="941" y="1471"/>
                  </a:lnTo>
                  <a:lnTo>
                    <a:pt x="947" y="1497"/>
                  </a:lnTo>
                  <a:lnTo>
                    <a:pt x="953" y="1521"/>
                  </a:lnTo>
                  <a:lnTo>
                    <a:pt x="958" y="1545"/>
                  </a:lnTo>
                  <a:lnTo>
                    <a:pt x="962" y="1555"/>
                  </a:lnTo>
                  <a:lnTo>
                    <a:pt x="965" y="1566"/>
                  </a:lnTo>
                  <a:lnTo>
                    <a:pt x="972" y="1587"/>
                  </a:lnTo>
                  <a:lnTo>
                    <a:pt x="980" y="1606"/>
                  </a:lnTo>
                  <a:lnTo>
                    <a:pt x="989" y="1624"/>
                  </a:lnTo>
                  <a:lnTo>
                    <a:pt x="998" y="1641"/>
                  </a:lnTo>
                  <a:close/>
                  <a:moveTo>
                    <a:pt x="1280" y="1978"/>
                  </a:moveTo>
                  <a:lnTo>
                    <a:pt x="1259" y="1978"/>
                  </a:lnTo>
                  <a:lnTo>
                    <a:pt x="1239" y="1978"/>
                  </a:lnTo>
                  <a:lnTo>
                    <a:pt x="1218" y="1977"/>
                  </a:lnTo>
                  <a:lnTo>
                    <a:pt x="1198" y="1975"/>
                  </a:lnTo>
                  <a:lnTo>
                    <a:pt x="1179" y="1974"/>
                  </a:lnTo>
                  <a:lnTo>
                    <a:pt x="1160" y="1972"/>
                  </a:lnTo>
                  <a:lnTo>
                    <a:pt x="1142" y="1970"/>
                  </a:lnTo>
                  <a:lnTo>
                    <a:pt x="1124" y="1966"/>
                  </a:lnTo>
                  <a:lnTo>
                    <a:pt x="1106" y="1964"/>
                  </a:lnTo>
                  <a:lnTo>
                    <a:pt x="1088" y="1961"/>
                  </a:lnTo>
                  <a:lnTo>
                    <a:pt x="1071" y="1956"/>
                  </a:lnTo>
                  <a:lnTo>
                    <a:pt x="1054" y="1953"/>
                  </a:lnTo>
                  <a:lnTo>
                    <a:pt x="1038" y="1948"/>
                  </a:lnTo>
                  <a:lnTo>
                    <a:pt x="1022" y="1943"/>
                  </a:lnTo>
                  <a:lnTo>
                    <a:pt x="992" y="1933"/>
                  </a:lnTo>
                  <a:lnTo>
                    <a:pt x="963" y="1920"/>
                  </a:lnTo>
                  <a:lnTo>
                    <a:pt x="949" y="1914"/>
                  </a:lnTo>
                  <a:lnTo>
                    <a:pt x="936" y="1907"/>
                  </a:lnTo>
                  <a:lnTo>
                    <a:pt x="911" y="1892"/>
                  </a:lnTo>
                  <a:lnTo>
                    <a:pt x="899" y="1884"/>
                  </a:lnTo>
                  <a:lnTo>
                    <a:pt x="886" y="1875"/>
                  </a:lnTo>
                  <a:lnTo>
                    <a:pt x="875" y="1866"/>
                  </a:lnTo>
                  <a:lnTo>
                    <a:pt x="864" y="1857"/>
                  </a:lnTo>
                  <a:lnTo>
                    <a:pt x="853" y="1848"/>
                  </a:lnTo>
                  <a:lnTo>
                    <a:pt x="843" y="1838"/>
                  </a:lnTo>
                  <a:lnTo>
                    <a:pt x="833" y="1828"/>
                  </a:lnTo>
                  <a:lnTo>
                    <a:pt x="824" y="1818"/>
                  </a:lnTo>
                  <a:lnTo>
                    <a:pt x="815" y="1807"/>
                  </a:lnTo>
                  <a:lnTo>
                    <a:pt x="811" y="1801"/>
                  </a:lnTo>
                  <a:lnTo>
                    <a:pt x="806" y="1796"/>
                  </a:lnTo>
                  <a:lnTo>
                    <a:pt x="798" y="1784"/>
                  </a:lnTo>
                  <a:lnTo>
                    <a:pt x="790" y="1772"/>
                  </a:lnTo>
                  <a:lnTo>
                    <a:pt x="783" y="1760"/>
                  </a:lnTo>
                  <a:lnTo>
                    <a:pt x="776" y="1747"/>
                  </a:lnTo>
                  <a:lnTo>
                    <a:pt x="761" y="1720"/>
                  </a:lnTo>
                  <a:lnTo>
                    <a:pt x="754" y="1706"/>
                  </a:lnTo>
                  <a:lnTo>
                    <a:pt x="748" y="1691"/>
                  </a:lnTo>
                  <a:lnTo>
                    <a:pt x="736" y="1661"/>
                  </a:lnTo>
                  <a:lnTo>
                    <a:pt x="731" y="1645"/>
                  </a:lnTo>
                  <a:lnTo>
                    <a:pt x="725" y="1629"/>
                  </a:lnTo>
                  <a:lnTo>
                    <a:pt x="715" y="1596"/>
                  </a:lnTo>
                  <a:lnTo>
                    <a:pt x="706" y="1561"/>
                  </a:lnTo>
                  <a:lnTo>
                    <a:pt x="698" y="1524"/>
                  </a:lnTo>
                  <a:lnTo>
                    <a:pt x="695" y="1505"/>
                  </a:lnTo>
                  <a:lnTo>
                    <a:pt x="691" y="1484"/>
                  </a:lnTo>
                  <a:lnTo>
                    <a:pt x="686" y="1445"/>
                  </a:lnTo>
                  <a:lnTo>
                    <a:pt x="681" y="1402"/>
                  </a:lnTo>
                  <a:lnTo>
                    <a:pt x="678" y="1360"/>
                  </a:lnTo>
                  <a:lnTo>
                    <a:pt x="676" y="1337"/>
                  </a:lnTo>
                  <a:lnTo>
                    <a:pt x="674" y="1315"/>
                  </a:lnTo>
                  <a:lnTo>
                    <a:pt x="673" y="1267"/>
                  </a:lnTo>
                  <a:lnTo>
                    <a:pt x="673" y="1219"/>
                  </a:lnTo>
                  <a:lnTo>
                    <a:pt x="673" y="1171"/>
                  </a:lnTo>
                  <a:lnTo>
                    <a:pt x="674" y="1147"/>
                  </a:lnTo>
                  <a:lnTo>
                    <a:pt x="674" y="1124"/>
                  </a:lnTo>
                  <a:lnTo>
                    <a:pt x="678" y="1079"/>
                  </a:lnTo>
                  <a:lnTo>
                    <a:pt x="681" y="1035"/>
                  </a:lnTo>
                  <a:lnTo>
                    <a:pt x="686" y="992"/>
                  </a:lnTo>
                  <a:lnTo>
                    <a:pt x="689" y="972"/>
                  </a:lnTo>
                  <a:lnTo>
                    <a:pt x="692" y="952"/>
                  </a:lnTo>
                  <a:lnTo>
                    <a:pt x="699" y="912"/>
                  </a:lnTo>
                  <a:lnTo>
                    <a:pt x="707" y="875"/>
                  </a:lnTo>
                  <a:lnTo>
                    <a:pt x="716" y="839"/>
                  </a:lnTo>
                  <a:lnTo>
                    <a:pt x="721" y="823"/>
                  </a:lnTo>
                  <a:lnTo>
                    <a:pt x="726" y="806"/>
                  </a:lnTo>
                  <a:lnTo>
                    <a:pt x="738" y="773"/>
                  </a:lnTo>
                  <a:lnTo>
                    <a:pt x="743" y="757"/>
                  </a:lnTo>
                  <a:lnTo>
                    <a:pt x="750" y="742"/>
                  </a:lnTo>
                  <a:lnTo>
                    <a:pt x="762" y="712"/>
                  </a:lnTo>
                  <a:lnTo>
                    <a:pt x="770" y="698"/>
                  </a:lnTo>
                  <a:lnTo>
                    <a:pt x="777" y="684"/>
                  </a:lnTo>
                  <a:lnTo>
                    <a:pt x="793" y="658"/>
                  </a:lnTo>
                  <a:lnTo>
                    <a:pt x="801" y="646"/>
                  </a:lnTo>
                  <a:lnTo>
                    <a:pt x="808" y="634"/>
                  </a:lnTo>
                  <a:lnTo>
                    <a:pt x="817" y="621"/>
                  </a:lnTo>
                  <a:lnTo>
                    <a:pt x="826" y="610"/>
                  </a:lnTo>
                  <a:lnTo>
                    <a:pt x="837" y="599"/>
                  </a:lnTo>
                  <a:lnTo>
                    <a:pt x="846" y="589"/>
                  </a:lnTo>
                  <a:lnTo>
                    <a:pt x="856" y="579"/>
                  </a:lnTo>
                  <a:lnTo>
                    <a:pt x="867" y="569"/>
                  </a:lnTo>
                  <a:lnTo>
                    <a:pt x="878" y="558"/>
                  </a:lnTo>
                  <a:lnTo>
                    <a:pt x="890" y="549"/>
                  </a:lnTo>
                  <a:lnTo>
                    <a:pt x="901" y="542"/>
                  </a:lnTo>
                  <a:lnTo>
                    <a:pt x="913" y="533"/>
                  </a:lnTo>
                  <a:lnTo>
                    <a:pt x="939" y="517"/>
                  </a:lnTo>
                  <a:lnTo>
                    <a:pt x="953" y="510"/>
                  </a:lnTo>
                  <a:lnTo>
                    <a:pt x="966" y="502"/>
                  </a:lnTo>
                  <a:lnTo>
                    <a:pt x="981" y="497"/>
                  </a:lnTo>
                  <a:lnTo>
                    <a:pt x="994" y="490"/>
                  </a:lnTo>
                  <a:lnTo>
                    <a:pt x="1025" y="479"/>
                  </a:lnTo>
                  <a:lnTo>
                    <a:pt x="1057" y="470"/>
                  </a:lnTo>
                  <a:lnTo>
                    <a:pt x="1073" y="465"/>
                  </a:lnTo>
                  <a:lnTo>
                    <a:pt x="1090" y="461"/>
                  </a:lnTo>
                  <a:lnTo>
                    <a:pt x="1107" y="457"/>
                  </a:lnTo>
                  <a:lnTo>
                    <a:pt x="1125" y="454"/>
                  </a:lnTo>
                  <a:lnTo>
                    <a:pt x="1162" y="449"/>
                  </a:lnTo>
                  <a:lnTo>
                    <a:pt x="1180" y="447"/>
                  </a:lnTo>
                  <a:lnTo>
                    <a:pt x="1199" y="445"/>
                  </a:lnTo>
                  <a:lnTo>
                    <a:pt x="1219" y="444"/>
                  </a:lnTo>
                  <a:lnTo>
                    <a:pt x="1239" y="443"/>
                  </a:lnTo>
                  <a:lnTo>
                    <a:pt x="1260" y="443"/>
                  </a:lnTo>
                  <a:lnTo>
                    <a:pt x="1280" y="443"/>
                  </a:lnTo>
                  <a:lnTo>
                    <a:pt x="1301" y="443"/>
                  </a:lnTo>
                  <a:lnTo>
                    <a:pt x="1321" y="443"/>
                  </a:lnTo>
                  <a:lnTo>
                    <a:pt x="1341" y="444"/>
                  </a:lnTo>
                  <a:lnTo>
                    <a:pt x="1361" y="445"/>
                  </a:lnTo>
                  <a:lnTo>
                    <a:pt x="1398" y="449"/>
                  </a:lnTo>
                  <a:lnTo>
                    <a:pt x="1418" y="452"/>
                  </a:lnTo>
                  <a:lnTo>
                    <a:pt x="1436" y="454"/>
                  </a:lnTo>
                  <a:lnTo>
                    <a:pt x="1453" y="457"/>
                  </a:lnTo>
                  <a:lnTo>
                    <a:pt x="1471" y="461"/>
                  </a:lnTo>
                  <a:lnTo>
                    <a:pt x="1503" y="469"/>
                  </a:lnTo>
                  <a:lnTo>
                    <a:pt x="1535" y="479"/>
                  </a:lnTo>
                  <a:lnTo>
                    <a:pt x="1550" y="484"/>
                  </a:lnTo>
                  <a:lnTo>
                    <a:pt x="1565" y="490"/>
                  </a:lnTo>
                  <a:lnTo>
                    <a:pt x="1580" y="496"/>
                  </a:lnTo>
                  <a:lnTo>
                    <a:pt x="1594" y="502"/>
                  </a:lnTo>
                  <a:lnTo>
                    <a:pt x="1621" y="517"/>
                  </a:lnTo>
                  <a:lnTo>
                    <a:pt x="1634" y="524"/>
                  </a:lnTo>
                  <a:lnTo>
                    <a:pt x="1646" y="533"/>
                  </a:lnTo>
                  <a:lnTo>
                    <a:pt x="1659" y="540"/>
                  </a:lnTo>
                  <a:lnTo>
                    <a:pt x="1670" y="549"/>
                  </a:lnTo>
                  <a:lnTo>
                    <a:pt x="1682" y="558"/>
                  </a:lnTo>
                  <a:lnTo>
                    <a:pt x="1692" y="567"/>
                  </a:lnTo>
                  <a:lnTo>
                    <a:pt x="1704" y="578"/>
                  </a:lnTo>
                  <a:lnTo>
                    <a:pt x="1714" y="588"/>
                  </a:lnTo>
                  <a:lnTo>
                    <a:pt x="1723" y="599"/>
                  </a:lnTo>
                  <a:lnTo>
                    <a:pt x="1733" y="609"/>
                  </a:lnTo>
                  <a:lnTo>
                    <a:pt x="1742" y="620"/>
                  </a:lnTo>
                  <a:lnTo>
                    <a:pt x="1751" y="633"/>
                  </a:lnTo>
                  <a:lnTo>
                    <a:pt x="1767" y="657"/>
                  </a:lnTo>
                  <a:lnTo>
                    <a:pt x="1775" y="670"/>
                  </a:lnTo>
                  <a:lnTo>
                    <a:pt x="1782" y="683"/>
                  </a:lnTo>
                  <a:lnTo>
                    <a:pt x="1796" y="711"/>
                  </a:lnTo>
                  <a:lnTo>
                    <a:pt x="1809" y="740"/>
                  </a:lnTo>
                  <a:lnTo>
                    <a:pt x="1822" y="771"/>
                  </a:lnTo>
                  <a:lnTo>
                    <a:pt x="1827" y="788"/>
                  </a:lnTo>
                  <a:lnTo>
                    <a:pt x="1833" y="803"/>
                  </a:lnTo>
                  <a:lnTo>
                    <a:pt x="1842" y="838"/>
                  </a:lnTo>
                  <a:lnTo>
                    <a:pt x="1851" y="874"/>
                  </a:lnTo>
                  <a:lnTo>
                    <a:pt x="1859" y="911"/>
                  </a:lnTo>
                  <a:lnTo>
                    <a:pt x="1864" y="930"/>
                  </a:lnTo>
                  <a:lnTo>
                    <a:pt x="1867" y="951"/>
                  </a:lnTo>
                  <a:lnTo>
                    <a:pt x="1873" y="991"/>
                  </a:lnTo>
                  <a:lnTo>
                    <a:pt x="1877" y="1033"/>
                  </a:lnTo>
                  <a:lnTo>
                    <a:pt x="1880" y="1076"/>
                  </a:lnTo>
                  <a:lnTo>
                    <a:pt x="1882" y="1099"/>
                  </a:lnTo>
                  <a:lnTo>
                    <a:pt x="1884" y="1123"/>
                  </a:lnTo>
                  <a:lnTo>
                    <a:pt x="1885" y="1170"/>
                  </a:lnTo>
                  <a:lnTo>
                    <a:pt x="1885" y="1218"/>
                  </a:lnTo>
                  <a:lnTo>
                    <a:pt x="1885" y="1250"/>
                  </a:lnTo>
                  <a:lnTo>
                    <a:pt x="1885" y="1281"/>
                  </a:lnTo>
                  <a:lnTo>
                    <a:pt x="1884" y="1312"/>
                  </a:lnTo>
                  <a:lnTo>
                    <a:pt x="1882" y="1342"/>
                  </a:lnTo>
                  <a:lnTo>
                    <a:pt x="1880" y="1371"/>
                  </a:lnTo>
                  <a:lnTo>
                    <a:pt x="1877" y="1399"/>
                  </a:lnTo>
                  <a:lnTo>
                    <a:pt x="1875" y="1427"/>
                  </a:lnTo>
                  <a:lnTo>
                    <a:pt x="1874" y="1441"/>
                  </a:lnTo>
                  <a:lnTo>
                    <a:pt x="1871" y="1454"/>
                  </a:lnTo>
                  <a:lnTo>
                    <a:pt x="1868" y="1480"/>
                  </a:lnTo>
                  <a:lnTo>
                    <a:pt x="1864" y="1505"/>
                  </a:lnTo>
                  <a:lnTo>
                    <a:pt x="1859" y="1529"/>
                  </a:lnTo>
                  <a:lnTo>
                    <a:pt x="1854" y="1553"/>
                  </a:lnTo>
                  <a:lnTo>
                    <a:pt x="1849" y="1575"/>
                  </a:lnTo>
                  <a:lnTo>
                    <a:pt x="1843" y="1598"/>
                  </a:lnTo>
                  <a:lnTo>
                    <a:pt x="1836" y="1619"/>
                  </a:lnTo>
                  <a:lnTo>
                    <a:pt x="1830" y="1639"/>
                  </a:lnTo>
                  <a:lnTo>
                    <a:pt x="1823" y="1659"/>
                  </a:lnTo>
                  <a:lnTo>
                    <a:pt x="1815" y="1679"/>
                  </a:lnTo>
                  <a:lnTo>
                    <a:pt x="1811" y="1688"/>
                  </a:lnTo>
                  <a:lnTo>
                    <a:pt x="1806" y="1697"/>
                  </a:lnTo>
                  <a:lnTo>
                    <a:pt x="1798" y="1715"/>
                  </a:lnTo>
                  <a:lnTo>
                    <a:pt x="1788" y="1733"/>
                  </a:lnTo>
                  <a:lnTo>
                    <a:pt x="1778" y="1750"/>
                  </a:lnTo>
                  <a:lnTo>
                    <a:pt x="1768" y="1765"/>
                  </a:lnTo>
                  <a:lnTo>
                    <a:pt x="1757" y="1781"/>
                  </a:lnTo>
                  <a:lnTo>
                    <a:pt x="1745" y="1796"/>
                  </a:lnTo>
                  <a:lnTo>
                    <a:pt x="1733" y="1810"/>
                  </a:lnTo>
                  <a:lnTo>
                    <a:pt x="1721" y="1825"/>
                  </a:lnTo>
                  <a:lnTo>
                    <a:pt x="1707" y="1837"/>
                  </a:lnTo>
                  <a:lnTo>
                    <a:pt x="1693" y="1851"/>
                  </a:lnTo>
                  <a:lnTo>
                    <a:pt x="1679" y="1862"/>
                  </a:lnTo>
                  <a:lnTo>
                    <a:pt x="1663" y="1874"/>
                  </a:lnTo>
                  <a:lnTo>
                    <a:pt x="1648" y="1884"/>
                  </a:lnTo>
                  <a:lnTo>
                    <a:pt x="1831" y="2178"/>
                  </a:lnTo>
                  <a:lnTo>
                    <a:pt x="1607" y="2282"/>
                  </a:lnTo>
                  <a:lnTo>
                    <a:pt x="1413" y="1965"/>
                  </a:lnTo>
                  <a:lnTo>
                    <a:pt x="1402" y="1969"/>
                  </a:lnTo>
                  <a:lnTo>
                    <a:pt x="1396" y="1970"/>
                  </a:lnTo>
                  <a:lnTo>
                    <a:pt x="1389" y="1971"/>
                  </a:lnTo>
                  <a:lnTo>
                    <a:pt x="1375" y="1973"/>
                  </a:lnTo>
                  <a:lnTo>
                    <a:pt x="1359" y="1975"/>
                  </a:lnTo>
                  <a:lnTo>
                    <a:pt x="1342" y="1977"/>
                  </a:lnTo>
                  <a:lnTo>
                    <a:pt x="1323" y="1978"/>
                  </a:lnTo>
                  <a:lnTo>
                    <a:pt x="1303" y="1978"/>
                  </a:lnTo>
                  <a:lnTo>
                    <a:pt x="1280" y="1978"/>
                  </a:lnTo>
                  <a:close/>
                  <a:moveTo>
                    <a:pt x="3107" y="0"/>
                  </a:moveTo>
                  <a:lnTo>
                    <a:pt x="2987" y="0"/>
                  </a:lnTo>
                  <a:lnTo>
                    <a:pt x="2359" y="0"/>
                  </a:lnTo>
                  <a:lnTo>
                    <a:pt x="1732" y="0"/>
                  </a:lnTo>
                  <a:lnTo>
                    <a:pt x="1103" y="0"/>
                  </a:lnTo>
                  <a:lnTo>
                    <a:pt x="476" y="0"/>
                  </a:lnTo>
                  <a:lnTo>
                    <a:pt x="0" y="475"/>
                  </a:lnTo>
                  <a:lnTo>
                    <a:pt x="0" y="1271"/>
                  </a:lnTo>
                  <a:lnTo>
                    <a:pt x="0" y="2066"/>
                  </a:lnTo>
                  <a:lnTo>
                    <a:pt x="0" y="2197"/>
                  </a:lnTo>
                  <a:lnTo>
                    <a:pt x="0" y="2526"/>
                  </a:lnTo>
                  <a:lnTo>
                    <a:pt x="330" y="2526"/>
                  </a:lnTo>
                  <a:lnTo>
                    <a:pt x="450" y="2526"/>
                  </a:lnTo>
                  <a:lnTo>
                    <a:pt x="1078" y="2526"/>
                  </a:lnTo>
                  <a:lnTo>
                    <a:pt x="1706" y="2526"/>
                  </a:lnTo>
                  <a:lnTo>
                    <a:pt x="2333" y="2526"/>
                  </a:lnTo>
                  <a:lnTo>
                    <a:pt x="2961" y="2526"/>
                  </a:lnTo>
                  <a:lnTo>
                    <a:pt x="3438" y="2051"/>
                  </a:lnTo>
                  <a:lnTo>
                    <a:pt x="3438" y="1255"/>
                  </a:lnTo>
                  <a:lnTo>
                    <a:pt x="3438" y="460"/>
                  </a:lnTo>
                  <a:lnTo>
                    <a:pt x="3438" y="329"/>
                  </a:lnTo>
                  <a:lnTo>
                    <a:pt x="3438" y="0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2" y="5157787"/>
            <a:ext cx="3528914" cy="8635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No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367808" y="5157787"/>
            <a:ext cx="3456383" cy="8635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No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112224" y="5157787"/>
            <a:ext cx="3528913" cy="8635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182563" indent="-182563"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No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68036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9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94.xml"/><Relationship Id="rId42" Type="http://schemas.openxmlformats.org/officeDocument/2006/relationships/slideLayout" Target="../slideLayouts/slideLayout102.xml"/><Relationship Id="rId47" Type="http://schemas.openxmlformats.org/officeDocument/2006/relationships/slideLayout" Target="../slideLayouts/slideLayout107.xml"/><Relationship Id="rId50" Type="http://schemas.openxmlformats.org/officeDocument/2006/relationships/slideLayout" Target="../slideLayouts/slideLayout110.xml"/><Relationship Id="rId55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41" Type="http://schemas.openxmlformats.org/officeDocument/2006/relationships/slideLayout" Target="../slideLayouts/slideLayout101.xml"/><Relationship Id="rId54" Type="http://schemas.openxmlformats.org/officeDocument/2006/relationships/slideLayout" Target="../slideLayouts/slideLayout11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37" Type="http://schemas.openxmlformats.org/officeDocument/2006/relationships/slideLayout" Target="../slideLayouts/slideLayout97.xml"/><Relationship Id="rId40" Type="http://schemas.openxmlformats.org/officeDocument/2006/relationships/slideLayout" Target="../slideLayouts/slideLayout100.xml"/><Relationship Id="rId45" Type="http://schemas.openxmlformats.org/officeDocument/2006/relationships/slideLayout" Target="../slideLayouts/slideLayout105.xml"/><Relationship Id="rId53" Type="http://schemas.openxmlformats.org/officeDocument/2006/relationships/slideLayout" Target="../slideLayouts/slideLayout113.xml"/><Relationship Id="rId58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slideLayout" Target="../slideLayouts/slideLayout96.xml"/><Relationship Id="rId49" Type="http://schemas.openxmlformats.org/officeDocument/2006/relationships/slideLayout" Target="../slideLayouts/slideLayout109.xml"/><Relationship Id="rId57" Type="http://schemas.openxmlformats.org/officeDocument/2006/relationships/slideLayout" Target="../slideLayouts/slideLayout117.xml"/><Relationship Id="rId61" Type="http://schemas.openxmlformats.org/officeDocument/2006/relationships/theme" Target="../theme/theme2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91.xml"/><Relationship Id="rId44" Type="http://schemas.openxmlformats.org/officeDocument/2006/relationships/slideLayout" Target="../slideLayouts/slideLayout104.xml"/><Relationship Id="rId52" Type="http://schemas.openxmlformats.org/officeDocument/2006/relationships/slideLayout" Target="../slideLayouts/slideLayout112.xml"/><Relationship Id="rId6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5.xml"/><Relationship Id="rId43" Type="http://schemas.openxmlformats.org/officeDocument/2006/relationships/slideLayout" Target="../slideLayouts/slideLayout103.xml"/><Relationship Id="rId48" Type="http://schemas.openxmlformats.org/officeDocument/2006/relationships/slideLayout" Target="../slideLayouts/slideLayout108.xml"/><Relationship Id="rId56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68.xml"/><Relationship Id="rId51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38" Type="http://schemas.openxmlformats.org/officeDocument/2006/relationships/slideLayout" Target="../slideLayouts/slideLayout98.xml"/><Relationship Id="rId46" Type="http://schemas.openxmlformats.org/officeDocument/2006/relationships/slideLayout" Target="../slideLayouts/slideLayout106.xml"/><Relationship Id="rId59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2" y="692149"/>
            <a:ext cx="11090275" cy="93662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2" y="1844675"/>
            <a:ext cx="11090275" cy="43211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6th</a:t>
            </a:r>
          </a:p>
          <a:p>
            <a:pPr lvl="6"/>
            <a:r>
              <a:rPr lang="en-US" noProof="0"/>
              <a:t>7th </a:t>
            </a:r>
          </a:p>
          <a:p>
            <a:pPr lvl="7"/>
            <a:r>
              <a:rPr lang="en-US" noProof="0"/>
              <a:t>8th </a:t>
            </a:r>
          </a:p>
          <a:p>
            <a:pPr lvl="8"/>
            <a:r>
              <a:rPr lang="en-US" noProof="0"/>
              <a:t>9th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5688" y="6381750"/>
            <a:ext cx="1800225" cy="142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rgbClr val="848895"/>
                </a:solidFill>
              </a:defRPr>
            </a:lvl1pPr>
          </a:lstStyle>
          <a:p>
            <a:fld id="{974D56EB-9AD8-48D7-84B0-1A78B762FDFF}" type="datetime3">
              <a:rPr lang="en-US" noProof="0" smtClean="0"/>
              <a:pPr/>
              <a:t>8 June 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5912" y="6381750"/>
            <a:ext cx="8785225" cy="142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rgbClr val="848895"/>
                </a:solidFill>
              </a:defRPr>
            </a:lvl1pPr>
          </a:lstStyle>
          <a:p>
            <a:r>
              <a:rPr lang="en-US" noProof="0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863" y="6381750"/>
            <a:ext cx="504825" cy="142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rgbClr val="848895"/>
                </a:solidFill>
              </a:defRPr>
            </a:lvl1pPr>
          </a:lstStyle>
          <a:p>
            <a:fld id="{A683D178-98AA-4574-9EAA-8EB007C55176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8" name="Right Tri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968" y="0"/>
            <a:ext cx="490393" cy="49039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12574" y="6378574"/>
            <a:ext cx="479425" cy="4794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(c)" hidden="1">
            <a:extLst>
              <a:ext uri="{FF2B5EF4-FFF2-40B4-BE49-F238E27FC236}">
                <a16:creationId xmlns:a16="http://schemas.microsoft.com/office/drawing/2014/main" id="{7663D930-5DA0-4A6B-853E-BFCE7001B254}"/>
              </a:ext>
            </a:extLst>
          </p:cNvPr>
          <p:cNvSpPr txBox="1"/>
          <p:nvPr userDrawn="1"/>
        </p:nvSpPr>
        <p:spPr>
          <a:xfrm>
            <a:off x="11940030" y="6891795"/>
            <a:ext cx="2452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fi-FI" sz="200" baseline="0" dirty="0" err="1">
                <a:solidFill>
                  <a:schemeClr val="bg1"/>
                </a:solidFill>
                <a:latin typeface="+mn-lt"/>
              </a:rPr>
              <a:t>qt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fi-FI" sz="200" baseline="0" dirty="0" err="1">
                <a:solidFill>
                  <a:schemeClr val="bg1"/>
                </a:solidFill>
                <a:latin typeface="+mn-lt"/>
              </a:rPr>
              <a:t>company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(logo)" descr="Z:\GRW (grow)\logot\copyright_grow.png" hidden="1">
            <a:extLst>
              <a:ext uri="{FF2B5EF4-FFF2-40B4-BE49-F238E27FC236}">
                <a16:creationId xmlns:a16="http://schemas.microsoft.com/office/drawing/2014/main" id="{E601D979-B9D8-4376-8EDA-B75676E7E0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59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3" r:id="rId53"/>
    <p:sldLayoutId id="2147483704" r:id="rId54"/>
    <p:sldLayoutId id="2147483705" r:id="rId55"/>
    <p:sldLayoutId id="2147483706" r:id="rId56"/>
    <p:sldLayoutId id="2147483707" r:id="rId57"/>
    <p:sldLayoutId id="2147483708" r:id="rId58"/>
    <p:sldLayoutId id="2147483709" r:id="rId59"/>
    <p:sldLayoutId id="2147483710" r:id="rId60"/>
  </p:sldLayoutIdLst>
  <p:transition spd="med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600"/>
        </a:spcBef>
        <a:buFont typeface="Titillium Web" panose="00000500000000000000" pitchFamily="2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82563" algn="l" defTabSz="914400" rtl="0" eaLnBrk="1" latinLnBrk="0" hangingPunct="1">
        <a:lnSpc>
          <a:spcPct val="100000"/>
        </a:lnSpc>
        <a:spcBef>
          <a:spcPts val="600"/>
        </a:spcBef>
        <a:buClrTx/>
        <a:buFont typeface="Titillium Web" panose="00000500000000000000" pitchFamily="2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84150" algn="l" defTabSz="914400" rtl="0" eaLnBrk="1" latinLnBrk="0" hangingPunct="1">
        <a:lnSpc>
          <a:spcPct val="100000"/>
        </a:lnSpc>
        <a:spcBef>
          <a:spcPts val="600"/>
        </a:spcBef>
        <a:buClrTx/>
        <a:buFont typeface="Titillium Web" panose="00000500000000000000" pitchFamily="2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84150" algn="l" defTabSz="914400" rtl="0" eaLnBrk="1" latinLnBrk="0" hangingPunct="1">
        <a:lnSpc>
          <a:spcPct val="100000"/>
        </a:lnSpc>
        <a:spcBef>
          <a:spcPts val="600"/>
        </a:spcBef>
        <a:buClrTx/>
        <a:buFont typeface="Titillium Web" panose="00000500000000000000" pitchFamily="2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174625" algn="l" defTabSz="914400" rtl="0" eaLnBrk="1" latinLnBrk="0" hangingPunct="1">
        <a:lnSpc>
          <a:spcPct val="100000"/>
        </a:lnSpc>
        <a:spcBef>
          <a:spcPts val="600"/>
        </a:spcBef>
        <a:buClrTx/>
        <a:buFont typeface="Titillium Web" panose="00000500000000000000" pitchFamily="2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70088" indent="-174625" algn="l" defTabSz="914400" rtl="0" eaLnBrk="1" latinLnBrk="0" hangingPunct="1">
        <a:lnSpc>
          <a:spcPct val="90000"/>
        </a:lnSpc>
        <a:spcBef>
          <a:spcPts val="500"/>
        </a:spcBef>
        <a:buClrTx/>
        <a:buFont typeface="Titillium Web" panose="00000500000000000000" pitchFamily="2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335213" indent="-182563" algn="l" defTabSz="914400" rtl="0" eaLnBrk="1" latinLnBrk="0" hangingPunct="1">
        <a:lnSpc>
          <a:spcPct val="90000"/>
        </a:lnSpc>
        <a:spcBef>
          <a:spcPts val="500"/>
        </a:spcBef>
        <a:buClrTx/>
        <a:buFont typeface="Titillium Web" panose="00000500000000000000" pitchFamily="2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693988" indent="-184150" algn="l" defTabSz="914400" rtl="0" eaLnBrk="1" latinLnBrk="0" hangingPunct="1">
        <a:lnSpc>
          <a:spcPct val="90000"/>
        </a:lnSpc>
        <a:spcBef>
          <a:spcPts val="500"/>
        </a:spcBef>
        <a:buClrTx/>
        <a:buFont typeface="Titillium Web" panose="00000500000000000000" pitchFamily="2" charset="0"/>
        <a:buChar char="›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51175" indent="-182563" algn="l" defTabSz="914400" rtl="0" eaLnBrk="1" latinLnBrk="0" hangingPunct="1">
        <a:lnSpc>
          <a:spcPct val="90000"/>
        </a:lnSpc>
        <a:spcBef>
          <a:spcPts val="500"/>
        </a:spcBef>
        <a:buClrTx/>
        <a:buFont typeface="Titillium Web" panose="00000500000000000000" pitchFamily="2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2" y="692149"/>
            <a:ext cx="11090275" cy="93662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2" y="1844675"/>
            <a:ext cx="11090275" cy="43211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6th</a:t>
            </a:r>
          </a:p>
          <a:p>
            <a:pPr lvl="6"/>
            <a:r>
              <a:rPr lang="en-US" noProof="0"/>
              <a:t>7th </a:t>
            </a:r>
          </a:p>
          <a:p>
            <a:pPr lvl="7"/>
            <a:r>
              <a:rPr lang="en-US" noProof="0"/>
              <a:t>8th </a:t>
            </a:r>
          </a:p>
          <a:p>
            <a:pPr lvl="8"/>
            <a:r>
              <a:rPr lang="en-US" noProof="0"/>
              <a:t>9th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5688" y="6381750"/>
            <a:ext cx="1800225" cy="142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rgbClr val="848895"/>
                </a:solidFill>
              </a:defRPr>
            </a:lvl1pPr>
          </a:lstStyle>
          <a:p>
            <a:fld id="{974D56EB-9AD8-48D7-84B0-1A78B762FDFF}" type="datetime3">
              <a:rPr lang="en-US" noProof="0" smtClean="0"/>
              <a:pPr/>
              <a:t>8 June 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5912" y="6381750"/>
            <a:ext cx="8785225" cy="142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rgbClr val="848895"/>
                </a:solidFill>
              </a:defRPr>
            </a:lvl1pPr>
          </a:lstStyle>
          <a:p>
            <a:r>
              <a:rPr lang="en-US" noProof="0"/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863" y="6381750"/>
            <a:ext cx="504825" cy="142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rgbClr val="848895"/>
                </a:solidFill>
              </a:defRPr>
            </a:lvl1pPr>
          </a:lstStyle>
          <a:p>
            <a:fld id="{A683D178-98AA-4574-9EAA-8EB007C55176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8" name="Right Tri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968" y="0"/>
            <a:ext cx="490393" cy="49039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12574" y="6378574"/>
            <a:ext cx="479425" cy="4794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(c)" hidden="1">
            <a:extLst>
              <a:ext uri="{FF2B5EF4-FFF2-40B4-BE49-F238E27FC236}">
                <a16:creationId xmlns:a16="http://schemas.microsoft.com/office/drawing/2014/main" id="{7663D930-5DA0-4A6B-853E-BFCE7001B254}"/>
              </a:ext>
            </a:extLst>
          </p:cNvPr>
          <p:cNvSpPr txBox="1"/>
          <p:nvPr userDrawn="1"/>
        </p:nvSpPr>
        <p:spPr>
          <a:xfrm>
            <a:off x="11940030" y="6891795"/>
            <a:ext cx="24526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fi-FI" sz="200" baseline="0" dirty="0" err="1">
                <a:solidFill>
                  <a:schemeClr val="bg1"/>
                </a:solidFill>
                <a:latin typeface="+mn-lt"/>
              </a:rPr>
              <a:t>qt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fi-FI" sz="200" baseline="0" dirty="0" err="1">
                <a:solidFill>
                  <a:schemeClr val="bg1"/>
                </a:solidFill>
                <a:latin typeface="+mn-lt"/>
              </a:rPr>
              <a:t>company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(logo)" descr="Z:\GRW (grow)\logot\copyright_grow.png" hidden="1">
            <a:extLst>
              <a:ext uri="{FF2B5EF4-FFF2-40B4-BE49-F238E27FC236}">
                <a16:creationId xmlns:a16="http://schemas.microsoft.com/office/drawing/2014/main" id="{E601D979-B9D8-4376-8EDA-B75676E7E0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5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49" r:id="rId38"/>
    <p:sldLayoutId id="2147483750" r:id="rId39"/>
    <p:sldLayoutId id="2147483751" r:id="rId40"/>
    <p:sldLayoutId id="2147483752" r:id="rId41"/>
    <p:sldLayoutId id="2147483753" r:id="rId42"/>
    <p:sldLayoutId id="2147483754" r:id="rId43"/>
    <p:sldLayoutId id="2147483755" r:id="rId44"/>
    <p:sldLayoutId id="2147483756" r:id="rId45"/>
    <p:sldLayoutId id="2147483757" r:id="rId46"/>
    <p:sldLayoutId id="2147483758" r:id="rId47"/>
    <p:sldLayoutId id="2147483759" r:id="rId48"/>
    <p:sldLayoutId id="2147483760" r:id="rId49"/>
    <p:sldLayoutId id="2147483761" r:id="rId50"/>
    <p:sldLayoutId id="2147483762" r:id="rId51"/>
    <p:sldLayoutId id="2147483763" r:id="rId52"/>
    <p:sldLayoutId id="2147483764" r:id="rId53"/>
    <p:sldLayoutId id="2147483765" r:id="rId54"/>
    <p:sldLayoutId id="2147483766" r:id="rId55"/>
    <p:sldLayoutId id="2147483767" r:id="rId56"/>
    <p:sldLayoutId id="2147483768" r:id="rId57"/>
    <p:sldLayoutId id="2147483769" r:id="rId58"/>
    <p:sldLayoutId id="2147483770" r:id="rId59"/>
    <p:sldLayoutId id="2147483771" r:id="rId60"/>
  </p:sldLayoutIdLst>
  <p:transition spd="med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600"/>
        </a:spcBef>
        <a:buFont typeface="Titillium Web" panose="00000500000000000000" pitchFamily="2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82563" algn="l" defTabSz="914400" rtl="0" eaLnBrk="1" latinLnBrk="0" hangingPunct="1">
        <a:lnSpc>
          <a:spcPct val="100000"/>
        </a:lnSpc>
        <a:spcBef>
          <a:spcPts val="600"/>
        </a:spcBef>
        <a:buClrTx/>
        <a:buFont typeface="Titillium Web" panose="00000500000000000000" pitchFamily="2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84150" algn="l" defTabSz="914400" rtl="0" eaLnBrk="1" latinLnBrk="0" hangingPunct="1">
        <a:lnSpc>
          <a:spcPct val="100000"/>
        </a:lnSpc>
        <a:spcBef>
          <a:spcPts val="600"/>
        </a:spcBef>
        <a:buClrTx/>
        <a:buFont typeface="Titillium Web" panose="00000500000000000000" pitchFamily="2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84150" algn="l" defTabSz="914400" rtl="0" eaLnBrk="1" latinLnBrk="0" hangingPunct="1">
        <a:lnSpc>
          <a:spcPct val="100000"/>
        </a:lnSpc>
        <a:spcBef>
          <a:spcPts val="600"/>
        </a:spcBef>
        <a:buClrTx/>
        <a:buFont typeface="Titillium Web" panose="00000500000000000000" pitchFamily="2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174625" algn="l" defTabSz="914400" rtl="0" eaLnBrk="1" latinLnBrk="0" hangingPunct="1">
        <a:lnSpc>
          <a:spcPct val="100000"/>
        </a:lnSpc>
        <a:spcBef>
          <a:spcPts val="600"/>
        </a:spcBef>
        <a:buClrTx/>
        <a:buFont typeface="Titillium Web" panose="00000500000000000000" pitchFamily="2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70088" indent="-174625" algn="l" defTabSz="914400" rtl="0" eaLnBrk="1" latinLnBrk="0" hangingPunct="1">
        <a:lnSpc>
          <a:spcPct val="90000"/>
        </a:lnSpc>
        <a:spcBef>
          <a:spcPts val="500"/>
        </a:spcBef>
        <a:buClrTx/>
        <a:buFont typeface="Titillium Web" panose="00000500000000000000" pitchFamily="2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335213" indent="-182563" algn="l" defTabSz="914400" rtl="0" eaLnBrk="1" latinLnBrk="0" hangingPunct="1">
        <a:lnSpc>
          <a:spcPct val="90000"/>
        </a:lnSpc>
        <a:spcBef>
          <a:spcPts val="500"/>
        </a:spcBef>
        <a:buClrTx/>
        <a:buFont typeface="Titillium Web" panose="00000500000000000000" pitchFamily="2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693988" indent="-184150" algn="l" defTabSz="914400" rtl="0" eaLnBrk="1" latinLnBrk="0" hangingPunct="1">
        <a:lnSpc>
          <a:spcPct val="90000"/>
        </a:lnSpc>
        <a:spcBef>
          <a:spcPts val="500"/>
        </a:spcBef>
        <a:buClrTx/>
        <a:buFont typeface="Titillium Web" panose="00000500000000000000" pitchFamily="2" charset="0"/>
        <a:buChar char="›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51175" indent="-182563" algn="l" defTabSz="914400" rtl="0" eaLnBrk="1" latinLnBrk="0" hangingPunct="1">
        <a:lnSpc>
          <a:spcPct val="90000"/>
        </a:lnSpc>
        <a:spcBef>
          <a:spcPts val="500"/>
        </a:spcBef>
        <a:buClrTx/>
        <a:buFont typeface="Titillium Web" panose="00000500000000000000" pitchFamily="2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review.qt-project.org/q/project:qt-labs%252Fqtquickdesigner-components+status:open" TargetMode="External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place.qt.io/products/advanced-docking-syste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5.xml"/><Relationship Id="rId4" Type="http://schemas.openxmlformats.org/officeDocument/2006/relationships/hyperlink" Target="https://github.com/githubuser0xFFFF/Qt-Advanced-Docking-Syste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entry.io/security/" TargetMode="External"/><Relationship Id="rId2" Type="http://schemas.openxmlformats.org/officeDocument/2006/relationships/hyperlink" Target="https://chromium.googlesource.com/crashpad/crashpad/+/refs/heads/main/doc/overview_design.md" TargetMode="External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pi.kde.org/frameworks/kuserfeedback/html/index.html" TargetMode="External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petref.Saraci@qt.io" TargetMode="External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ources.qt.io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3.xml"/><Relationship Id="rId5" Type="http://schemas.openxmlformats.org/officeDocument/2006/relationships/hyperlink" Target="http://www.qt.io/download/" TargetMode="External"/><Relationship Id="rId4" Type="http://schemas.openxmlformats.org/officeDocument/2006/relationships/hyperlink" Target="http://www.qt.io/contact-u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5500" y="4868862"/>
            <a:ext cx="7005638" cy="8643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Thomas Hartmann</a:t>
            </a:r>
          </a:p>
          <a:p>
            <a:r>
              <a:rPr lang="en-US" dirty="0"/>
              <a:t>Senior Manager</a:t>
            </a:r>
          </a:p>
          <a:p>
            <a:r>
              <a:rPr lang="en-US" noProof="0" dirty="0"/>
              <a:t>The Qt Company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34F80-94F6-4B58-A5A4-91A857934CB0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Titillium Web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 June 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Titillium Web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tillium Web"/>
                <a:ea typeface="+mn-ea"/>
                <a:cs typeface="+mn-cs"/>
              </a:rPr>
              <a:t>© The Qt Company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D178-98AA-4574-9EAA-8EB007C551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Titillium Web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Titillium Web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10.06.2021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8A9B98-A3BC-487C-B7B3-E67C59446DC4}"/>
              </a:ext>
            </a:extLst>
          </p:cNvPr>
          <p:cNvSpPr txBox="1">
            <a:spLocks/>
          </p:cNvSpPr>
          <p:nvPr/>
        </p:nvSpPr>
        <p:spPr>
          <a:xfrm>
            <a:off x="6383338" y="2216150"/>
            <a:ext cx="5257799" cy="564307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47C293A-F92F-4D0E-AA42-CAF7D9F06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1" y="631479"/>
            <a:ext cx="6353549" cy="5893146"/>
          </a:xfrm>
          <a:prstGeom prst="rect">
            <a:avLst/>
          </a:prstGeom>
        </p:spPr>
      </p:pic>
      <p:sp>
        <p:nvSpPr>
          <p:cNvPr id="42" name="Rectangle 34">
            <a:extLst>
              <a:ext uri="{FF2B5EF4-FFF2-40B4-BE49-F238E27FC236}">
                <a16:creationId xmlns:a16="http://schemas.microsoft.com/office/drawing/2014/main" id="{A52959E3-50A5-4886-B6A3-2260E04FD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5" y="48059022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700" b="0" i="0" u="none" strike="noStrike" cap="none" normalizeH="0" baseline="0">
                <a:ln>
                  <a:noFill/>
                </a:ln>
                <a:solidFill>
                  <a:srgbClr val="CB6D04"/>
                </a:solidFill>
                <a:effectLst/>
                <a:latin typeface="Liberation Sans"/>
              </a:rPr>
              <a:t>Qt Design Studio an Introduction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Titel 43">
            <a:extLst>
              <a:ext uri="{FF2B5EF4-FFF2-40B4-BE49-F238E27FC236}">
                <a16:creationId xmlns:a16="http://schemas.microsoft.com/office/drawing/2014/main" id="{3BC5A1BD-0688-4015-A611-A7CF527DB2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900" dirty="0"/>
              <a:t>Qt Design Studio</a:t>
            </a:r>
            <a:br>
              <a:rPr lang="en-US" sz="9600" dirty="0"/>
            </a:br>
            <a:r>
              <a:rPr lang="en-US" sz="2700" dirty="0"/>
              <a:t>An Introduction</a:t>
            </a:r>
            <a:br>
              <a:rPr lang="en-US" sz="2700" dirty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6306285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974F4C7-B9E4-4906-8F16-C893982B3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fork of Qt Creator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Qt Design Studio is a branded Qt Creator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Different packaging of Qt Design Studio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Qt Design Studio comes with a specific Qt version for the runtime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Qt Design Studio comes with custom components </a:t>
            </a:r>
            <a:r>
              <a:rPr lang="en-US" u="sng" dirty="0">
                <a:hlinkClick r:id="rId2"/>
              </a:rPr>
              <a:t>qt-labs/</a:t>
            </a:r>
            <a:r>
              <a:rPr lang="en-US" u="sng" dirty="0" err="1">
                <a:hlinkClick r:id="rId2"/>
              </a:rPr>
              <a:t>qtquickdesigner</a:t>
            </a:r>
            <a:r>
              <a:rPr lang="en-US" u="sng" dirty="0">
                <a:hlinkClick r:id="rId2"/>
              </a:rPr>
              <a:t>-components</a:t>
            </a:r>
            <a:endParaRPr lang="en-US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Some parts like the Qt Bridges are closed source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5C7CFD-3D4B-4488-BEEC-AFF5EEBA4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8 June 2021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398518-1F96-4D93-8030-3BEB6BC3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47F90F-A68A-416E-8BF1-F47175614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1126448-B5B4-4BE2-8FF2-F4329187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Customized version of Qt Creator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0F5955B-56EB-4115-ABAB-6C0367BAADA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5011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14ECD6F-44D5-4DEF-A78C-77592463B7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5577" y="2082135"/>
            <a:ext cx="5257104" cy="3272547"/>
          </a:xfrm>
          <a:prstGeom prst="rect">
            <a:avLst/>
          </a:prstGeom>
          <a:noFill/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A96AB5C-3FD2-437A-BD26-9116E92EC995}"/>
              </a:ext>
            </a:extLst>
          </p:cNvPr>
          <p:cNvSpPr txBox="1"/>
          <p:nvPr/>
        </p:nvSpPr>
        <p:spPr>
          <a:xfrm>
            <a:off x="6384032" y="1844674"/>
            <a:ext cx="5257106" cy="50133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Contributed to Qt/Qt Creator by Uwe Kindler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GNU Lesser General Public License, version 2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hlinkClick r:id="rId3"/>
              </a:rPr>
              <a:t>https://marketplace.qt.io/products/advanced-docking-system</a:t>
            </a:r>
            <a:endParaRPr lang="en-US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hlinkClick r:id="rId4"/>
              </a:rPr>
              <a:t>https://github.com/githubuser0xFFFF/Qt-Advanced-Docking-System</a:t>
            </a:r>
            <a:endParaRPr lang="en-US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Clear visualization of drop targets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Docking everywhere - no central widget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Perspectives for fast switching of the complete main window layout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Qt Creator contains a fork we maintain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FE5911-B69B-4464-A949-7520B386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688" y="6381750"/>
            <a:ext cx="1800225" cy="142875"/>
          </a:xfrm>
        </p:spPr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CEF2045A-ED37-4C1B-B749-EF56D29BE8D3}" type="datetime3">
              <a:rPr lang="en-US" smtClean="0"/>
              <a:pPr>
                <a:spcAft>
                  <a:spcPts val="600"/>
                </a:spcAft>
              </a:pPr>
              <a:t>8 June 2021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E92A1D-1AEF-41DF-91E5-3A79CB4F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5912" y="6381750"/>
            <a:ext cx="8785225" cy="142875"/>
          </a:xfrm>
        </p:spPr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© The Qt Company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5CB8BA-16C3-4FDE-856C-F358E782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0863" y="6381750"/>
            <a:ext cx="504825" cy="142875"/>
          </a:xfrm>
        </p:spPr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A683D178-98AA-4574-9EAA-8EB007C55176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5C9E414-D717-4A4A-BA20-35416989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692149"/>
            <a:ext cx="11090275" cy="93662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Qt Advanced Docking System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DF6EB66-0018-4B12-8CAA-3D5E9F59C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476673"/>
            <a:ext cx="11090275" cy="21602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5070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B08CF31-576A-44CF-844C-75CE6D989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1844675"/>
            <a:ext cx="5545136" cy="43211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 use Qt Quick for the GUI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Welcome Screen and Splash Screen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Property Editor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Item Library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States Editor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888C2A-4BE7-4A3D-8F94-7C0249E1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914-6757-43ED-8757-DFDFC05A67C3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B3A4AB-CAE6-40C4-AF0D-F589CED1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1CC66C-AC62-47F8-8EE8-B1B3164B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12</a:t>
            </a:fld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41E4075-3183-4F0F-87BB-976F133E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Qt Quick for desktop applications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D3488C7-ECA0-4264-B4B3-EAAA786E6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517E27-87D9-44EA-BAFA-3001BF39C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716" y="861588"/>
            <a:ext cx="2178444" cy="377667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12EF653-CFAF-4B37-B734-A29B1E74D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" y="4963066"/>
            <a:ext cx="9064487" cy="131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2814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 descr="Ein Bild, das Text, Monitor, Screenshot, Bildschirm enthält.&#10;&#10;Automatisch generierte Beschreibung">
            <a:extLst>
              <a:ext uri="{FF2B5EF4-FFF2-40B4-BE49-F238E27FC236}">
                <a16:creationId xmlns:a16="http://schemas.microsoft.com/office/drawing/2014/main" id="{7E2E1692-3752-43D7-AC09-9ED1F20007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68" y="1844251"/>
            <a:ext cx="5257800" cy="3274858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BF5D1D-4FB2-4792-98ED-3B75CFB9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914-6757-43ED-8757-DFDFC05A67C3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6D6837-F232-449B-8B2B-29D1EB02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4A066D-1377-4F6F-99C5-A57DC699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13</a:t>
            </a:fld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5FD34F3-6477-4C08-8E75-249457464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Screen and Splash Screen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7CD3866-0BCF-4570-8BF6-77F09A8A8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ABBDECC3-02F0-42AD-99D5-73920762672D}"/>
              </a:ext>
            </a:extLst>
          </p:cNvPr>
          <p:cNvSpPr txBox="1">
            <a:spLocks/>
          </p:cNvSpPr>
          <p:nvPr/>
        </p:nvSpPr>
        <p:spPr>
          <a:xfrm>
            <a:off x="550863" y="1844675"/>
            <a:ext cx="5801345" cy="43211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Simple enough to be developed in Qt Design Studio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Can be maintained and adjusted by designers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Pure QML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C++ backend is easily </a:t>
            </a:r>
            <a:r>
              <a:rPr lang="en-US"/>
              <a:t>mocked with QML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4405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B08CF31-576A-44CF-844C-75CE6D989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0" y="1600306"/>
            <a:ext cx="6026153" cy="43211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Customized Qt Quick Controls 2 for the property editor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Heavily customized Qt Quick Controls 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Theming using constants and colors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All sizes and colors are defined by theming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Studio Controls are resizable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Modern UX like dragging on Spin boxes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Hiding of clutter, showing sub controls on mouse hover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Studio Controls are part of Qt Creator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888C2A-4BE7-4A3D-8F94-7C0249E1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914-6757-43ED-8757-DFDFC05A67C3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B3A4AB-CAE6-40C4-AF0D-F589CED1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1CC66C-AC62-47F8-8EE8-B1B3164B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14</a:t>
            </a:fld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41E4075-3183-4F0F-87BB-976F133E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Studio Controls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D3488C7-ECA0-4264-B4B3-EAAA786E6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B636C0A-23B2-4CC8-8A23-7D986B903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220" y="1537253"/>
            <a:ext cx="2084663" cy="44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23E7E59-DDBA-44DB-9AF2-62D4B98C0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35" y="1537253"/>
            <a:ext cx="1933096" cy="44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33391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B08CF31-576A-44CF-844C-75CE6D989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844675"/>
            <a:ext cx="9856813" cy="43211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Easy to customize look and feel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Easy to implement modern and advanced UX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Qt Design Studio can be used for the front-end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Designer can take full responsibility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Hot reloading QML allows very fast feedback cycles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property editor can be extended by ‘external’ QML files shipped with QML modules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888C2A-4BE7-4A3D-8F94-7C0249E1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914-6757-43ED-8757-DFDFC05A67C3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B3A4AB-CAE6-40C4-AF0D-F589CED1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1CC66C-AC62-47F8-8EE8-B1B3164B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15</a:t>
            </a:fld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41E4075-3183-4F0F-87BB-976F133E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using Qt Quick in the front end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D3488C7-ECA0-4264-B4B3-EAAA786E6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2797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B08CF31-576A-44CF-844C-75CE6D989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844675"/>
            <a:ext cx="9856813" cy="43211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Bindings between C++ and QML require overhead and boiler plate code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Developers have to be experienced in C++ and QML/Qt Quick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Qt Quick is not as mature as </a:t>
            </a:r>
            <a:r>
              <a:rPr lang="en-US" dirty="0" err="1"/>
              <a:t>Qwidgets</a:t>
            </a:r>
            <a:r>
              <a:rPr lang="en-US" dirty="0"/>
              <a:t> for desktop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Depends on 3D acceleration which can create issues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High complexity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888C2A-4BE7-4A3D-8F94-7C0249E1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914-6757-43ED-8757-DFDFC05A67C3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B3A4AB-CAE6-40C4-AF0D-F589CED1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1CC66C-AC62-47F8-8EE8-B1B3164B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16</a:t>
            </a:fld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41E4075-3183-4F0F-87BB-976F133E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using Qt Quick in the front end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D3488C7-ECA0-4264-B4B3-EAAA786E6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2344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62BBDBC-3D1F-4EEB-90B7-D3D8C7B10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844675"/>
            <a:ext cx="11328487" cy="43211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Google </a:t>
            </a:r>
            <a:r>
              <a:rPr lang="en-US" dirty="0" err="1"/>
              <a:t>Crashpad</a:t>
            </a:r>
            <a:r>
              <a:rPr lang="en-US" dirty="0"/>
              <a:t> Integration to collect stack traces from crashes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Opt-in since confidential information is possibly shared as part of the crash dump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Works with all supported platforms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https://chromium.googlesource.com/crashpad/crashpad/+/refs/heads/main/doc/overview_design.md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 We use </a:t>
            </a:r>
            <a:r>
              <a:rPr lang="en-GB" dirty="0">
                <a:hlinkClick r:id="rId3"/>
              </a:rPr>
              <a:t>Sentry </a:t>
            </a:r>
            <a:r>
              <a:rPr lang="en-GB" dirty="0"/>
              <a:t>as the backend service </a:t>
            </a:r>
            <a:r>
              <a:rPr lang="en-GB" dirty="0">
                <a:hlinkClick r:id="rId3"/>
              </a:rPr>
              <a:t>https://sentry.io/security/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A17263-BB0B-4961-B40E-0C19967B1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914-6757-43ED-8757-DFDFC05A67C3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59013F-2A51-43CB-B043-E1718081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9F605B-E405-4642-83B7-FF6C71FC1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17</a:t>
            </a:fld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610057E-BCF4-4403-AFAD-12A99579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err="1"/>
              <a:t>Crashpad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50E80EC-E063-4748-9A97-75806B346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9548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01FAC37-EF35-48A4-9C21-FB3D91210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1844675"/>
            <a:ext cx="7949524" cy="43211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Qt Design Studio uses a Telemetry Plugin to collect user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Opt-in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Fully transparent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Telemetry Plugin is using the Open Source library </a:t>
            </a:r>
            <a:r>
              <a:rPr lang="en-GB" dirty="0" err="1">
                <a:hlinkClick r:id="rId2"/>
              </a:rPr>
              <a:t>KUserFeedback</a:t>
            </a:r>
            <a:r>
              <a:rPr lang="en-GB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https://api.kde.org/frameworks/kuserfeedback/html/index.html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65795F-3853-419D-A9BA-80EA828AA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914-6757-43ED-8757-DFDFC05A67C3}" type="datetime3">
              <a:rPr lang="en-US" smtClean="0"/>
              <a:t>8 June 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4C264F-CE01-407F-A82D-FBBB85D08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F31811-0C99-425D-A1BD-31A9CF98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18</a:t>
            </a:fld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8D3E87F-3FEF-4C36-AA3B-86F19B3C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Telemetry 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7134B5F-C1DC-4361-82F6-EBC4EBE3F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MicrosoftTeams-image (12)-1">
            <a:extLst>
              <a:ext uri="{FF2B5EF4-FFF2-40B4-BE49-F238E27FC236}">
                <a16:creationId xmlns:a16="http://schemas.microsoft.com/office/drawing/2014/main" id="{CBB47DA5-EE8F-48C6-876B-BF320463A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435" y="823401"/>
            <a:ext cx="4239071" cy="218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6619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4A5A5B-0F6B-452A-89AB-DE1C2DBE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688" y="6381750"/>
            <a:ext cx="1800225" cy="1428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566C024-3FFB-437E-9CE3-FF63CB6433F8}" type="datetime3">
              <a:rPr lang="en-US" smtClean="0"/>
              <a:pPr>
                <a:spcAft>
                  <a:spcPts val="600"/>
                </a:spcAft>
              </a:pPr>
              <a:t>8 June 2021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2BD4EB-8B0E-4874-A823-67B1E1F6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5912" y="6381750"/>
            <a:ext cx="8785225" cy="1428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The Qt Company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91203E-B569-4A4B-87F8-4CF3240C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0863" y="6381750"/>
            <a:ext cx="504825" cy="1428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83D178-98AA-4574-9EAA-8EB007C55176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B982B82-ED5E-447E-A11E-BD16E0AD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692149"/>
            <a:ext cx="11090275" cy="936626"/>
          </a:xfrm>
        </p:spPr>
        <p:txBody>
          <a:bodyPr anchor="t">
            <a:normAutofit/>
          </a:bodyPr>
          <a:lstStyle/>
          <a:p>
            <a:r>
              <a:rPr lang="en-US" dirty="0"/>
              <a:t>Trying out Qt Design Studio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9118183-BEC7-4802-84A0-7618A44E91A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50863" y="476673"/>
            <a:ext cx="11090275" cy="216024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0" name="Textplatzhalter 6">
            <a:extLst>
              <a:ext uri="{FF2B5EF4-FFF2-40B4-BE49-F238E27FC236}">
                <a16:creationId xmlns:a16="http://schemas.microsoft.com/office/drawing/2014/main" id="{4A73310F-31CA-4390-B4B4-3EC86509D4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607781"/>
              </p:ext>
            </p:extLst>
          </p:nvPr>
        </p:nvGraphicFramePr>
        <p:xfrm>
          <a:off x="550862" y="1844824"/>
          <a:ext cx="11090275" cy="432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96877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8F290C-1FB7-4751-AF02-A3C5C22B9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8 June 2021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2E8986-53B0-4C28-917F-8CF177EF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C77CE5-99EA-40F6-9C66-25FC125A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A41192E-D318-43B5-B370-DF438CC5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Speaker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4F9C815-6672-4311-9D48-DDEE21202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31A40EF3-5581-4D98-A6DC-B3A513ECD72D}"/>
              </a:ext>
            </a:extLst>
          </p:cNvPr>
          <p:cNvSpPr txBox="1"/>
          <p:nvPr/>
        </p:nvSpPr>
        <p:spPr>
          <a:xfrm>
            <a:off x="2341250" y="3467669"/>
            <a:ext cx="283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Thomas.Hartmann@qt.io</a:t>
            </a:r>
            <a:endParaRPr lang="en-GB" dirty="0"/>
          </a:p>
        </p:txBody>
      </p:sp>
      <p:sp>
        <p:nvSpPr>
          <p:cNvPr id="20" name="Software Engineer - Lead Developer for Qt Design Studio">
            <a:extLst>
              <a:ext uri="{FF2B5EF4-FFF2-40B4-BE49-F238E27FC236}">
                <a16:creationId xmlns:a16="http://schemas.microsoft.com/office/drawing/2014/main" id="{7323385B-0E6D-44E5-9DA9-9E64DF2D5609}"/>
              </a:ext>
            </a:extLst>
          </p:cNvPr>
          <p:cNvSpPr txBox="1"/>
          <p:nvPr/>
        </p:nvSpPr>
        <p:spPr>
          <a:xfrm>
            <a:off x="2374532" y="2413517"/>
            <a:ext cx="9032647" cy="97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71436" tIns="71436" rIns="71436" bIns="7143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/>
            <a:r>
              <a:rPr lang="en-US" sz="1800" b="1" dirty="0">
                <a:latin typeface="+mj-lt"/>
              </a:rPr>
              <a:t>Thomas Hartmann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Senior R&amp;D Manager</a:t>
            </a:r>
            <a:r>
              <a:rPr sz="1800" dirty="0">
                <a:latin typeface="+mj-lt"/>
              </a:rPr>
              <a:t> </a:t>
            </a:r>
            <a:endParaRPr lang="en-US" sz="1800" dirty="0">
              <a:latin typeface="+mj-lt"/>
            </a:endParaRPr>
          </a:p>
          <a:p>
            <a:pPr algn="l"/>
            <a:r>
              <a:rPr sz="1800" dirty="0">
                <a:latin typeface="+mj-lt"/>
              </a:rPr>
              <a:t>Lead Developer for Qt Design Studio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34B22157-371B-4489-9C32-711F78D63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2481177"/>
            <a:ext cx="1823670" cy="211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5881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22DC186-66AA-4D0A-A2DD-BEA2CC79FD4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20" t="8897" r="13914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E2013-233D-4627-93B9-E87FD886F74E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Titillium Web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 June 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Titillium Web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tillium Web"/>
                <a:ea typeface="+mn-ea"/>
                <a:cs typeface="+mn-cs"/>
              </a:rPr>
              <a:t>© The Qt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D178-98AA-4574-9EAA-8EB007C551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Titillium Web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Titillium Web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Thank you!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550863" y="2316480"/>
            <a:ext cx="4897437" cy="3849370"/>
          </a:xfrm>
        </p:spPr>
        <p:txBody>
          <a:bodyPr>
            <a:normAutofit fontScale="92500"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Learn more at </a:t>
            </a:r>
            <a:r>
              <a:rPr lang="en-US" u="sng" dirty="0">
                <a:hlinkClick r:id="rId3"/>
              </a:rPr>
              <a:t>www.resources.qt.io</a:t>
            </a:r>
            <a:r>
              <a:rPr lang="en-US" dirty="0"/>
              <a:t> ​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Contact us at </a:t>
            </a:r>
            <a:r>
              <a:rPr lang="en-US" u="sng" dirty="0">
                <a:hlinkClick r:id="rId4"/>
              </a:rPr>
              <a:t>www.qt.io/contact-us/</a:t>
            </a:r>
            <a:r>
              <a:rPr lang="en-US" dirty="0"/>
              <a:t> ​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Try for Free at </a:t>
            </a:r>
            <a:r>
              <a:rPr lang="en-US" u="sng" dirty="0">
                <a:hlinkClick r:id="rId5"/>
              </a:rPr>
              <a:t>www.qt.io/download/</a:t>
            </a:r>
            <a:r>
              <a:rPr lang="en-US" dirty="0"/>
              <a:t> ​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b="1" dirty="0"/>
              <a:t>Follow us: </a:t>
            </a:r>
            <a:r>
              <a:rPr lang="en-US" dirty="0"/>
              <a:t>​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Twitter: @Qtproject​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Facebook: /qt/ ​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 err="1"/>
              <a:t>Linkedin</a:t>
            </a:r>
            <a:r>
              <a:rPr lang="en-US" dirty="0"/>
              <a:t>: /company/</a:t>
            </a:r>
            <a:r>
              <a:rPr lang="en-US" dirty="0" err="1"/>
              <a:t>theqtcompany</a:t>
            </a:r>
            <a:r>
              <a:rPr lang="en-US" dirty="0"/>
              <a:t>/​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 err="1"/>
              <a:t>Youtube</a:t>
            </a:r>
            <a:r>
              <a:rPr lang="en-US" dirty="0"/>
              <a:t>: /</a:t>
            </a:r>
            <a:r>
              <a:rPr lang="en-US" dirty="0" err="1"/>
              <a:t>QtStudios</a:t>
            </a:r>
            <a:r>
              <a:rPr lang="en-US" dirty="0"/>
              <a:t>/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6FE4E51-7A81-4346-BA37-5F0F5CCBA2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0853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About this talk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B8AE270-2E71-42DD-9071-461B1E1D8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1689EEE-C5C3-4B2C-A614-8ED0EF355A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BDA842C-83B1-48B8-9758-BCA078B16E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09356C0-2E2B-4135-98B6-482AF228BD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1DB8EF1-1FD5-4281-9A40-E067CEFF7B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DB02CF8-F447-41EF-AE9A-6948BEE4DB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18465CC-2FD6-4021-8AB5-5B2ECBCBE7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70FE81D-1AA2-481B-B0A1-00664B8BB0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66F4959-C7AC-457A-90C2-A5403725AC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Behind the scenes of Qt Design Studio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ED596FB-933D-4509-A787-48F1B511EC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C80206-82B8-448D-8317-AB697609DB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Qt Design Studio</a:t>
            </a:r>
          </a:p>
        </p:txBody>
      </p:sp>
      <p:pic>
        <p:nvPicPr>
          <p:cNvPr id="13" name="Bildplatzhalter 12" descr="Ein Bild, das Text, Monitor, drinnen, Elektronik enthält.&#10;&#10;Automatisch generierte Beschreibung">
            <a:extLst>
              <a:ext uri="{FF2B5EF4-FFF2-40B4-BE49-F238E27FC236}">
                <a16:creationId xmlns:a16="http://schemas.microsoft.com/office/drawing/2014/main" id="{31465E25-370A-412E-8CDB-7BD88ADEDF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8" r="16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01701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Graphical user interface&#10;&#10;Description automatically generated">
            <a:extLst>
              <a:ext uri="{FF2B5EF4-FFF2-40B4-BE49-F238E27FC236}">
                <a16:creationId xmlns:a16="http://schemas.microsoft.com/office/drawing/2014/main" id="{3D68CEB1-C378-47CF-92BD-36A81623942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04" t="1528" r="31004" b="18352"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4F80-94F6-4B58-A5A4-91A857934CB0}" type="datetime3">
              <a:rPr lang="en-US" smtClean="0"/>
              <a:pPr/>
              <a:t>8 June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Qt Design Studio?​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Qt’s dedicated Design Tool ​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For creating UI &amp; UX​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In 2D &amp; 3D​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Using QML​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en-US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Qt Design Studio is a Qt Creator adjusted and optimized for designing QML and Qt Quick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Qt Design Studio 2.1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commercial license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free community version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 dirty="0"/>
              <a:t>Place for date</a:t>
            </a:r>
          </a:p>
        </p:txBody>
      </p:sp>
    </p:spTree>
    <p:extLst>
      <p:ext uri="{BB962C8B-B14F-4D97-AF65-F5344CB8AC3E}">
        <p14:creationId xmlns:p14="http://schemas.microsoft.com/office/powerpoint/2010/main" val="214730079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can I do with Qt Design Studio?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489D3FD-31C1-45E9-B39C-3B733E3E6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Develop UI designs in WYSIWYG editor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Create timeline animations​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Define UI logic with states​ and bindings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Create custom controls​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Import Designs and Assets from other Design Tools, such as:​</a:t>
            </a:r>
          </a:p>
          <a:p>
            <a:pPr marL="643255" lvl="1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Photoshop, Sketch and Figma for 2D Design​</a:t>
            </a:r>
          </a:p>
          <a:p>
            <a:pPr marL="643255" lvl="1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Maya, Blender &amp; others for 3D Design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Turn designs and assets into working QML​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Deploy, run and profile on target hardware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C627882-7009-4D4D-A71C-5BA45694B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Bildplatzhalter 9" descr="Ein Bild, das Text, Screenshot, Bildschirm, Computer enthält.&#10;&#10;Automatisch generierte Beschreibung">
            <a:extLst>
              <a:ext uri="{FF2B5EF4-FFF2-40B4-BE49-F238E27FC236}">
                <a16:creationId xmlns:a16="http://schemas.microsoft.com/office/drawing/2014/main" id="{DCB10F44-A5E2-4957-85C2-792538AD67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r="57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526767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Qt Design Studio 2.1</a:t>
            </a:r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489D3FD-31C1-45E9-B39C-3B733E3E6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ym typeface="Arial" charset="0"/>
              </a:rPr>
              <a:t>Bridges</a:t>
            </a:r>
            <a:r>
              <a:rPr lang="en-US" dirty="0">
                <a:sym typeface="Arial" charset="0"/>
              </a:rPr>
              <a:t> for importing designs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ym typeface="Arial" charset="0"/>
              </a:rPr>
              <a:t>Visual </a:t>
            </a:r>
            <a:r>
              <a:rPr lang="en-US" b="1" dirty="0">
                <a:sym typeface="Arial" charset="0"/>
              </a:rPr>
              <a:t>2D</a:t>
            </a:r>
            <a:r>
              <a:rPr lang="en-US" dirty="0">
                <a:sym typeface="Arial" charset="0"/>
              </a:rPr>
              <a:t> and </a:t>
            </a:r>
            <a:r>
              <a:rPr lang="en-US" b="1" dirty="0">
                <a:sym typeface="Arial" charset="0"/>
              </a:rPr>
              <a:t>text editor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ym typeface="Arial" charset="0"/>
              </a:rPr>
              <a:t>Visual </a:t>
            </a:r>
            <a:r>
              <a:rPr lang="en-US" b="1" dirty="0">
                <a:sym typeface="Arial" charset="0"/>
              </a:rPr>
              <a:t>3D scene editor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ym typeface="Arial" charset="0"/>
              </a:rPr>
              <a:t>Improved </a:t>
            </a:r>
            <a:r>
              <a:rPr lang="en-US" b="1" dirty="0">
                <a:sym typeface="Arial" charset="0"/>
              </a:rPr>
              <a:t>flow editor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ym typeface="Arial" charset="0"/>
              </a:rPr>
              <a:t>State transition editor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ym typeface="Arial" charset="0"/>
              </a:rPr>
              <a:t>Dynamic and scalable layouts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ym typeface="Arial" charset="0"/>
              </a:rPr>
              <a:t>Ready-made and reusable </a:t>
            </a:r>
            <a:r>
              <a:rPr lang="en-US" b="1" dirty="0">
                <a:sym typeface="Arial" charset="0"/>
              </a:rPr>
              <a:t>UI components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ym typeface="Arial" charset="0"/>
              </a:rPr>
              <a:t>Timeline-based animations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ym typeface="Arial" charset="0"/>
              </a:rPr>
              <a:t>Built-in and customizable visual effects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ym typeface="Arial" charset="0"/>
              </a:rPr>
              <a:t>Live Preview </a:t>
            </a:r>
            <a:r>
              <a:rPr lang="en-US" dirty="0">
                <a:sym typeface="Arial" charset="0"/>
              </a:rPr>
              <a:t>designs on devices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C627882-7009-4D4D-A71C-5BA45694B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Bildplatzhalter 6" descr="Ein Bild, das Text, Monitor, Screenshot, Bildschirm enthält.&#10;&#10;Automatisch generierte Beschreibung">
            <a:extLst>
              <a:ext uri="{FF2B5EF4-FFF2-40B4-BE49-F238E27FC236}">
                <a16:creationId xmlns:a16="http://schemas.microsoft.com/office/drawing/2014/main" id="{0D80414F-5387-454C-BBD2-CF596A7ECB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r="114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713409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70B9A39-46EC-4DDF-9A06-CC2851621AE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and iterative release approach</a:t>
            </a:r>
            <a:endParaRPr lang="en-US" noProof="0" dirty="0"/>
          </a:p>
        </p:txBody>
      </p:sp>
      <p:sp>
        <p:nvSpPr>
          <p:cNvPr id="16" name="Snip Diagonal Corner Rectangle 24">
            <a:extLst>
              <a:ext uri="{FF2B5EF4-FFF2-40B4-BE49-F238E27FC236}">
                <a16:creationId xmlns:a16="http://schemas.microsoft.com/office/drawing/2014/main" id="{3F5F06CE-306B-42D7-95BA-ACA1681F8928}"/>
              </a:ext>
            </a:extLst>
          </p:cNvPr>
          <p:cNvSpPr/>
          <p:nvPr/>
        </p:nvSpPr>
        <p:spPr>
          <a:xfrm flipH="1">
            <a:off x="785218" y="2382865"/>
            <a:ext cx="1368000" cy="1080000"/>
          </a:xfrm>
          <a:prstGeom prst="snip2DiagRect">
            <a:avLst>
              <a:gd name="adj1" fmla="val 0"/>
              <a:gd name="adj2" fmla="val 10570"/>
            </a:avLst>
          </a:prstGeom>
          <a:solidFill>
            <a:srgbClr val="41C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spc="-15" dirty="0">
                <a:solidFill>
                  <a:schemeClr val="bg1"/>
                </a:solidFill>
                <a:latin typeface="Titillium Web" panose="00000500000000000000" pitchFamily="2" charset="0"/>
              </a:rPr>
              <a:t>December  2018</a:t>
            </a:r>
          </a:p>
          <a:p>
            <a:pPr>
              <a:lnSpc>
                <a:spcPct val="150000"/>
              </a:lnSpc>
            </a:pPr>
            <a:r>
              <a:rPr lang="en-US" sz="1200" b="1" spc="-15" dirty="0">
                <a:solidFill>
                  <a:schemeClr val="tx1"/>
                </a:solidFill>
                <a:latin typeface="Titillium Web" panose="00000500000000000000" pitchFamily="2" charset="0"/>
              </a:rPr>
              <a:t>First Release</a:t>
            </a:r>
          </a:p>
        </p:txBody>
      </p:sp>
      <p:sp>
        <p:nvSpPr>
          <p:cNvPr id="17" name="Snip Diagonal Corner Rectangle 25">
            <a:extLst>
              <a:ext uri="{FF2B5EF4-FFF2-40B4-BE49-F238E27FC236}">
                <a16:creationId xmlns:a16="http://schemas.microsoft.com/office/drawing/2014/main" id="{4CB27FE6-ABC1-4FD4-A0A2-866873B2666E}"/>
              </a:ext>
            </a:extLst>
          </p:cNvPr>
          <p:cNvSpPr/>
          <p:nvPr/>
        </p:nvSpPr>
        <p:spPr>
          <a:xfrm flipH="1">
            <a:off x="5127518" y="2382865"/>
            <a:ext cx="1368000" cy="1080000"/>
          </a:xfrm>
          <a:prstGeom prst="snip2DiagRect">
            <a:avLst>
              <a:gd name="adj1" fmla="val 0"/>
              <a:gd name="adj2" fmla="val 10570"/>
            </a:avLst>
          </a:prstGeom>
          <a:solidFill>
            <a:srgbClr val="41C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spc="-15" dirty="0">
                <a:solidFill>
                  <a:schemeClr val="bg1"/>
                </a:solidFill>
                <a:latin typeface="Titillium Web" panose="00000500000000000000" pitchFamily="2" charset="0"/>
              </a:rPr>
              <a:t>December 2020</a:t>
            </a:r>
          </a:p>
        </p:txBody>
      </p:sp>
      <p:sp>
        <p:nvSpPr>
          <p:cNvPr id="18" name="Snip Diagonal Corner Rectangle 25">
            <a:extLst>
              <a:ext uri="{FF2B5EF4-FFF2-40B4-BE49-F238E27FC236}">
                <a16:creationId xmlns:a16="http://schemas.microsoft.com/office/drawing/2014/main" id="{D4C364AC-C26D-40B9-9101-C4CE0F8AA10A}"/>
              </a:ext>
            </a:extLst>
          </p:cNvPr>
          <p:cNvSpPr/>
          <p:nvPr/>
        </p:nvSpPr>
        <p:spPr>
          <a:xfrm flipH="1">
            <a:off x="7298668" y="2382865"/>
            <a:ext cx="1368000" cy="1080000"/>
          </a:xfrm>
          <a:prstGeom prst="snip2DiagRect">
            <a:avLst>
              <a:gd name="adj1" fmla="val 0"/>
              <a:gd name="adj2" fmla="val 10570"/>
            </a:avLst>
          </a:prstGeom>
          <a:solidFill>
            <a:srgbClr val="41C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spc="-15" dirty="0">
                <a:solidFill>
                  <a:schemeClr val="bg1"/>
                </a:solidFill>
                <a:latin typeface="Titillium Web" panose="00000500000000000000" pitchFamily="2" charset="0"/>
              </a:rPr>
              <a:t>April 2021</a:t>
            </a:r>
          </a:p>
          <a:p>
            <a:endParaRPr lang="en-US" b="1" spc="-15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200" b="1" spc="-15" dirty="0">
                <a:solidFill>
                  <a:schemeClr val="tx1"/>
                </a:solidFill>
                <a:latin typeface="Titillium Web" panose="00000500000000000000" pitchFamily="2" charset="0"/>
              </a:rPr>
              <a:t>Current Release</a:t>
            </a:r>
          </a:p>
        </p:txBody>
      </p:sp>
      <p:sp>
        <p:nvSpPr>
          <p:cNvPr id="19" name="Snip Diagonal Corner Rectangle 25">
            <a:extLst>
              <a:ext uri="{FF2B5EF4-FFF2-40B4-BE49-F238E27FC236}">
                <a16:creationId xmlns:a16="http://schemas.microsoft.com/office/drawing/2014/main" id="{6175C8D2-FE6A-453E-ABD0-40F2E3D29165}"/>
              </a:ext>
            </a:extLst>
          </p:cNvPr>
          <p:cNvSpPr/>
          <p:nvPr/>
        </p:nvSpPr>
        <p:spPr>
          <a:xfrm flipH="1">
            <a:off x="9469818" y="2382865"/>
            <a:ext cx="1368000" cy="1080000"/>
          </a:xfrm>
          <a:prstGeom prst="snip2DiagRect">
            <a:avLst>
              <a:gd name="adj1" fmla="val 0"/>
              <a:gd name="adj2" fmla="val 10570"/>
            </a:avLst>
          </a:prstGeom>
          <a:solidFill>
            <a:srgbClr val="41C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spc="-15" dirty="0">
                <a:solidFill>
                  <a:schemeClr val="bg1"/>
                </a:solidFill>
                <a:latin typeface="Titillium Web" panose="00000500000000000000" pitchFamily="2" charset="0"/>
              </a:rPr>
              <a:t>September  2021</a:t>
            </a:r>
          </a:p>
          <a:p>
            <a:pPr>
              <a:lnSpc>
                <a:spcPct val="150000"/>
              </a:lnSpc>
            </a:pPr>
            <a:r>
              <a:rPr lang="en-US" sz="1200" b="1" spc="-15" dirty="0">
                <a:solidFill>
                  <a:schemeClr val="tx1"/>
                </a:solidFill>
                <a:latin typeface="Titillium Web" panose="00000500000000000000" pitchFamily="2" charset="0"/>
              </a:rPr>
              <a:t>Next Release</a:t>
            </a:r>
          </a:p>
        </p:txBody>
      </p:sp>
      <p:sp>
        <p:nvSpPr>
          <p:cNvPr id="21" name="Snip Diagonal Corner Rectangle 25">
            <a:extLst>
              <a:ext uri="{FF2B5EF4-FFF2-40B4-BE49-F238E27FC236}">
                <a16:creationId xmlns:a16="http://schemas.microsoft.com/office/drawing/2014/main" id="{E62BCBF6-075B-4C50-B598-25F848BB93C6}"/>
              </a:ext>
            </a:extLst>
          </p:cNvPr>
          <p:cNvSpPr/>
          <p:nvPr/>
        </p:nvSpPr>
        <p:spPr>
          <a:xfrm flipH="1">
            <a:off x="2956368" y="2382865"/>
            <a:ext cx="1368000" cy="1080000"/>
          </a:xfrm>
          <a:prstGeom prst="snip2DiagRect">
            <a:avLst>
              <a:gd name="adj1" fmla="val 0"/>
              <a:gd name="adj2" fmla="val 10570"/>
            </a:avLst>
          </a:prstGeom>
          <a:solidFill>
            <a:srgbClr val="41C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spc="-15" dirty="0">
                <a:solidFill>
                  <a:schemeClr val="bg1"/>
                </a:solidFill>
                <a:latin typeface="Titillium Web" panose="00000500000000000000" pitchFamily="2" charset="0"/>
              </a:rPr>
              <a:t>September  2020</a:t>
            </a:r>
            <a:endParaRPr lang="en-US" sz="1200" b="1" spc="-15" dirty="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23FEEB-8B61-4E16-8DAA-5101EA13EF60}"/>
              </a:ext>
            </a:extLst>
          </p:cNvPr>
          <p:cNvCxnSpPr>
            <a:stCxn id="16" idx="2"/>
            <a:endCxn id="21" idx="0"/>
          </p:cNvCxnSpPr>
          <p:nvPr/>
        </p:nvCxnSpPr>
        <p:spPr>
          <a:xfrm>
            <a:off x="2153218" y="2922865"/>
            <a:ext cx="803150" cy="0"/>
          </a:xfrm>
          <a:prstGeom prst="line">
            <a:avLst/>
          </a:prstGeom>
          <a:ln w="50800">
            <a:solidFill>
              <a:srgbClr val="22284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B8CCA2-DAF3-459C-809F-0A285C5E41C5}"/>
              </a:ext>
            </a:extLst>
          </p:cNvPr>
          <p:cNvCxnSpPr>
            <a:stCxn id="21" idx="2"/>
            <a:endCxn id="17" idx="0"/>
          </p:cNvCxnSpPr>
          <p:nvPr/>
        </p:nvCxnSpPr>
        <p:spPr>
          <a:xfrm>
            <a:off x="4324368" y="2922865"/>
            <a:ext cx="803150" cy="0"/>
          </a:xfrm>
          <a:prstGeom prst="line">
            <a:avLst/>
          </a:prstGeom>
          <a:ln w="50800">
            <a:solidFill>
              <a:srgbClr val="222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07E5AB-478E-4AB5-90BE-E07276253B48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>
            <a:off x="6495518" y="2922865"/>
            <a:ext cx="803150" cy="0"/>
          </a:xfrm>
          <a:prstGeom prst="line">
            <a:avLst/>
          </a:prstGeom>
          <a:ln w="50800">
            <a:solidFill>
              <a:srgbClr val="222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30F0E88-FD2D-41C3-AAAD-CF60A6ECB7B6}"/>
              </a:ext>
            </a:extLst>
          </p:cNvPr>
          <p:cNvCxnSpPr>
            <a:stCxn id="18" idx="2"/>
            <a:endCxn id="19" idx="0"/>
          </p:cNvCxnSpPr>
          <p:nvPr/>
        </p:nvCxnSpPr>
        <p:spPr>
          <a:xfrm>
            <a:off x="8666668" y="2922865"/>
            <a:ext cx="803150" cy="0"/>
          </a:xfrm>
          <a:prstGeom prst="line">
            <a:avLst/>
          </a:prstGeom>
          <a:ln w="50800">
            <a:solidFill>
              <a:srgbClr val="222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BBF301-59CD-4114-9EC0-EF42A7A46E65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0837818" y="2922865"/>
            <a:ext cx="460100" cy="0"/>
          </a:xfrm>
          <a:prstGeom prst="straightConnector1">
            <a:avLst/>
          </a:prstGeom>
          <a:ln w="50800">
            <a:solidFill>
              <a:srgbClr val="22284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1A9007F-76EE-41F4-95D4-4F568C84EBDD}"/>
              </a:ext>
            </a:extLst>
          </p:cNvPr>
          <p:cNvSpPr txBox="1">
            <a:spLocks/>
          </p:cNvSpPr>
          <p:nvPr/>
        </p:nvSpPr>
        <p:spPr>
          <a:xfrm>
            <a:off x="673816" y="4135517"/>
            <a:ext cx="1741918" cy="540060"/>
          </a:xfrm>
          <a:prstGeom prst="rect">
            <a:avLst/>
          </a:prstGeom>
        </p:spPr>
        <p:txBody>
          <a:bodyPr/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spc="-15" dirty="0">
                <a:latin typeface="Titillium Web" panose="00000500000000000000" pitchFamily="2" charset="0"/>
              </a:rPr>
              <a:t>Qt Design Studio 1.0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F442021-2BE3-4FF1-99A6-76B33E5C699F}"/>
              </a:ext>
            </a:extLst>
          </p:cNvPr>
          <p:cNvSpPr txBox="1">
            <a:spLocks/>
          </p:cNvSpPr>
          <p:nvPr/>
        </p:nvSpPr>
        <p:spPr>
          <a:xfrm>
            <a:off x="2826033" y="4135517"/>
            <a:ext cx="1864524" cy="2204318"/>
          </a:xfrm>
          <a:prstGeom prst="rect">
            <a:avLst/>
          </a:prstGeom>
        </p:spPr>
        <p:txBody>
          <a:bodyPr/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spc="-15" dirty="0">
                <a:latin typeface="Titillium Web" panose="00000500000000000000" pitchFamily="2" charset="0"/>
              </a:rPr>
              <a:t>Qt Design Studio 1.6</a:t>
            </a:r>
          </a:p>
          <a:p>
            <a:pPr marL="0" indent="0">
              <a:buNone/>
            </a:pPr>
            <a:endParaRPr lang="en-US" sz="1400" b="1" spc="-15" dirty="0">
              <a:latin typeface="Titillium Web" panose="00000500000000000000" pitchFamily="2" charset="0"/>
            </a:endParaRPr>
          </a:p>
          <a:p>
            <a:r>
              <a:rPr lang="en-GB" sz="1400" dirty="0">
                <a:latin typeface="Titillium Web" panose="00000500000000000000" pitchFamily="2" charset="0"/>
              </a:rPr>
              <a:t>Improved bindings and connections</a:t>
            </a:r>
          </a:p>
          <a:p>
            <a:r>
              <a:rPr lang="en-GB" sz="1400" spc="-15" dirty="0">
                <a:latin typeface="Titillium Web" panose="00000500000000000000" pitchFamily="2" charset="0"/>
              </a:rPr>
              <a:t>Transitions</a:t>
            </a:r>
          </a:p>
          <a:p>
            <a:r>
              <a:rPr lang="en-GB" sz="1400" spc="-15" dirty="0">
                <a:latin typeface="Titillium Web" panose="00000500000000000000" pitchFamily="2" charset="0"/>
              </a:rPr>
              <a:t>Annotations</a:t>
            </a:r>
            <a:endParaRPr lang="en-US" sz="1400" spc="-15" dirty="0">
              <a:latin typeface="Titillium Web" panose="00000500000000000000" pitchFamily="2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7D9F17B-29E2-4645-AE89-905AF450E96E}"/>
              </a:ext>
            </a:extLst>
          </p:cNvPr>
          <p:cNvSpPr txBox="1">
            <a:spLocks/>
          </p:cNvSpPr>
          <p:nvPr/>
        </p:nvSpPr>
        <p:spPr>
          <a:xfrm>
            <a:off x="5032568" y="4132527"/>
            <a:ext cx="1864525" cy="13099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spc="-15" dirty="0">
                <a:latin typeface="Titillium Web" panose="00000500000000000000" pitchFamily="2" charset="0"/>
              </a:rPr>
              <a:t>Qt Design Studio 2.0</a:t>
            </a:r>
          </a:p>
          <a:p>
            <a:pPr marL="0" indent="0">
              <a:buNone/>
            </a:pPr>
            <a:endParaRPr lang="en-US" sz="1400" b="1" spc="-15" dirty="0">
              <a:latin typeface="Titillium Web" panose="00000500000000000000" pitchFamily="2" charset="0"/>
            </a:endParaRPr>
          </a:p>
          <a:p>
            <a:r>
              <a:rPr lang="en-GB" sz="1400" spc="-15" dirty="0">
                <a:latin typeface="Titillium Web"/>
              </a:rPr>
              <a:t>Figma Import (TP)</a:t>
            </a:r>
          </a:p>
          <a:p>
            <a:r>
              <a:rPr lang="en-GB" sz="1400" spc="-15" dirty="0">
                <a:latin typeface="Titillium Web"/>
              </a:rPr>
              <a:t>UX Improvements</a:t>
            </a:r>
            <a:endParaRPr lang="en-US" sz="1400" spc="-15" dirty="0">
              <a:latin typeface="Titillium Web" panose="00000500000000000000" pitchFamily="2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3C9F2AF-293C-406B-8493-10DBC9D2254E}"/>
              </a:ext>
            </a:extLst>
          </p:cNvPr>
          <p:cNvSpPr txBox="1">
            <a:spLocks/>
          </p:cNvSpPr>
          <p:nvPr/>
        </p:nvSpPr>
        <p:spPr>
          <a:xfrm>
            <a:off x="7203718" y="4135517"/>
            <a:ext cx="1864525" cy="13099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spc="-15" dirty="0">
                <a:latin typeface="Titillium Web" panose="00000500000000000000" pitchFamily="2" charset="0"/>
              </a:rPr>
              <a:t>Qt Design Studio 2.1</a:t>
            </a:r>
          </a:p>
          <a:p>
            <a:pPr marL="0" indent="0">
              <a:buNone/>
            </a:pPr>
            <a:endParaRPr lang="en-US" sz="1400" b="1" spc="-15" dirty="0">
              <a:latin typeface="Titillium Web" panose="00000500000000000000" pitchFamily="2" charset="0"/>
            </a:endParaRPr>
          </a:p>
          <a:p>
            <a:r>
              <a:rPr lang="en-GB" sz="1400" spc="-15" dirty="0">
                <a:latin typeface="Titillium Web"/>
              </a:rPr>
              <a:t>Figma Import (full support)</a:t>
            </a:r>
          </a:p>
          <a:p>
            <a:r>
              <a:rPr lang="en-GB" sz="1400" spc="-15" dirty="0">
                <a:latin typeface="Titillium Web"/>
              </a:rPr>
              <a:t>New Item Library</a:t>
            </a:r>
            <a:endParaRPr lang="en-US" sz="1400" spc="-15" dirty="0">
              <a:latin typeface="Titillium Web" panose="00000500000000000000" pitchFamily="2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6B571A0-6E72-45CE-A993-02C43CCBEB17}"/>
              </a:ext>
            </a:extLst>
          </p:cNvPr>
          <p:cNvSpPr txBox="1">
            <a:spLocks/>
          </p:cNvSpPr>
          <p:nvPr/>
        </p:nvSpPr>
        <p:spPr>
          <a:xfrm>
            <a:off x="9346613" y="4135516"/>
            <a:ext cx="2121735" cy="208917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spc="-15" dirty="0">
                <a:latin typeface="Titillium Web" panose="00000500000000000000" pitchFamily="2" charset="0"/>
              </a:rPr>
              <a:t>Upcoming Release</a:t>
            </a:r>
          </a:p>
          <a:p>
            <a:pPr marL="0" indent="0">
              <a:buNone/>
            </a:pPr>
            <a:endParaRPr lang="en-US" sz="1400" b="1" spc="-15" dirty="0">
              <a:latin typeface="Titillium Web" panose="00000500000000000000" pitchFamily="2" charset="0"/>
            </a:endParaRPr>
          </a:p>
          <a:p>
            <a:r>
              <a:rPr lang="en-GB" sz="1400" dirty="0">
                <a:latin typeface="Titillium Web" panose="00000500000000000000" pitchFamily="2" charset="0"/>
              </a:rPr>
              <a:t>Full Qt 6 support</a:t>
            </a:r>
          </a:p>
          <a:p>
            <a:r>
              <a:rPr lang="en-GB" sz="1400" spc="-15" dirty="0">
                <a:latin typeface="Titillium Web"/>
              </a:rPr>
              <a:t>UX Improvements</a:t>
            </a:r>
          </a:p>
          <a:p>
            <a:r>
              <a:rPr lang="en-GB" sz="1400" spc="-15" dirty="0">
                <a:latin typeface="Titillium Web"/>
              </a:rPr>
              <a:t>Property Editor update</a:t>
            </a:r>
            <a:endParaRPr lang="en-US" sz="1400" spc="-15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7315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0">
            <a:extLst>
              <a:ext uri="{FF2B5EF4-FFF2-40B4-BE49-F238E27FC236}">
                <a16:creationId xmlns:a16="http://schemas.microsoft.com/office/drawing/2014/main" id="{FBC39FB2-E310-4BFC-9D30-160C148CB0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9" name="Date Placeholder 2">
            <a:extLst>
              <a:ext uri="{FF2B5EF4-FFF2-40B4-BE49-F238E27FC236}">
                <a16:creationId xmlns:a16="http://schemas.microsoft.com/office/drawing/2014/main" id="{2E11B250-827D-425D-A8FD-F2C54BA1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688" y="6381750"/>
            <a:ext cx="1800225" cy="142875"/>
          </a:xfrm>
        </p:spPr>
        <p:txBody>
          <a:bodyPr/>
          <a:lstStyle/>
          <a:p>
            <a:pPr>
              <a:spcAft>
                <a:spcPts val="600"/>
              </a:spcAft>
            </a:pPr>
            <a:fld id="{9566C024-3FFB-437E-9CE3-FF63CB6433F8}" type="datetime3">
              <a:rPr lang="en-US" smtClean="0"/>
              <a:pPr>
                <a:spcAft>
                  <a:spcPts val="600"/>
                </a:spcAft>
              </a:pPr>
              <a:t>8 June 2021</a:t>
            </a:fld>
            <a:endParaRPr lang="en-US"/>
          </a:p>
        </p:txBody>
      </p: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747871F5-5D93-4712-8D4D-78B70BE9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5912" y="6381750"/>
            <a:ext cx="8785225" cy="1428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© The Qt Company</a:t>
            </a:r>
          </a:p>
        </p:txBody>
      </p:sp>
      <p:sp>
        <p:nvSpPr>
          <p:cNvPr id="43" name="Slide Number Placeholder 4">
            <a:extLst>
              <a:ext uri="{FF2B5EF4-FFF2-40B4-BE49-F238E27FC236}">
                <a16:creationId xmlns:a16="http://schemas.microsoft.com/office/drawing/2014/main" id="{E7614938-59A5-4FBB-96E0-E364723C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0863" y="6381750"/>
            <a:ext cx="504825" cy="142875"/>
          </a:xfrm>
        </p:spPr>
        <p:txBody>
          <a:bodyPr/>
          <a:lstStyle/>
          <a:p>
            <a:pPr>
              <a:spcAft>
                <a:spcPts val="600"/>
              </a:spcAft>
            </a:pPr>
            <a:fld id="{A683D178-98AA-4574-9EAA-8EB007C55176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45" name="Title 5">
            <a:extLst>
              <a:ext uri="{FF2B5EF4-FFF2-40B4-BE49-F238E27FC236}">
                <a16:creationId xmlns:a16="http://schemas.microsoft.com/office/drawing/2014/main" id="{71A4C772-9B61-4EAD-BEC7-3E4488E3C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740979" cy="6857999"/>
          </a:xfrm>
        </p:spPr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B9F161EE-5DA5-456C-B546-402D570D51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21592" y="5636650"/>
            <a:ext cx="720000" cy="529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22EA8A3-ED0B-4CC0-A7BA-3A85DD603AED}" type="datetime3">
              <a:rPr kumimoji="0" lang="en-US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Titillium Web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 June 2021</a:t>
            </a:fld>
            <a:endParaRPr kumimoji="0" lang="en-US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Titillium Web"/>
              <a:ea typeface="+mn-ea"/>
              <a:cs typeface="+mn-cs"/>
            </a:endParaRP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683D178-98AA-4574-9EAA-8EB007C55176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Titillium Web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Titillium Web"/>
              <a:ea typeface="+mn-ea"/>
              <a:cs typeface="+mn-cs"/>
            </a:endParaRPr>
          </a:p>
        </p:txBody>
      </p:sp>
      <p:sp>
        <p:nvSpPr>
          <p:cNvPr id="26" name="Date Placeholder 2" hidden="1">
            <a:extLst>
              <a:ext uri="{FF2B5EF4-FFF2-40B4-BE49-F238E27FC236}">
                <a16:creationId xmlns:a16="http://schemas.microsoft.com/office/drawing/2014/main" id="{CD568DDA-7FC2-4050-87FD-79DE66E6B1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688" y="6381750"/>
            <a:ext cx="1800225" cy="142875"/>
          </a:xfrm>
        </p:spPr>
        <p:txBody>
          <a:bodyPr/>
          <a:lstStyle/>
          <a:p>
            <a:pPr>
              <a:spcAft>
                <a:spcPts val="600"/>
              </a:spcAft>
            </a:pPr>
            <a:fld id="{822EA8A3-ED0B-4CC0-A7BA-3A85DD603AED}" type="datetime3">
              <a:rPr lang="en-US" smtClean="0"/>
              <a:pPr>
                <a:spcAft>
                  <a:spcPts val="600"/>
                </a:spcAft>
              </a:pPr>
              <a:t>8 June 2021</a:t>
            </a:fld>
            <a:endParaRPr lang="en-US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23FD44CE-46E3-482B-9DC0-BDE1ED8B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5912" y="6381750"/>
            <a:ext cx="8785225" cy="1428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© The Qt Company</a:t>
            </a:r>
          </a:p>
        </p:txBody>
      </p:sp>
      <p:sp>
        <p:nvSpPr>
          <p:cNvPr id="30" name="Slide Number Placeholder 4" hidden="1">
            <a:extLst>
              <a:ext uri="{FF2B5EF4-FFF2-40B4-BE49-F238E27FC236}">
                <a16:creationId xmlns:a16="http://schemas.microsoft.com/office/drawing/2014/main" id="{5E2214A8-A478-49B8-A8A7-FAAA9015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0863" y="6381750"/>
            <a:ext cx="504825" cy="142875"/>
          </a:xfrm>
        </p:spPr>
        <p:txBody>
          <a:bodyPr/>
          <a:lstStyle/>
          <a:p>
            <a:pPr>
              <a:spcAft>
                <a:spcPts val="600"/>
              </a:spcAft>
            </a:pPr>
            <a:fld id="{A683D178-98AA-4574-9EAA-8EB007C55176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0460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25BB57B-0776-41BB-BF64-58D4F12E0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Using Qt and Qt Quick for cross platform desktop applications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 are porting to Qt 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Qt Design Studio is available for Windows, macOS and Linux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Challenges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Graphics drivers especially on Windows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Linux is a very heterogeneous environment (officially we support Ubuntu 20.04 (latest LTS))</a:t>
            </a:r>
          </a:p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68AB13-4867-4983-A99D-55CEB70A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045A-ED37-4C1B-B749-EF56D29BE8D3}" type="datetime3">
              <a:rPr lang="en-US" smtClean="0"/>
              <a:t>8 June 2021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FDAF30-ADE2-403F-93BC-DCD6AA21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The Qt Company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0EC2E4-571F-4633-A5E5-7B7075DB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9C178E-F426-48E8-8CC5-31A2FDB5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Behind the Scenes of Qt Design Studio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05D6D71-FA9E-4B0A-AB90-36A165A0E5D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4460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he QT Company">
  <a:themeElements>
    <a:clrScheme name="QT 2020">
      <a:dk1>
        <a:srgbClr val="09102B"/>
      </a:dk1>
      <a:lt1>
        <a:sysClr val="window" lastClr="FFFFFF"/>
      </a:lt1>
      <a:dk2>
        <a:srgbClr val="3A4055"/>
      </a:dk2>
      <a:lt2>
        <a:srgbClr val="F3F3F4"/>
      </a:lt2>
      <a:accent1>
        <a:srgbClr val="41CD52"/>
      </a:accent1>
      <a:accent2>
        <a:srgbClr val="CECFD5"/>
      </a:accent2>
      <a:accent3>
        <a:srgbClr val="53586B"/>
      </a:accent3>
      <a:accent4>
        <a:srgbClr val="17A81A"/>
      </a:accent4>
      <a:accent5>
        <a:srgbClr val="222840"/>
      </a:accent5>
      <a:accent6>
        <a:srgbClr val="F9E56D"/>
      </a:accent6>
      <a:hlink>
        <a:srgbClr val="21BE2B"/>
      </a:hlink>
      <a:folHlink>
        <a:srgbClr val="848895"/>
      </a:folHlink>
    </a:clrScheme>
    <a:fontScheme name="The QT company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Qt.potx" id="{186E2077-03DE-4311-87F9-493F65A10A12}" vid="{94C8CA83-B8F6-4F63-BBC8-7131A8EEFAA7}"/>
    </a:ext>
  </a:extLst>
</a:theme>
</file>

<file path=ppt/theme/theme2.xml><?xml version="1.0" encoding="utf-8"?>
<a:theme xmlns:a="http://schemas.openxmlformats.org/drawingml/2006/main" name="1_The QT Company">
  <a:themeElements>
    <a:clrScheme name="QT 2020">
      <a:dk1>
        <a:srgbClr val="09102B"/>
      </a:dk1>
      <a:lt1>
        <a:sysClr val="window" lastClr="FFFFFF"/>
      </a:lt1>
      <a:dk2>
        <a:srgbClr val="3A4055"/>
      </a:dk2>
      <a:lt2>
        <a:srgbClr val="F3F3F4"/>
      </a:lt2>
      <a:accent1>
        <a:srgbClr val="41CD52"/>
      </a:accent1>
      <a:accent2>
        <a:srgbClr val="CECFD5"/>
      </a:accent2>
      <a:accent3>
        <a:srgbClr val="53586B"/>
      </a:accent3>
      <a:accent4>
        <a:srgbClr val="17A81A"/>
      </a:accent4>
      <a:accent5>
        <a:srgbClr val="222840"/>
      </a:accent5>
      <a:accent6>
        <a:srgbClr val="F9E56D"/>
      </a:accent6>
      <a:hlink>
        <a:srgbClr val="21BE2B"/>
      </a:hlink>
      <a:folHlink>
        <a:srgbClr val="848895"/>
      </a:folHlink>
    </a:clrScheme>
    <a:fontScheme name="The QT company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Qt_sample.potx" id="{D68A2AFC-8605-445A-856F-C551E70F2442}" vid="{7893C944-A6A9-43D5-A5F6-B8127B3A4B1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C6F4BFEB88E74FA53A3EFCEC76DA70" ma:contentTypeVersion="10" ma:contentTypeDescription="Create a new document." ma:contentTypeScope="" ma:versionID="f725e6d372f79b127932a6429d29f8b9">
  <xsd:schema xmlns:xsd="http://www.w3.org/2001/XMLSchema" xmlns:xs="http://www.w3.org/2001/XMLSchema" xmlns:p="http://schemas.microsoft.com/office/2006/metadata/properties" xmlns:ns2="faa227db-0bba-44d7-9b01-0a94d860896e" xmlns:ns3="a316d144-721e-4e54-ae6f-f8ff9c910c73" targetNamespace="http://schemas.microsoft.com/office/2006/metadata/properties" ma:root="true" ma:fieldsID="fad2976317b0337ef611825f5d9d5ea6" ns2:_="" ns3:_="">
    <xsd:import namespace="faa227db-0bba-44d7-9b01-0a94d860896e"/>
    <xsd:import namespace="a316d144-721e-4e54-ae6f-f8ff9c910c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227db-0bba-44d7-9b01-0a94d8608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6d144-721e-4e54-ae6f-f8ff9c910c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3A448A-EC12-4B33-8F70-5E886E956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B4E048-B6D1-4F0E-955F-F32BAD54B3E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aa227db-0bba-44d7-9b01-0a94d860896e"/>
    <ds:schemaRef ds:uri="http://purl.org/dc/elements/1.1/"/>
    <ds:schemaRef ds:uri="http://schemas.microsoft.com/office/2006/metadata/properties"/>
    <ds:schemaRef ds:uri="http://purl.org/dc/terms/"/>
    <ds:schemaRef ds:uri="a316d144-721e-4e54-ae6f-f8ff9c910c7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A6CD55-4AAA-429B-A355-A781491AFD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a227db-0bba-44d7-9b01-0a94d860896e"/>
    <ds:schemaRef ds:uri="a316d144-721e-4e54-ae6f-f8ff9c910c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1039</Words>
  <Application>Microsoft Office PowerPoint</Application>
  <PresentationFormat>Breitbild</PresentationFormat>
  <Paragraphs>217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Liberation Sans</vt:lpstr>
      <vt:lpstr>Titillium Web</vt:lpstr>
      <vt:lpstr>Wingdings</vt:lpstr>
      <vt:lpstr>The QT Company</vt:lpstr>
      <vt:lpstr>1_The QT Company</vt:lpstr>
      <vt:lpstr>Qt Design Studio An Introduction </vt:lpstr>
      <vt:lpstr>Today’s Speaker</vt:lpstr>
      <vt:lpstr>About this talk</vt:lpstr>
      <vt:lpstr>What is Qt Design Studio?​</vt:lpstr>
      <vt:lpstr>What can I do with Qt Design Studio?</vt:lpstr>
      <vt:lpstr>Qt Design Studio 2.1</vt:lpstr>
      <vt:lpstr>Fast and iterative release approach</vt:lpstr>
      <vt:lpstr>Demo</vt:lpstr>
      <vt:lpstr>Behind the Scenes of Qt Design Studio</vt:lpstr>
      <vt:lpstr>Customized version of Qt Creator</vt:lpstr>
      <vt:lpstr>Qt Advanced Docking System</vt:lpstr>
      <vt:lpstr>Using Qt Quick for desktop applications</vt:lpstr>
      <vt:lpstr>Welcome Screen and Splash Screen</vt:lpstr>
      <vt:lpstr>Studio Controls</vt:lpstr>
      <vt:lpstr>Advantages of using Qt Quick in the front end</vt:lpstr>
      <vt:lpstr>Challenges of using Qt Quick in the front end</vt:lpstr>
      <vt:lpstr>Google Crashpad</vt:lpstr>
      <vt:lpstr>Telemetry  </vt:lpstr>
      <vt:lpstr>Trying out Qt Design Studio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Henning Gründl</dc:creator>
  <cp:lastModifiedBy>Thomas Hartmann</cp:lastModifiedBy>
  <cp:revision>4</cp:revision>
  <dcterms:created xsi:type="dcterms:W3CDTF">2021-05-06T09:28:02Z</dcterms:created>
  <dcterms:modified xsi:type="dcterms:W3CDTF">2021-06-08T18:38:06Z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0x010100A6C6F4BFEB88E74FA53A3EFCEC76DA70</vt:lpwstr>
  </property>
</Properties>
</file>