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70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FED3A-9401-480B-8944-5F87885DDC36}" v="3702" dt="2021-06-20T05:39:55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nt.kde.org/arenagrenade" TargetMode="External"/><Relationship Id="rId7" Type="http://schemas.openxmlformats.org/officeDocument/2006/relationships/hyperlink" Target="https://arenagrenade.github.io/portfolio/" TargetMode="External"/><Relationship Id="rId2" Type="http://schemas.openxmlformats.org/officeDocument/2006/relationships/hyperlink" Target="https://community.kde.org/SoK/2021/StatusReport/Rohan_Asok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han.asokan@students.iiit.ac.in" TargetMode="External"/><Relationship Id="rId5" Type="http://schemas.openxmlformats.org/officeDocument/2006/relationships/hyperlink" Target="https://www.linkedin.com/in/rohan-asokan/" TargetMode="External"/><Relationship Id="rId4" Type="http://schemas.openxmlformats.org/officeDocument/2006/relationships/hyperlink" Target="https://github.com/ArenaGrena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6100">
                <a:solidFill>
                  <a:schemeClr val="bg1"/>
                </a:solidFill>
                <a:cs typeface="Calibri Light"/>
              </a:rPr>
              <a:t>Kalk – My very first OSC Project</a:t>
            </a:r>
            <a:endParaRPr lang="en-US" sz="61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Rohan Asokan</a:t>
            </a:r>
          </a:p>
        </p:txBody>
      </p:sp>
      <p:pic>
        <p:nvPicPr>
          <p:cNvPr id="5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CFAD10-022A-4714-9166-1DFFE85C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9" r="3334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F367A-1720-4550-A7F9-D4ECDC7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Designing a Date calculation module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45C437-AFBE-4993-B1A2-C8BD8626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115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64D8F0-8ADF-41F0-B6EF-EDCB0778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682B8C-4240-452F-96C1-4CD7E59B5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E986DD-2E0C-40E9-A0B4-1492E7C94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147CC-0146-459F-AC50-3DE54A0E7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8971EE-FF2D-4E91-9815-2CCC66CD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21A2CC-9B13-43D7-8074-9B7479CE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7D92DE-9334-4F12-AD6B-8548D4F9A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0364" y="1215898"/>
            <a:ext cx="3959478" cy="4710717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39D0FC-B65F-4D5D-A8AD-6D0E6C4D6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3AFBF5-FA42-4BA8-BCE4-E37A127AC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E1E800F-93B7-4AB7-B63A-E4C4E9C2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1"/>
            <a:ext cx="4027288" cy="472773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383E3-332D-45F4-A7A3-3DAC556E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80" y="1274547"/>
            <a:ext cx="3394706" cy="27830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More UI screenshots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1A59942-B6FE-4CF6-8242-F6EE3231B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D9628C-9189-4868-B8AA-1727266F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F05241-2204-496E-AD1F-68B31922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212C3C-430E-4973-B47E-45DD3575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50" y="1820333"/>
            <a:ext cx="2043006" cy="3217333"/>
          </a:xfrm>
          <a:prstGeom prst="rect">
            <a:avLst/>
          </a:prstGeom>
          <a:ln w="28575">
            <a:noFill/>
          </a:ln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CD1C51-D025-48F6-B440-451C1CD0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026" y="1879317"/>
            <a:ext cx="3217333" cy="3099364"/>
          </a:xfrm>
          <a:prstGeom prst="rect">
            <a:avLst/>
          </a:prstGeom>
        </p:spPr>
      </p:pic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78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F56DA-835D-483B-AA67-CEA17D60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 panose="020F0302020204030204"/>
              </a:rPr>
              <a:t>My Takeaways from the whole experience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F7C1-7EBB-440E-9684-C97344EE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Its natural to be scared of a large codebase, approaching it modularly is the way to go about it.</a:t>
            </a: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Talk and discuss with the people already working on the project – they could at the very least point you in the right direction even if they can't tell you the ins and outs of doing it (they are busy people too ;)).</a:t>
            </a: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Always feel free to ask doubts – they might seem stupid to you, but its worth the try. What's the worst that could happen? </a:t>
            </a: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But, this is also to say that do look into things yourself and only when you cant figure things out, only then, it becomes a doubt;)</a:t>
            </a:r>
            <a:endParaRPr lang="en-US" dirty="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03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717195-7365-4632-BFE3-56227D59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Thanks to everyone!!!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6B56-93E4-48B6-A84C-58F5DB6D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  <a:cs typeface="Calibri" panose="020F0502020204030204"/>
              </a:rPr>
              <a:t>Thank you Valorie </a:t>
            </a:r>
            <a:r>
              <a:rPr lang="en-US" sz="2600">
                <a:solidFill>
                  <a:schemeClr val="bg1"/>
                </a:solidFill>
              </a:rPr>
              <a:t>Zimmerman for letting me know about SoK.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  <a:cs typeface="Calibri" panose="020F0502020204030204"/>
              </a:rPr>
              <a:t>Thank you Han Young for helping me out and answering all my stupid questions and being an amazing mentor.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  <a:cs typeface="Calibri" panose="020F0502020204030204"/>
              </a:rPr>
              <a:t>Thanks to the entire KDE community for being what it is!! :)</a:t>
            </a: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5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0D48F6-0E4D-42E1-9BDE-A0D228B89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" r="-2" b="244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A62FC-F842-4316-B3FE-44A9C3CE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13474"/>
            <a:ext cx="10058400" cy="9868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You!!! Have a great day!</a:t>
            </a:r>
          </a:p>
        </p:txBody>
      </p:sp>
    </p:spTree>
    <p:extLst>
      <p:ext uri="{BB962C8B-B14F-4D97-AF65-F5344CB8AC3E}">
        <p14:creationId xmlns:p14="http://schemas.microsoft.com/office/powerpoint/2010/main" val="211037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7BA0-5FAB-4B5A-A406-ED7C135B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Some 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D640-7AA1-4A2D-97EE-73572699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https://community.kde.org/SoK/2021/StatusReport/Rohan_Asokan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GitLab - </a:t>
            </a:r>
            <a:r>
              <a:rPr lang="en-US" dirty="0">
                <a:ea typeface="+mn-lt"/>
                <a:cs typeface="+mn-lt"/>
                <a:hlinkClick r:id="rId3"/>
              </a:rPr>
              <a:t>https://invent.kde.org/arenagrenade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GitHub - </a:t>
            </a:r>
            <a:r>
              <a:rPr lang="en-US" dirty="0">
                <a:ea typeface="+mn-lt"/>
                <a:cs typeface="+mn-lt"/>
                <a:hlinkClick r:id="rId4"/>
              </a:rPr>
              <a:t>https://github.com/ArenaGrenade</a:t>
            </a:r>
          </a:p>
          <a:p>
            <a:r>
              <a:rPr lang="en-US" dirty="0">
                <a:ea typeface="+mn-lt"/>
                <a:cs typeface="+mn-lt"/>
              </a:rPr>
              <a:t>LinkedIn - </a:t>
            </a:r>
            <a:r>
              <a:rPr lang="en-US" dirty="0">
                <a:ea typeface="+mn-lt"/>
                <a:cs typeface="+mn-lt"/>
                <a:hlinkClick r:id="rId5"/>
              </a:rPr>
              <a:t>https://www.linkedin.com/in/rohan-asokan/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Email – </a:t>
            </a:r>
            <a:r>
              <a:rPr lang="en-US" dirty="0">
                <a:ea typeface="+mn-lt"/>
                <a:cs typeface="+mn-lt"/>
                <a:hlinkClick r:id="rId6"/>
              </a:rPr>
              <a:t>rohan.asokan@students.iiit.ac.in</a:t>
            </a:r>
          </a:p>
          <a:p>
            <a:r>
              <a:rPr lang="en-US" dirty="0">
                <a:ea typeface="+mn-lt"/>
                <a:cs typeface="+mn-lt"/>
              </a:rPr>
              <a:t>Website - </a:t>
            </a:r>
            <a:r>
              <a:rPr lang="en-US" dirty="0">
                <a:ea typeface="+mn-lt"/>
                <a:cs typeface="+mn-lt"/>
                <a:hlinkClick r:id="rId7"/>
              </a:rPr>
              <a:t>https://arenagrenade.github.io/portfolio/</a:t>
            </a:r>
            <a:r>
              <a:rPr lang="en-US" dirty="0">
                <a:ea typeface="+mn-lt"/>
                <a:cs typeface="+mn-lt"/>
              </a:rPr>
              <a:t> (Under construction, so consider not opening it on a low-end device, has some 3d shaders)</a:t>
            </a:r>
          </a:p>
        </p:txBody>
      </p:sp>
    </p:spTree>
    <p:extLst>
      <p:ext uri="{BB962C8B-B14F-4D97-AF65-F5344CB8AC3E}">
        <p14:creationId xmlns:p14="http://schemas.microsoft.com/office/powerpoint/2010/main" val="19283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3F259-BF01-43E8-871F-169B32FD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57" y="2293209"/>
            <a:ext cx="7451678" cy="5864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9B63-8FA1-41D4-A313-5CC09330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6765" y="2990764"/>
            <a:ext cx="6418471" cy="871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Rohan Asokan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E14201-481B-4F22-BCBF-7D7D9408CDB3}"/>
              </a:ext>
            </a:extLst>
          </p:cNvPr>
          <p:cNvSpPr txBox="1">
            <a:spLocks/>
          </p:cNvSpPr>
          <p:nvPr/>
        </p:nvSpPr>
        <p:spPr>
          <a:xfrm>
            <a:off x="2361406" y="3940854"/>
            <a:ext cx="7451678" cy="586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cs typeface="Calibri Light"/>
              </a:rPr>
              <a:t>A student developer from India</a:t>
            </a:r>
          </a:p>
        </p:txBody>
      </p:sp>
    </p:spTree>
    <p:extLst>
      <p:ext uri="{BB962C8B-B14F-4D97-AF65-F5344CB8AC3E}">
        <p14:creationId xmlns:p14="http://schemas.microsoft.com/office/powerpoint/2010/main" val="1158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9D317-63AE-46EE-BD95-37C724DA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experience with KDE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5C65-A465-4C62-A9F1-B4A947D6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03" y="1556263"/>
            <a:ext cx="7009249" cy="2264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Setting up my environment for over 3 months ;( (realized Kali isn't the OS for me)</a:t>
            </a:r>
            <a:endParaRPr lang="en-US" sz="2400">
              <a:cs typeface="Calibri"/>
            </a:endParaRPr>
          </a:p>
          <a:p>
            <a:r>
              <a:rPr lang="en-US" sz="2400" dirty="0"/>
              <a:t>Assigning myself to an issue and forgetting about it. Am sorry ;(</a:t>
            </a:r>
            <a:endParaRPr lang="en-US" sz="2400" dirty="0">
              <a:cs typeface="Calibri"/>
            </a:endParaRPr>
          </a:p>
          <a:p>
            <a:pPr marL="0"/>
            <a:endParaRPr lang="en-US" sz="2000"/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0C1BE-9C2B-4ABB-A969-FC09A5BECC30}"/>
              </a:ext>
            </a:extLst>
          </p:cNvPr>
          <p:cNvSpPr txBox="1"/>
          <p:nvPr/>
        </p:nvSpPr>
        <p:spPr>
          <a:xfrm>
            <a:off x="3678321" y="4805545"/>
            <a:ext cx="8044419" cy="8126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Participating in Season of KDE</a:t>
            </a:r>
          </a:p>
        </p:txBody>
      </p:sp>
    </p:spTree>
    <p:extLst>
      <p:ext uri="{BB962C8B-B14F-4D97-AF65-F5344CB8AC3E}">
        <p14:creationId xmlns:p14="http://schemas.microsoft.com/office/powerpoint/2010/main" val="2192009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07E9E-789B-4B27-B516-719278E89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22" b="982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52CE9-C679-4084-8EA3-CA029751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Season of KDE '21 - Kalk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389F-5A85-4125-8F12-ED3B51F2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Kalk is a powerful light-weight cross platform calculator built on the </a:t>
            </a:r>
            <a:r>
              <a:rPr lang="en-US" sz="2400" dirty="0" err="1">
                <a:solidFill>
                  <a:srgbClr val="FFFFFF"/>
                </a:solidFill>
              </a:rPr>
              <a:t>Kirigami</a:t>
            </a:r>
            <a:r>
              <a:rPr lang="en-US" sz="2400" dirty="0">
                <a:solidFill>
                  <a:srgbClr val="FFFFFF"/>
                </a:solidFill>
              </a:rPr>
              <a:t> Framework.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71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F5E7B-FB6D-4603-B006-EC06AE34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What I planned for?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9A64-5EA2-46C7-BCBE-F1DB96D4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5276695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Some additions to the already halfway done scientific calculation functions, like sin, cos, tan, etc.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Introduction of a new binary calculation module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Look into how a date calculation will fit in.</a:t>
            </a:r>
          </a:p>
        </p:txBody>
      </p:sp>
    </p:spTree>
    <p:extLst>
      <p:ext uri="{BB962C8B-B14F-4D97-AF65-F5344CB8AC3E}">
        <p14:creationId xmlns:p14="http://schemas.microsoft.com/office/powerpoint/2010/main" val="262596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48C3D-16D7-4343-945D-401A85E0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Additions to the scientific calculations module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6E493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FAC0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9D7C60-E81A-4430-85F9-069931BA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20" y="5033602"/>
            <a:ext cx="6675119" cy="8444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B1BE3-4E06-41D0-A9BC-B273A1D77B93}"/>
              </a:ext>
            </a:extLst>
          </p:cNvPr>
          <p:cNvSpPr txBox="1"/>
          <p:nvPr/>
        </p:nvSpPr>
        <p:spPr>
          <a:xfrm>
            <a:off x="7761639" y="900442"/>
            <a:ext cx="3514088" cy="50484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Found the codebase very overwhelming, though it was quite small.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But, figured a way to efficiently look through code.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Resulted in my very first MR with KDE.</a:t>
            </a:r>
          </a:p>
        </p:txBody>
      </p:sp>
    </p:spTree>
    <p:extLst>
      <p:ext uri="{BB962C8B-B14F-4D97-AF65-F5344CB8AC3E}">
        <p14:creationId xmlns:p14="http://schemas.microsoft.com/office/powerpoint/2010/main" val="315281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E9680-2F0E-4256-8C28-705E1B69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cs typeface="Calibri Light"/>
              </a:rPr>
              <a:t>Programmer mode / Binary calculation Module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9D1F03-0577-49E9-9EE8-CFDAF5AD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362900"/>
            <a:ext cx="3217333" cy="22199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DDEE-A7DD-4454-A4EF-5FF02CBD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Took me over a month to realize how this should be done.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Also took me over a month to realize I can talk to my mentor about it.</a:t>
            </a:r>
          </a:p>
        </p:txBody>
      </p:sp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86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F71B39-9E9C-438E-BF55-AECDE297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</a:rPr>
              <a:t>Binary Calculator UI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24962F3-A31D-4120-8E7D-6BEDE468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524001"/>
            <a:ext cx="2409824" cy="381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28E7F145-C9E3-45F3-AB80-ABD52E39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956" y="1523998"/>
            <a:ext cx="2419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E87A0-729A-4B25-8357-FE4143F32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cs typeface="Calibri Light"/>
              </a:rPr>
              <a:t>Port to KNumber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D1526D-5CA3-4DC8-B25D-87F6F07FD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Infinite Precision!!!!!!!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380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Kalk – My very first OSC Project</vt:lpstr>
      <vt:lpstr>I am</vt:lpstr>
      <vt:lpstr>My experience with KDE so far</vt:lpstr>
      <vt:lpstr>Season of KDE '21 - Kalk</vt:lpstr>
      <vt:lpstr>What I planned for?</vt:lpstr>
      <vt:lpstr>Additions to the scientific calculations module</vt:lpstr>
      <vt:lpstr>Programmer mode / Binary calculation Module</vt:lpstr>
      <vt:lpstr>Binary Calculator UI</vt:lpstr>
      <vt:lpstr>Port to KNumber</vt:lpstr>
      <vt:lpstr>Designing a Date calculation module</vt:lpstr>
      <vt:lpstr>More UI screenshots</vt:lpstr>
      <vt:lpstr>My Takeaways from the whole experience</vt:lpstr>
      <vt:lpstr>Thanks to everyone!!!</vt:lpstr>
      <vt:lpstr>Thank You!!! Have a great day!</vt:lpstr>
      <vt:lpstr>Some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245</cp:revision>
  <dcterms:created xsi:type="dcterms:W3CDTF">2021-06-20T04:40:02Z</dcterms:created>
  <dcterms:modified xsi:type="dcterms:W3CDTF">2021-06-20T05:44:08Z</dcterms:modified>
</cp:coreProperties>
</file>