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2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3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04" r:id="rId2"/>
    <p:sldMasterId id="2147483760" r:id="rId3"/>
    <p:sldMasterId id="2147483816" r:id="rId4"/>
    <p:sldMasterId id="2147483831" r:id="rId5"/>
  </p:sldMasterIdLst>
  <p:notesMasterIdLst>
    <p:notesMasterId r:id="rId42"/>
  </p:notesMasterIdLst>
  <p:sldIdLst>
    <p:sldId id="3072" r:id="rId6"/>
    <p:sldId id="3090" r:id="rId7"/>
    <p:sldId id="3091" r:id="rId8"/>
    <p:sldId id="3075" r:id="rId9"/>
    <p:sldId id="3076" r:id="rId10"/>
    <p:sldId id="257" r:id="rId11"/>
    <p:sldId id="3077" r:id="rId12"/>
    <p:sldId id="1372" r:id="rId13"/>
    <p:sldId id="3078" r:id="rId14"/>
    <p:sldId id="2996" r:id="rId15"/>
    <p:sldId id="3021" r:id="rId16"/>
    <p:sldId id="3079" r:id="rId17"/>
    <p:sldId id="2999" r:id="rId18"/>
    <p:sldId id="3045" r:id="rId19"/>
    <p:sldId id="3048" r:id="rId20"/>
    <p:sldId id="3080" r:id="rId21"/>
    <p:sldId id="3081" r:id="rId22"/>
    <p:sldId id="3082" r:id="rId23"/>
    <p:sldId id="3083" r:id="rId24"/>
    <p:sldId id="3084" r:id="rId25"/>
    <p:sldId id="3086" r:id="rId26"/>
    <p:sldId id="3002" r:id="rId27"/>
    <p:sldId id="3003" r:id="rId28"/>
    <p:sldId id="1374" r:id="rId29"/>
    <p:sldId id="3067" r:id="rId30"/>
    <p:sldId id="3069" r:id="rId31"/>
    <p:sldId id="1375" r:id="rId32"/>
    <p:sldId id="313" r:id="rId33"/>
    <p:sldId id="3093" r:id="rId34"/>
    <p:sldId id="278" r:id="rId35"/>
    <p:sldId id="279" r:id="rId36"/>
    <p:sldId id="2802" r:id="rId37"/>
    <p:sldId id="3089" r:id="rId38"/>
    <p:sldId id="3092" r:id="rId39"/>
    <p:sldId id="3097" r:id="rId40"/>
    <p:sldId id="281" r:id="rId41"/>
  </p:sldIdLst>
  <p:sldSz cx="12192000" cy="6858000"/>
  <p:notesSz cx="6797675" cy="9926638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40"/>
    <p:restoredTop sz="81001"/>
  </p:normalViewPr>
  <p:slideViewPr>
    <p:cSldViewPr snapToGrid="0">
      <p:cViewPr varScale="1">
        <p:scale>
          <a:sx n="116" d="100"/>
          <a:sy n="116" d="100"/>
        </p:scale>
        <p:origin x="1152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qtcompany-my.sharepoint.com/personal/lars_knoll_qt_io/Documents/QHash%20Performance%20Measuremen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qtcompany-my.sharepoint.com/personal/lars_knoll_qt_io/Documents/QHash%20Performance%20Measuremen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GB" sz="1600">
                <a:solidFill>
                  <a:schemeClr val="bg1"/>
                </a:solidFill>
              </a:rPr>
              <a:t>Benchmark results (lower is better)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NO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Sheet15!$B$230</c:f>
              <c:strCache>
                <c:ptCount val="1"/>
                <c:pt idx="0">
                  <c:v>QHash (Qt 6)</c:v>
                </c:pt>
              </c:strCache>
            </c:strRef>
          </c:tx>
          <c:spPr>
            <a:ln w="1905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xVal>
            <c:numRef>
              <c:f>Sheet15!$C$115:$AY$115</c:f>
              <c:numCache>
                <c:formatCode>General</c:formatCode>
                <c:ptCount val="49"/>
                <c:pt idx="0" formatCode="0.0000">
                  <c:v>1000</c:v>
                </c:pt>
                <c:pt idx="1">
                  <c:v>4000</c:v>
                </c:pt>
                <c:pt idx="2">
                  <c:v>7000</c:v>
                </c:pt>
                <c:pt idx="3">
                  <c:v>10000</c:v>
                </c:pt>
                <c:pt idx="4">
                  <c:v>13000</c:v>
                </c:pt>
                <c:pt idx="5">
                  <c:v>16000</c:v>
                </c:pt>
                <c:pt idx="6">
                  <c:v>19000</c:v>
                </c:pt>
                <c:pt idx="7">
                  <c:v>22000</c:v>
                </c:pt>
                <c:pt idx="8">
                  <c:v>25000</c:v>
                </c:pt>
                <c:pt idx="9">
                  <c:v>28000</c:v>
                </c:pt>
                <c:pt idx="10">
                  <c:v>31000</c:v>
                </c:pt>
                <c:pt idx="11">
                  <c:v>34000</c:v>
                </c:pt>
                <c:pt idx="12">
                  <c:v>37000</c:v>
                </c:pt>
                <c:pt idx="13">
                  <c:v>40000</c:v>
                </c:pt>
                <c:pt idx="14">
                  <c:v>43000</c:v>
                </c:pt>
                <c:pt idx="15">
                  <c:v>46000</c:v>
                </c:pt>
                <c:pt idx="16">
                  <c:v>49000</c:v>
                </c:pt>
                <c:pt idx="17">
                  <c:v>70000</c:v>
                </c:pt>
                <c:pt idx="18">
                  <c:v>100000</c:v>
                </c:pt>
                <c:pt idx="19">
                  <c:v>130000</c:v>
                </c:pt>
                <c:pt idx="20">
                  <c:v>160000</c:v>
                </c:pt>
                <c:pt idx="21">
                  <c:v>190000</c:v>
                </c:pt>
                <c:pt idx="22">
                  <c:v>220000</c:v>
                </c:pt>
                <c:pt idx="23">
                  <c:v>250000</c:v>
                </c:pt>
                <c:pt idx="24">
                  <c:v>280000</c:v>
                </c:pt>
                <c:pt idx="25">
                  <c:v>310000</c:v>
                </c:pt>
                <c:pt idx="26">
                  <c:v>340000</c:v>
                </c:pt>
                <c:pt idx="27">
                  <c:v>370000</c:v>
                </c:pt>
                <c:pt idx="28">
                  <c:v>400000</c:v>
                </c:pt>
                <c:pt idx="29">
                  <c:v>430000</c:v>
                </c:pt>
                <c:pt idx="30">
                  <c:v>460000</c:v>
                </c:pt>
                <c:pt idx="31">
                  <c:v>490000</c:v>
                </c:pt>
                <c:pt idx="32">
                  <c:v>700000</c:v>
                </c:pt>
                <c:pt idx="33">
                  <c:v>1000000</c:v>
                </c:pt>
                <c:pt idx="34">
                  <c:v>1300000</c:v>
                </c:pt>
                <c:pt idx="35">
                  <c:v>1600000</c:v>
                </c:pt>
                <c:pt idx="36">
                  <c:v>1900000</c:v>
                </c:pt>
                <c:pt idx="37">
                  <c:v>2200000</c:v>
                </c:pt>
                <c:pt idx="38">
                  <c:v>2500000</c:v>
                </c:pt>
                <c:pt idx="39">
                  <c:v>2800000</c:v>
                </c:pt>
                <c:pt idx="40">
                  <c:v>3100000</c:v>
                </c:pt>
                <c:pt idx="41">
                  <c:v>3400000</c:v>
                </c:pt>
                <c:pt idx="42">
                  <c:v>3700000</c:v>
                </c:pt>
                <c:pt idx="43">
                  <c:v>4000000</c:v>
                </c:pt>
                <c:pt idx="44">
                  <c:v>4300000</c:v>
                </c:pt>
                <c:pt idx="45">
                  <c:v>4600000</c:v>
                </c:pt>
                <c:pt idx="46">
                  <c:v>4900000</c:v>
                </c:pt>
                <c:pt idx="47">
                  <c:v>7000000</c:v>
                </c:pt>
                <c:pt idx="48">
                  <c:v>10000000</c:v>
                </c:pt>
              </c:numCache>
            </c:numRef>
          </c:xVal>
          <c:yVal>
            <c:numRef>
              <c:f>Sheet15!$C$230:$AY$230</c:f>
              <c:numCache>
                <c:formatCode>0.0000</c:formatCode>
                <c:ptCount val="49"/>
                <c:pt idx="0">
                  <c:v>1</c:v>
                </c:pt>
                <c:pt idx="1">
                  <c:v>0.91310700380781251</c:v>
                </c:pt>
                <c:pt idx="2">
                  <c:v>0.86725953633924369</c:v>
                </c:pt>
                <c:pt idx="3">
                  <c:v>0.87573845890557478</c:v>
                </c:pt>
                <c:pt idx="4">
                  <c:v>0.89708210328156424</c:v>
                </c:pt>
                <c:pt idx="5">
                  <c:v>0.92976885722842584</c:v>
                </c:pt>
                <c:pt idx="6">
                  <c:v>0.92003976698259571</c:v>
                </c:pt>
                <c:pt idx="7">
                  <c:v>0.90699311171009289</c:v>
                </c:pt>
                <c:pt idx="8">
                  <c:v>0.83893740640910452</c:v>
                </c:pt>
                <c:pt idx="9">
                  <c:v>0.78002678609628939</c:v>
                </c:pt>
                <c:pt idx="10">
                  <c:v>0.90526248235143125</c:v>
                </c:pt>
                <c:pt idx="11">
                  <c:v>0.8197277653199645</c:v>
                </c:pt>
                <c:pt idx="12">
                  <c:v>0.76758190612638055</c:v>
                </c:pt>
                <c:pt idx="13">
                  <c:v>0.77153023788131603</c:v>
                </c:pt>
                <c:pt idx="14">
                  <c:v>0.77350709773451576</c:v>
                </c:pt>
                <c:pt idx="15">
                  <c:v>0.8386980332193037</c:v>
                </c:pt>
                <c:pt idx="16">
                  <c:v>0.81317816563154588</c:v>
                </c:pt>
                <c:pt idx="17">
                  <c:v>1.0508390633881584</c:v>
                </c:pt>
                <c:pt idx="18">
                  <c:v>1.071716489111368</c:v>
                </c:pt>
                <c:pt idx="19">
                  <c:v>1.2447025002550607</c:v>
                </c:pt>
                <c:pt idx="20">
                  <c:v>1.0886123946433919</c:v>
                </c:pt>
                <c:pt idx="21">
                  <c:v>1.1682950075097898</c:v>
                </c:pt>
                <c:pt idx="22">
                  <c:v>1.1570423429520464</c:v>
                </c:pt>
                <c:pt idx="23">
                  <c:v>1.2315246138707057</c:v>
                </c:pt>
                <c:pt idx="24">
                  <c:v>1.304255948560916</c:v>
                </c:pt>
                <c:pt idx="25">
                  <c:v>1.3036781687720738</c:v>
                </c:pt>
                <c:pt idx="26">
                  <c:v>1.3341364659071178</c:v>
                </c:pt>
                <c:pt idx="27">
                  <c:v>1.4609926329872422</c:v>
                </c:pt>
                <c:pt idx="28">
                  <c:v>1.5109190465494373</c:v>
                </c:pt>
                <c:pt idx="29">
                  <c:v>1.5786930755920914</c:v>
                </c:pt>
                <c:pt idx="30">
                  <c:v>1.6123902951938227</c:v>
                </c:pt>
                <c:pt idx="31">
                  <c:v>1.6512447119779758</c:v>
                </c:pt>
                <c:pt idx="32">
                  <c:v>1.9921075386129292</c:v>
                </c:pt>
                <c:pt idx="33">
                  <c:v>2.3458684935609466</c:v>
                </c:pt>
                <c:pt idx="34">
                  <c:v>2.4740453053984046</c:v>
                </c:pt>
                <c:pt idx="35">
                  <c:v>2.6602401355196168</c:v>
                </c:pt>
                <c:pt idx="36">
                  <c:v>2.9674724029300563</c:v>
                </c:pt>
                <c:pt idx="37">
                  <c:v>3.2228383381368557</c:v>
                </c:pt>
                <c:pt idx="38">
                  <c:v>3.331018148290763</c:v>
                </c:pt>
                <c:pt idx="39">
                  <c:v>3.4348947480609495</c:v>
                </c:pt>
                <c:pt idx="40">
                  <c:v>3.5333589170299886</c:v>
                </c:pt>
                <c:pt idx="41">
                  <c:v>3.7010738232399882</c:v>
                </c:pt>
                <c:pt idx="42">
                  <c:v>3.9178182269678223</c:v>
                </c:pt>
                <c:pt idx="43">
                  <c:v>3.975488756792025</c:v>
                </c:pt>
                <c:pt idx="44">
                  <c:v>4.0420350284914317</c:v>
                </c:pt>
                <c:pt idx="45">
                  <c:v>4.1632178368202633</c:v>
                </c:pt>
                <c:pt idx="46">
                  <c:v>4.1933326243345501</c:v>
                </c:pt>
                <c:pt idx="47">
                  <c:v>4.1072255572669309</c:v>
                </c:pt>
                <c:pt idx="48">
                  <c:v>4.6186906751379802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101-8C45-A4EE-8FDC7E2975B8}"/>
            </c:ext>
          </c:extLst>
        </c:ser>
        <c:ser>
          <c:idx val="1"/>
          <c:order val="1"/>
          <c:tx>
            <c:strRef>
              <c:f>Sheet15!$B$231</c:f>
              <c:strCache>
                <c:ptCount val="1"/>
                <c:pt idx="0">
                  <c:v>QHash (Qt 5)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Sheet15!$C$115:$AY$115</c:f>
              <c:numCache>
                <c:formatCode>General</c:formatCode>
                <c:ptCount val="49"/>
                <c:pt idx="0" formatCode="0.0000">
                  <c:v>1000</c:v>
                </c:pt>
                <c:pt idx="1">
                  <c:v>4000</c:v>
                </c:pt>
                <c:pt idx="2">
                  <c:v>7000</c:v>
                </c:pt>
                <c:pt idx="3">
                  <c:v>10000</c:v>
                </c:pt>
                <c:pt idx="4">
                  <c:v>13000</c:v>
                </c:pt>
                <c:pt idx="5">
                  <c:v>16000</c:v>
                </c:pt>
                <c:pt idx="6">
                  <c:v>19000</c:v>
                </c:pt>
                <c:pt idx="7">
                  <c:v>22000</c:v>
                </c:pt>
                <c:pt idx="8">
                  <c:v>25000</c:v>
                </c:pt>
                <c:pt idx="9">
                  <c:v>28000</c:v>
                </c:pt>
                <c:pt idx="10">
                  <c:v>31000</c:v>
                </c:pt>
                <c:pt idx="11">
                  <c:v>34000</c:v>
                </c:pt>
                <c:pt idx="12">
                  <c:v>37000</c:v>
                </c:pt>
                <c:pt idx="13">
                  <c:v>40000</c:v>
                </c:pt>
                <c:pt idx="14">
                  <c:v>43000</c:v>
                </c:pt>
                <c:pt idx="15">
                  <c:v>46000</c:v>
                </c:pt>
                <c:pt idx="16">
                  <c:v>49000</c:v>
                </c:pt>
                <c:pt idx="17">
                  <c:v>70000</c:v>
                </c:pt>
                <c:pt idx="18">
                  <c:v>100000</c:v>
                </c:pt>
                <c:pt idx="19">
                  <c:v>130000</c:v>
                </c:pt>
                <c:pt idx="20">
                  <c:v>160000</c:v>
                </c:pt>
                <c:pt idx="21">
                  <c:v>190000</c:v>
                </c:pt>
                <c:pt idx="22">
                  <c:v>220000</c:v>
                </c:pt>
                <c:pt idx="23">
                  <c:v>250000</c:v>
                </c:pt>
                <c:pt idx="24">
                  <c:v>280000</c:v>
                </c:pt>
                <c:pt idx="25">
                  <c:v>310000</c:v>
                </c:pt>
                <c:pt idx="26">
                  <c:v>340000</c:v>
                </c:pt>
                <c:pt idx="27">
                  <c:v>370000</c:v>
                </c:pt>
                <c:pt idx="28">
                  <c:v>400000</c:v>
                </c:pt>
                <c:pt idx="29">
                  <c:v>430000</c:v>
                </c:pt>
                <c:pt idx="30">
                  <c:v>460000</c:v>
                </c:pt>
                <c:pt idx="31">
                  <c:v>490000</c:v>
                </c:pt>
                <c:pt idx="32">
                  <c:v>700000</c:v>
                </c:pt>
                <c:pt idx="33">
                  <c:v>1000000</c:v>
                </c:pt>
                <c:pt idx="34">
                  <c:v>1300000</c:v>
                </c:pt>
                <c:pt idx="35">
                  <c:v>1600000</c:v>
                </c:pt>
                <c:pt idx="36">
                  <c:v>1900000</c:v>
                </c:pt>
                <c:pt idx="37">
                  <c:v>2200000</c:v>
                </c:pt>
                <c:pt idx="38">
                  <c:v>2500000</c:v>
                </c:pt>
                <c:pt idx="39">
                  <c:v>2800000</c:v>
                </c:pt>
                <c:pt idx="40">
                  <c:v>3100000</c:v>
                </c:pt>
                <c:pt idx="41">
                  <c:v>3400000</c:v>
                </c:pt>
                <c:pt idx="42">
                  <c:v>3700000</c:v>
                </c:pt>
                <c:pt idx="43">
                  <c:v>4000000</c:v>
                </c:pt>
                <c:pt idx="44">
                  <c:v>4300000</c:v>
                </c:pt>
                <c:pt idx="45">
                  <c:v>4600000</c:v>
                </c:pt>
                <c:pt idx="46">
                  <c:v>4900000</c:v>
                </c:pt>
                <c:pt idx="47">
                  <c:v>7000000</c:v>
                </c:pt>
                <c:pt idx="48">
                  <c:v>10000000</c:v>
                </c:pt>
              </c:numCache>
            </c:numRef>
          </c:xVal>
          <c:yVal>
            <c:numRef>
              <c:f>Sheet15!$C$231:$AY$231</c:f>
              <c:numCache>
                <c:formatCode>0.0000</c:formatCode>
                <c:ptCount val="49"/>
                <c:pt idx="0">
                  <c:v>1.2026248235143113</c:v>
                </c:pt>
                <c:pt idx="1">
                  <c:v>1.1461092927737133</c:v>
                </c:pt>
                <c:pt idx="2">
                  <c:v>1.2187108446253612</c:v>
                </c:pt>
                <c:pt idx="3">
                  <c:v>1.2866809994438027</c:v>
                </c:pt>
                <c:pt idx="4">
                  <c:v>1.2382359329798684</c:v>
                </c:pt>
                <c:pt idx="5">
                  <c:v>1.1641426539169126</c:v>
                </c:pt>
                <c:pt idx="6">
                  <c:v>1.2663326105019963</c:v>
                </c:pt>
                <c:pt idx="7">
                  <c:v>1.3329063643753671</c:v>
                </c:pt>
                <c:pt idx="8">
                  <c:v>1.2679899028793906</c:v>
                </c:pt>
                <c:pt idx="9">
                  <c:v>1.2003998814260655</c:v>
                </c:pt>
                <c:pt idx="10">
                  <c:v>1.288203441246655</c:v>
                </c:pt>
                <c:pt idx="11">
                  <c:v>1.1468727113486903</c:v>
                </c:pt>
                <c:pt idx="12">
                  <c:v>1.1513467838265681</c:v>
                </c:pt>
                <c:pt idx="13">
                  <c:v>1.159984223249048</c:v>
                </c:pt>
                <c:pt idx="14">
                  <c:v>1.1619565509398142</c:v>
                </c:pt>
                <c:pt idx="15">
                  <c:v>1.2565505255971678</c:v>
                </c:pt>
                <c:pt idx="16">
                  <c:v>1.1797104979843305</c:v>
                </c:pt>
                <c:pt idx="17">
                  <c:v>1.5636833098019083</c:v>
                </c:pt>
                <c:pt idx="18">
                  <c:v>1.8804856244384545</c:v>
                </c:pt>
                <c:pt idx="19">
                  <c:v>2.5672542447070752</c:v>
                </c:pt>
                <c:pt idx="20">
                  <c:v>2.4236373700423561</c:v>
                </c:pt>
                <c:pt idx="21">
                  <c:v>3.1680513052622574</c:v>
                </c:pt>
                <c:pt idx="22">
                  <c:v>3.0805364581510135</c:v>
                </c:pt>
                <c:pt idx="23">
                  <c:v>3.3823436786035175</c:v>
                </c:pt>
                <c:pt idx="24">
                  <c:v>3.9171641653067342</c:v>
                </c:pt>
                <c:pt idx="25">
                  <c:v>4.0062562330673801</c:v>
                </c:pt>
                <c:pt idx="26">
                  <c:v>4.2131827196287315</c:v>
                </c:pt>
                <c:pt idx="27">
                  <c:v>4.4017744139981332</c:v>
                </c:pt>
                <c:pt idx="28">
                  <c:v>4.4894128053737221</c:v>
                </c:pt>
                <c:pt idx="29">
                  <c:v>4.6266514085523047</c:v>
                </c:pt>
                <c:pt idx="30">
                  <c:v>4.866778678110566</c:v>
                </c:pt>
                <c:pt idx="31">
                  <c:v>4.9300718123213851</c:v>
                </c:pt>
                <c:pt idx="32">
                  <c:v>5.8758702837828753</c:v>
                </c:pt>
                <c:pt idx="33">
                  <c:v>6.5650664634407221</c:v>
                </c:pt>
                <c:pt idx="34">
                  <c:v>7.1292956139398189</c:v>
                </c:pt>
                <c:pt idx="35">
                  <c:v>7.5063567150130499</c:v>
                </c:pt>
                <c:pt idx="36">
                  <c:v>7.9168220123534354</c:v>
                </c:pt>
                <c:pt idx="37">
                  <c:v>8.2877904312668473</c:v>
                </c:pt>
                <c:pt idx="38">
                  <c:v>8.4373365087921961</c:v>
                </c:pt>
                <c:pt idx="39">
                  <c:v>8.5407607870192113</c:v>
                </c:pt>
                <c:pt idx="40">
                  <c:v>8.8460505649612244</c:v>
                </c:pt>
                <c:pt idx="41">
                  <c:v>8.6766169606207271</c:v>
                </c:pt>
                <c:pt idx="42">
                  <c:v>8.6808114936268588</c:v>
                </c:pt>
                <c:pt idx="43">
                  <c:v>8.8626945145039144</c:v>
                </c:pt>
                <c:pt idx="44">
                  <c:v>9.182676250374362</c:v>
                </c:pt>
                <c:pt idx="45">
                  <c:v>9.0843417488406359</c:v>
                </c:pt>
                <c:pt idx="46">
                  <c:v>9.1996139043218363</c:v>
                </c:pt>
                <c:pt idx="47">
                  <c:v>9.0706760147545094</c:v>
                </c:pt>
                <c:pt idx="48">
                  <c:v>9.614470690540367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101-8C45-A4EE-8FDC7E2975B8}"/>
            </c:ext>
          </c:extLst>
        </c:ser>
        <c:ser>
          <c:idx val="2"/>
          <c:order val="2"/>
          <c:tx>
            <c:strRef>
              <c:f>Sheet15!$B$232</c:f>
              <c:strCache>
                <c:ptCount val="1"/>
                <c:pt idx="0">
                  <c:v>std::unordered_map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Sheet15!$C$115:$AY$115</c:f>
              <c:numCache>
                <c:formatCode>General</c:formatCode>
                <c:ptCount val="49"/>
                <c:pt idx="0" formatCode="0.0000">
                  <c:v>1000</c:v>
                </c:pt>
                <c:pt idx="1">
                  <c:v>4000</c:v>
                </c:pt>
                <c:pt idx="2">
                  <c:v>7000</c:v>
                </c:pt>
                <c:pt idx="3">
                  <c:v>10000</c:v>
                </c:pt>
                <c:pt idx="4">
                  <c:v>13000</c:v>
                </c:pt>
                <c:pt idx="5">
                  <c:v>16000</c:v>
                </c:pt>
                <c:pt idx="6">
                  <c:v>19000</c:v>
                </c:pt>
                <c:pt idx="7">
                  <c:v>22000</c:v>
                </c:pt>
                <c:pt idx="8">
                  <c:v>25000</c:v>
                </c:pt>
                <c:pt idx="9">
                  <c:v>28000</c:v>
                </c:pt>
                <c:pt idx="10">
                  <c:v>31000</c:v>
                </c:pt>
                <c:pt idx="11">
                  <c:v>34000</c:v>
                </c:pt>
                <c:pt idx="12">
                  <c:v>37000</c:v>
                </c:pt>
                <c:pt idx="13">
                  <c:v>40000</c:v>
                </c:pt>
                <c:pt idx="14">
                  <c:v>43000</c:v>
                </c:pt>
                <c:pt idx="15">
                  <c:v>46000</c:v>
                </c:pt>
                <c:pt idx="16">
                  <c:v>49000</c:v>
                </c:pt>
                <c:pt idx="17">
                  <c:v>70000</c:v>
                </c:pt>
                <c:pt idx="18">
                  <c:v>100000</c:v>
                </c:pt>
                <c:pt idx="19">
                  <c:v>130000</c:v>
                </c:pt>
                <c:pt idx="20">
                  <c:v>160000</c:v>
                </c:pt>
                <c:pt idx="21">
                  <c:v>190000</c:v>
                </c:pt>
                <c:pt idx="22">
                  <c:v>220000</c:v>
                </c:pt>
                <c:pt idx="23">
                  <c:v>250000</c:v>
                </c:pt>
                <c:pt idx="24">
                  <c:v>280000</c:v>
                </c:pt>
                <c:pt idx="25">
                  <c:v>310000</c:v>
                </c:pt>
                <c:pt idx="26">
                  <c:v>340000</c:v>
                </c:pt>
                <c:pt idx="27">
                  <c:v>370000</c:v>
                </c:pt>
                <c:pt idx="28">
                  <c:v>400000</c:v>
                </c:pt>
                <c:pt idx="29">
                  <c:v>430000</c:v>
                </c:pt>
                <c:pt idx="30">
                  <c:v>460000</c:v>
                </c:pt>
                <c:pt idx="31">
                  <c:v>490000</c:v>
                </c:pt>
                <c:pt idx="32">
                  <c:v>700000</c:v>
                </c:pt>
                <c:pt idx="33">
                  <c:v>1000000</c:v>
                </c:pt>
                <c:pt idx="34">
                  <c:v>1300000</c:v>
                </c:pt>
                <c:pt idx="35">
                  <c:v>1600000</c:v>
                </c:pt>
                <c:pt idx="36">
                  <c:v>1900000</c:v>
                </c:pt>
                <c:pt idx="37">
                  <c:v>2200000</c:v>
                </c:pt>
                <c:pt idx="38">
                  <c:v>2500000</c:v>
                </c:pt>
                <c:pt idx="39">
                  <c:v>2800000</c:v>
                </c:pt>
                <c:pt idx="40">
                  <c:v>3100000</c:v>
                </c:pt>
                <c:pt idx="41">
                  <c:v>3400000</c:v>
                </c:pt>
                <c:pt idx="42">
                  <c:v>3700000</c:v>
                </c:pt>
                <c:pt idx="43">
                  <c:v>4000000</c:v>
                </c:pt>
                <c:pt idx="44">
                  <c:v>4300000</c:v>
                </c:pt>
                <c:pt idx="45">
                  <c:v>4600000</c:v>
                </c:pt>
                <c:pt idx="46">
                  <c:v>4900000</c:v>
                </c:pt>
                <c:pt idx="47">
                  <c:v>7000000</c:v>
                </c:pt>
                <c:pt idx="48">
                  <c:v>10000000</c:v>
                </c:pt>
              </c:numCache>
            </c:numRef>
          </c:xVal>
          <c:yVal>
            <c:numRef>
              <c:f>Sheet15!$C$232:$AY$232</c:f>
              <c:numCache>
                <c:formatCode>0.0000</c:formatCode>
                <c:ptCount val="49"/>
                <c:pt idx="0">
                  <c:v>1.0667672100286656</c:v>
                </c:pt>
                <c:pt idx="1">
                  <c:v>1.054809502417319</c:v>
                </c:pt>
                <c:pt idx="2">
                  <c:v>1.0544636363080724</c:v>
                </c:pt>
                <c:pt idx="3">
                  <c:v>1.2564242929876352</c:v>
                </c:pt>
                <c:pt idx="4">
                  <c:v>1.160861974204292</c:v>
                </c:pt>
                <c:pt idx="5">
                  <c:v>1.2585194455140545</c:v>
                </c:pt>
                <c:pt idx="6">
                  <c:v>1.3876530950016552</c:v>
                </c:pt>
                <c:pt idx="7">
                  <c:v>1.0471690334224029</c:v>
                </c:pt>
                <c:pt idx="8">
                  <c:v>1.0542388225730543</c:v>
                </c:pt>
                <c:pt idx="9">
                  <c:v>1.0684688835102774</c:v>
                </c:pt>
                <c:pt idx="10">
                  <c:v>1.1276685395196828</c:v>
                </c:pt>
                <c:pt idx="11">
                  <c:v>1.1433490377282989</c:v>
                </c:pt>
                <c:pt idx="12">
                  <c:v>1.1691518626828601</c:v>
                </c:pt>
                <c:pt idx="13">
                  <c:v>1.2312506417661406</c:v>
                </c:pt>
                <c:pt idx="14">
                  <c:v>1.0272260578942707</c:v>
                </c:pt>
                <c:pt idx="15">
                  <c:v>1.0843599731388316</c:v>
                </c:pt>
                <c:pt idx="16">
                  <c:v>1.0612716836188976</c:v>
                </c:pt>
                <c:pt idx="17">
                  <c:v>1.6571958792501724</c:v>
                </c:pt>
                <c:pt idx="18">
                  <c:v>1.4507945064818379</c:v>
                </c:pt>
                <c:pt idx="19">
                  <c:v>2.0770618958759122</c:v>
                </c:pt>
                <c:pt idx="20">
                  <c:v>1.9363502224789291</c:v>
                </c:pt>
                <c:pt idx="21">
                  <c:v>2.4313811032522907</c:v>
                </c:pt>
                <c:pt idx="22">
                  <c:v>2.5218627651174819</c:v>
                </c:pt>
                <c:pt idx="23">
                  <c:v>2.9391581482907627</c:v>
                </c:pt>
                <c:pt idx="24">
                  <c:v>3.1689291444340535</c:v>
                </c:pt>
                <c:pt idx="25">
                  <c:v>3.5381906887323806</c:v>
                </c:pt>
                <c:pt idx="26">
                  <c:v>3.8676694262610702</c:v>
                </c:pt>
                <c:pt idx="27">
                  <c:v>4.2510794969015988</c:v>
                </c:pt>
                <c:pt idx="28">
                  <c:v>4.4150143167329832</c:v>
                </c:pt>
                <c:pt idx="29">
                  <c:v>4.5551853510162292</c:v>
                </c:pt>
                <c:pt idx="30">
                  <c:v>4.6647059780981035</c:v>
                </c:pt>
                <c:pt idx="31">
                  <c:v>4.9787355679019134</c:v>
                </c:pt>
                <c:pt idx="32">
                  <c:v>6.1920317001913068</c:v>
                </c:pt>
                <c:pt idx="33">
                  <c:v>7.011160623368843</c:v>
                </c:pt>
                <c:pt idx="34">
                  <c:v>7.7103351615440561</c:v>
                </c:pt>
                <c:pt idx="35">
                  <c:v>8.0449850241197112</c:v>
                </c:pt>
                <c:pt idx="36">
                  <c:v>8.3806368571923979</c:v>
                </c:pt>
                <c:pt idx="37">
                  <c:v>8.8218950556780751</c:v>
                </c:pt>
                <c:pt idx="38">
                  <c:v>8.9510509348393441</c:v>
                </c:pt>
                <c:pt idx="39">
                  <c:v>9.4980330272720046</c:v>
                </c:pt>
                <c:pt idx="40">
                  <c:v>9.4074431195078976</c:v>
                </c:pt>
                <c:pt idx="41">
                  <c:v>9.2894826943355966</c:v>
                </c:pt>
                <c:pt idx="42">
                  <c:v>9.4869883730476712</c:v>
                </c:pt>
                <c:pt idx="43">
                  <c:v>9.5937249422410478</c:v>
                </c:pt>
                <c:pt idx="44">
                  <c:v>9.6031517612749351</c:v>
                </c:pt>
                <c:pt idx="45">
                  <c:v>9.4193643785378534</c:v>
                </c:pt>
                <c:pt idx="46">
                  <c:v>9.9800857587291123</c:v>
                </c:pt>
                <c:pt idx="47">
                  <c:v>9.201501590052013</c:v>
                </c:pt>
                <c:pt idx="48">
                  <c:v>10.067186656826253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101-8C45-A4EE-8FDC7E2975B8}"/>
            </c:ext>
          </c:extLst>
        </c:ser>
        <c:ser>
          <c:idx val="3"/>
          <c:order val="3"/>
          <c:tx>
            <c:strRef>
              <c:f>Sheet15!$B$233</c:f>
              <c:strCache>
                <c:ptCount val="1"/>
                <c:pt idx="0">
                  <c:v>tsl::sparse_map</c:v>
                </c:pt>
              </c:strCache>
            </c:strRef>
          </c:tx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Sheet15!$C$115:$AY$115</c:f>
              <c:numCache>
                <c:formatCode>General</c:formatCode>
                <c:ptCount val="49"/>
                <c:pt idx="0" formatCode="0.0000">
                  <c:v>1000</c:v>
                </c:pt>
                <c:pt idx="1">
                  <c:v>4000</c:v>
                </c:pt>
                <c:pt idx="2">
                  <c:v>7000</c:v>
                </c:pt>
                <c:pt idx="3">
                  <c:v>10000</c:v>
                </c:pt>
                <c:pt idx="4">
                  <c:v>13000</c:v>
                </c:pt>
                <c:pt idx="5">
                  <c:v>16000</c:v>
                </c:pt>
                <c:pt idx="6">
                  <c:v>19000</c:v>
                </c:pt>
                <c:pt idx="7">
                  <c:v>22000</c:v>
                </c:pt>
                <c:pt idx="8">
                  <c:v>25000</c:v>
                </c:pt>
                <c:pt idx="9">
                  <c:v>28000</c:v>
                </c:pt>
                <c:pt idx="10">
                  <c:v>31000</c:v>
                </c:pt>
                <c:pt idx="11">
                  <c:v>34000</c:v>
                </c:pt>
                <c:pt idx="12">
                  <c:v>37000</c:v>
                </c:pt>
                <c:pt idx="13">
                  <c:v>40000</c:v>
                </c:pt>
                <c:pt idx="14">
                  <c:v>43000</c:v>
                </c:pt>
                <c:pt idx="15">
                  <c:v>46000</c:v>
                </c:pt>
                <c:pt idx="16">
                  <c:v>49000</c:v>
                </c:pt>
                <c:pt idx="17">
                  <c:v>70000</c:v>
                </c:pt>
                <c:pt idx="18">
                  <c:v>100000</c:v>
                </c:pt>
                <c:pt idx="19">
                  <c:v>130000</c:v>
                </c:pt>
                <c:pt idx="20">
                  <c:v>160000</c:v>
                </c:pt>
                <c:pt idx="21">
                  <c:v>190000</c:v>
                </c:pt>
                <c:pt idx="22">
                  <c:v>220000</c:v>
                </c:pt>
                <c:pt idx="23">
                  <c:v>250000</c:v>
                </c:pt>
                <c:pt idx="24">
                  <c:v>280000</c:v>
                </c:pt>
                <c:pt idx="25">
                  <c:v>310000</c:v>
                </c:pt>
                <c:pt idx="26">
                  <c:v>340000</c:v>
                </c:pt>
                <c:pt idx="27">
                  <c:v>370000</c:v>
                </c:pt>
                <c:pt idx="28">
                  <c:v>400000</c:v>
                </c:pt>
                <c:pt idx="29">
                  <c:v>430000</c:v>
                </c:pt>
                <c:pt idx="30">
                  <c:v>460000</c:v>
                </c:pt>
                <c:pt idx="31">
                  <c:v>490000</c:v>
                </c:pt>
                <c:pt idx="32">
                  <c:v>700000</c:v>
                </c:pt>
                <c:pt idx="33">
                  <c:v>1000000</c:v>
                </c:pt>
                <c:pt idx="34">
                  <c:v>1300000</c:v>
                </c:pt>
                <c:pt idx="35">
                  <c:v>1600000</c:v>
                </c:pt>
                <c:pt idx="36">
                  <c:v>1900000</c:v>
                </c:pt>
                <c:pt idx="37">
                  <c:v>2200000</c:v>
                </c:pt>
                <c:pt idx="38">
                  <c:v>2500000</c:v>
                </c:pt>
                <c:pt idx="39">
                  <c:v>2800000</c:v>
                </c:pt>
                <c:pt idx="40">
                  <c:v>3100000</c:v>
                </c:pt>
                <c:pt idx="41">
                  <c:v>3400000</c:v>
                </c:pt>
                <c:pt idx="42">
                  <c:v>3700000</c:v>
                </c:pt>
                <c:pt idx="43">
                  <c:v>4000000</c:v>
                </c:pt>
                <c:pt idx="44">
                  <c:v>4300000</c:v>
                </c:pt>
                <c:pt idx="45">
                  <c:v>4600000</c:v>
                </c:pt>
                <c:pt idx="46">
                  <c:v>4900000</c:v>
                </c:pt>
                <c:pt idx="47">
                  <c:v>7000000</c:v>
                </c:pt>
                <c:pt idx="48">
                  <c:v>10000000</c:v>
                </c:pt>
              </c:numCache>
            </c:numRef>
          </c:xVal>
          <c:yVal>
            <c:numRef>
              <c:f>Sheet15!$C$233:$AY$233</c:f>
              <c:numCache>
                <c:formatCode>0.0000</c:formatCode>
                <c:ptCount val="49"/>
                <c:pt idx="0">
                  <c:v>0.69769178111496177</c:v>
                </c:pt>
                <c:pt idx="1">
                  <c:v>0.69384118427245112</c:v>
                </c:pt>
                <c:pt idx="2">
                  <c:v>0.64636699243938367</c:v>
                </c:pt>
                <c:pt idx="3">
                  <c:v>0.6018084969836992</c:v>
                </c:pt>
                <c:pt idx="4">
                  <c:v>0.60629951061217913</c:v>
                </c:pt>
                <c:pt idx="5">
                  <c:v>0.62938673897231845</c:v>
                </c:pt>
                <c:pt idx="6">
                  <c:v>0.61566213377108547</c:v>
                </c:pt>
                <c:pt idx="7">
                  <c:v>0.57527469535555797</c:v>
                </c:pt>
                <c:pt idx="8">
                  <c:v>0.55678004535147385</c:v>
                </c:pt>
                <c:pt idx="9">
                  <c:v>0.59859965100146084</c:v>
                </c:pt>
                <c:pt idx="10">
                  <c:v>0.59997708963885832</c:v>
                </c:pt>
                <c:pt idx="11">
                  <c:v>0.56458879149143937</c:v>
                </c:pt>
                <c:pt idx="12">
                  <c:v>0.56240331590735892</c:v>
                </c:pt>
                <c:pt idx="13">
                  <c:v>0.56330862533692727</c:v>
                </c:pt>
                <c:pt idx="14">
                  <c:v>0.56297820283590982</c:v>
                </c:pt>
                <c:pt idx="15">
                  <c:v>0.57063180481380416</c:v>
                </c:pt>
                <c:pt idx="16">
                  <c:v>0.5796827317758062</c:v>
                </c:pt>
                <c:pt idx="17">
                  <c:v>0.70545919895361564</c:v>
                </c:pt>
                <c:pt idx="18">
                  <c:v>0.75557170667008955</c:v>
                </c:pt>
                <c:pt idx="19">
                  <c:v>0.83529213523822698</c:v>
                </c:pt>
                <c:pt idx="20">
                  <c:v>0.69384609110939977</c:v>
                </c:pt>
                <c:pt idx="21">
                  <c:v>0.75257568899787652</c:v>
                </c:pt>
                <c:pt idx="22">
                  <c:v>0.75816772849791714</c:v>
                </c:pt>
                <c:pt idx="23">
                  <c:v>0.8603268900012836</c:v>
                </c:pt>
                <c:pt idx="24">
                  <c:v>0.7708840557786456</c:v>
                </c:pt>
                <c:pt idx="25">
                  <c:v>0.79447221980697336</c:v>
                </c:pt>
                <c:pt idx="26">
                  <c:v>0.8602034398665126</c:v>
                </c:pt>
                <c:pt idx="27">
                  <c:v>0.89677075997830724</c:v>
                </c:pt>
                <c:pt idx="28">
                  <c:v>0.91576670196380439</c:v>
                </c:pt>
                <c:pt idx="29">
                  <c:v>0.95597382290637489</c:v>
                </c:pt>
                <c:pt idx="30">
                  <c:v>1.053803966486786</c:v>
                </c:pt>
                <c:pt idx="31">
                  <c:v>1.1086978826956275</c:v>
                </c:pt>
                <c:pt idx="32">
                  <c:v>1.4624317466429519</c:v>
                </c:pt>
                <c:pt idx="33">
                  <c:v>1.7032762546528044</c:v>
                </c:pt>
                <c:pt idx="34">
                  <c:v>1.8609451964627166</c:v>
                </c:pt>
                <c:pt idx="35">
                  <c:v>1.9909802108736574</c:v>
                </c:pt>
                <c:pt idx="36">
                  <c:v>2.1107967019975815</c:v>
                </c:pt>
                <c:pt idx="37">
                  <c:v>2.3914015871071128</c:v>
                </c:pt>
                <c:pt idx="38">
                  <c:v>2.4317712291960811</c:v>
                </c:pt>
                <c:pt idx="39">
                  <c:v>2.4802388814016174</c:v>
                </c:pt>
                <c:pt idx="40">
                  <c:v>2.5840293238821195</c:v>
                </c:pt>
                <c:pt idx="41">
                  <c:v>2.6239896902157089</c:v>
                </c:pt>
                <c:pt idx="42">
                  <c:v>2.7746434798294635</c:v>
                </c:pt>
                <c:pt idx="43">
                  <c:v>2.7616804432464814</c:v>
                </c:pt>
                <c:pt idx="44">
                  <c:v>3.1954487940268979</c:v>
                </c:pt>
                <c:pt idx="45">
                  <c:v>3.4392863048965827</c:v>
                </c:pt>
                <c:pt idx="46">
                  <c:v>3.4419593504453507</c:v>
                </c:pt>
                <c:pt idx="47">
                  <c:v>3.5907911699091137</c:v>
                </c:pt>
                <c:pt idx="48">
                  <c:v>4.2697623691866688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8101-8C45-A4EE-8FDC7E2975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92597792"/>
        <c:axId val="1821713408"/>
      </c:scatterChart>
      <c:valAx>
        <c:axId val="1792597792"/>
        <c:scaling>
          <c:logBase val="10"/>
          <c:orientation val="minMax"/>
          <c:min val="1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NO"/>
          </a:p>
        </c:txPr>
        <c:crossAx val="1821713408"/>
        <c:crosses val="autoZero"/>
        <c:crossBetween val="midCat"/>
      </c:valAx>
      <c:valAx>
        <c:axId val="1821713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NO"/>
          </a:p>
        </c:txPr>
        <c:crossAx val="17925977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600">
                <a:solidFill>
                  <a:schemeClr val="bg1"/>
                </a:solidFill>
              </a:rPr>
              <a:t>Memory usage (bytes/entry)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NO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Sheet15!$B$212</c:f>
              <c:strCache>
                <c:ptCount val="1"/>
                <c:pt idx="0">
                  <c:v>QHash (Qt 6)</c:v>
                </c:pt>
              </c:strCache>
            </c:strRef>
          </c:tx>
          <c:spPr>
            <a:ln w="1905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xVal>
            <c:numRef>
              <c:f>Sheet15!$G$115:$AY$115</c:f>
              <c:numCache>
                <c:formatCode>General</c:formatCode>
                <c:ptCount val="45"/>
                <c:pt idx="0">
                  <c:v>13000</c:v>
                </c:pt>
                <c:pt idx="1">
                  <c:v>16000</c:v>
                </c:pt>
                <c:pt idx="2">
                  <c:v>19000</c:v>
                </c:pt>
                <c:pt idx="3">
                  <c:v>22000</c:v>
                </c:pt>
                <c:pt idx="4">
                  <c:v>25000</c:v>
                </c:pt>
                <c:pt idx="5">
                  <c:v>28000</c:v>
                </c:pt>
                <c:pt idx="6">
                  <c:v>31000</c:v>
                </c:pt>
                <c:pt idx="7">
                  <c:v>34000</c:v>
                </c:pt>
                <c:pt idx="8">
                  <c:v>37000</c:v>
                </c:pt>
                <c:pt idx="9">
                  <c:v>40000</c:v>
                </c:pt>
                <c:pt idx="10">
                  <c:v>43000</c:v>
                </c:pt>
                <c:pt idx="11">
                  <c:v>46000</c:v>
                </c:pt>
                <c:pt idx="12">
                  <c:v>49000</c:v>
                </c:pt>
                <c:pt idx="13">
                  <c:v>70000</c:v>
                </c:pt>
                <c:pt idx="14">
                  <c:v>100000</c:v>
                </c:pt>
                <c:pt idx="15">
                  <c:v>130000</c:v>
                </c:pt>
                <c:pt idx="16">
                  <c:v>160000</c:v>
                </c:pt>
                <c:pt idx="17">
                  <c:v>190000</c:v>
                </c:pt>
                <c:pt idx="18">
                  <c:v>220000</c:v>
                </c:pt>
                <c:pt idx="19">
                  <c:v>250000</c:v>
                </c:pt>
                <c:pt idx="20">
                  <c:v>280000</c:v>
                </c:pt>
                <c:pt idx="21">
                  <c:v>310000</c:v>
                </c:pt>
                <c:pt idx="22">
                  <c:v>340000</c:v>
                </c:pt>
                <c:pt idx="23">
                  <c:v>370000</c:v>
                </c:pt>
                <c:pt idx="24">
                  <c:v>400000</c:v>
                </c:pt>
                <c:pt idx="25">
                  <c:v>430000</c:v>
                </c:pt>
                <c:pt idx="26">
                  <c:v>460000</c:v>
                </c:pt>
                <c:pt idx="27">
                  <c:v>490000</c:v>
                </c:pt>
                <c:pt idx="28">
                  <c:v>700000</c:v>
                </c:pt>
                <c:pt idx="29">
                  <c:v>1000000</c:v>
                </c:pt>
                <c:pt idx="30">
                  <c:v>1300000</c:v>
                </c:pt>
                <c:pt idx="31">
                  <c:v>1600000</c:v>
                </c:pt>
                <c:pt idx="32">
                  <c:v>1900000</c:v>
                </c:pt>
                <c:pt idx="33">
                  <c:v>2200000</c:v>
                </c:pt>
                <c:pt idx="34">
                  <c:v>2500000</c:v>
                </c:pt>
                <c:pt idx="35">
                  <c:v>2800000</c:v>
                </c:pt>
                <c:pt idx="36">
                  <c:v>3100000</c:v>
                </c:pt>
                <c:pt idx="37">
                  <c:v>3400000</c:v>
                </c:pt>
                <c:pt idx="38">
                  <c:v>3700000</c:v>
                </c:pt>
                <c:pt idx="39">
                  <c:v>4000000</c:v>
                </c:pt>
                <c:pt idx="40">
                  <c:v>4300000</c:v>
                </c:pt>
                <c:pt idx="41">
                  <c:v>4600000</c:v>
                </c:pt>
                <c:pt idx="42">
                  <c:v>4900000</c:v>
                </c:pt>
                <c:pt idx="43">
                  <c:v>7000000</c:v>
                </c:pt>
                <c:pt idx="44">
                  <c:v>10000000</c:v>
                </c:pt>
              </c:numCache>
            </c:numRef>
          </c:xVal>
          <c:yVal>
            <c:numRef>
              <c:f>Sheet15!$G$212:$AY$212</c:f>
              <c:numCache>
                <c:formatCode>0.00E+00</c:formatCode>
                <c:ptCount val="45"/>
                <c:pt idx="0">
                  <c:v>64.27569230769231</c:v>
                </c:pt>
                <c:pt idx="1">
                  <c:v>56.576000000000001</c:v>
                </c:pt>
                <c:pt idx="2">
                  <c:v>58.206315789473685</c:v>
                </c:pt>
                <c:pt idx="3">
                  <c:v>64.605090909090904</c:v>
                </c:pt>
                <c:pt idx="4">
                  <c:v>52.756480000000003</c:v>
                </c:pt>
                <c:pt idx="5">
                  <c:v>42.130285714285712</c:v>
                </c:pt>
                <c:pt idx="6">
                  <c:v>44.395354838709679</c:v>
                </c:pt>
                <c:pt idx="7">
                  <c:v>38.791529411764706</c:v>
                </c:pt>
                <c:pt idx="8">
                  <c:v>43.948972972972975</c:v>
                </c:pt>
                <c:pt idx="9">
                  <c:v>36.147199999999998</c:v>
                </c:pt>
                <c:pt idx="10">
                  <c:v>36.387720930232561</c:v>
                </c:pt>
                <c:pt idx="11">
                  <c:v>42.651826086956518</c:v>
                </c:pt>
                <c:pt idx="12">
                  <c:v>40.040489795918369</c:v>
                </c:pt>
                <c:pt idx="13">
                  <c:v>33.411657142857145</c:v>
                </c:pt>
                <c:pt idx="14">
                  <c:v>29.081600000000002</c:v>
                </c:pt>
                <c:pt idx="15">
                  <c:v>27.380184615384614</c:v>
                </c:pt>
                <c:pt idx="16">
                  <c:v>31.206399999999999</c:v>
                </c:pt>
                <c:pt idx="17">
                  <c:v>28.219284210526315</c:v>
                </c:pt>
                <c:pt idx="18">
                  <c:v>26.381963636363636</c:v>
                </c:pt>
                <c:pt idx="19">
                  <c:v>25.329664000000001</c:v>
                </c:pt>
                <c:pt idx="20">
                  <c:v>29.696000000000002</c:v>
                </c:pt>
                <c:pt idx="21">
                  <c:v>28.36810322580645</c:v>
                </c:pt>
                <c:pt idx="22">
                  <c:v>27.575717647058823</c:v>
                </c:pt>
                <c:pt idx="23">
                  <c:v>26.767913513513513</c:v>
                </c:pt>
                <c:pt idx="24">
                  <c:v>27.054079999999999</c:v>
                </c:pt>
                <c:pt idx="25">
                  <c:v>26.166772093023255</c:v>
                </c:pt>
                <c:pt idx="26">
                  <c:v>25.172591304347826</c:v>
                </c:pt>
                <c:pt idx="27">
                  <c:v>24.960522448979592</c:v>
                </c:pt>
                <c:pt idx="28">
                  <c:v>26.577188571428572</c:v>
                </c:pt>
                <c:pt idx="29">
                  <c:v>24.088576</c:v>
                </c:pt>
                <c:pt idx="30">
                  <c:v>27.162781538461537</c:v>
                </c:pt>
                <c:pt idx="31">
                  <c:v>25.809920000000002</c:v>
                </c:pt>
                <c:pt idx="32">
                  <c:v>23.832252631578946</c:v>
                </c:pt>
                <c:pt idx="33">
                  <c:v>28.292189090909091</c:v>
                </c:pt>
                <c:pt idx="34">
                  <c:v>27.374387200000001</c:v>
                </c:pt>
                <c:pt idx="35">
                  <c:v>26.170514285714287</c:v>
                </c:pt>
                <c:pt idx="36">
                  <c:v>25.705703225806452</c:v>
                </c:pt>
                <c:pt idx="37">
                  <c:v>25.016922352941176</c:v>
                </c:pt>
                <c:pt idx="38">
                  <c:v>23.925068108108107</c:v>
                </c:pt>
                <c:pt idx="39">
                  <c:v>23.836672</c:v>
                </c:pt>
                <c:pt idx="40">
                  <c:v>27.996636279069769</c:v>
                </c:pt>
                <c:pt idx="41">
                  <c:v>28.196507826086957</c:v>
                </c:pt>
                <c:pt idx="42">
                  <c:v>27.652179591836735</c:v>
                </c:pt>
                <c:pt idx="43">
                  <c:v>24.600576</c:v>
                </c:pt>
                <c:pt idx="44">
                  <c:v>27.354316799999999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E54-A84A-8738-64918B99CD5E}"/>
            </c:ext>
          </c:extLst>
        </c:ser>
        <c:ser>
          <c:idx val="1"/>
          <c:order val="1"/>
          <c:tx>
            <c:strRef>
              <c:f>Sheet15!$B$213</c:f>
              <c:strCache>
                <c:ptCount val="1"/>
                <c:pt idx="0">
                  <c:v>QHash (Qt 5)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Sheet15!$G$115:$AY$115</c:f>
              <c:numCache>
                <c:formatCode>General</c:formatCode>
                <c:ptCount val="45"/>
                <c:pt idx="0">
                  <c:v>13000</c:v>
                </c:pt>
                <c:pt idx="1">
                  <c:v>16000</c:v>
                </c:pt>
                <c:pt idx="2">
                  <c:v>19000</c:v>
                </c:pt>
                <c:pt idx="3">
                  <c:v>22000</c:v>
                </c:pt>
                <c:pt idx="4">
                  <c:v>25000</c:v>
                </c:pt>
                <c:pt idx="5">
                  <c:v>28000</c:v>
                </c:pt>
                <c:pt idx="6">
                  <c:v>31000</c:v>
                </c:pt>
                <c:pt idx="7">
                  <c:v>34000</c:v>
                </c:pt>
                <c:pt idx="8">
                  <c:v>37000</c:v>
                </c:pt>
                <c:pt idx="9">
                  <c:v>40000</c:v>
                </c:pt>
                <c:pt idx="10">
                  <c:v>43000</c:v>
                </c:pt>
                <c:pt idx="11">
                  <c:v>46000</c:v>
                </c:pt>
                <c:pt idx="12">
                  <c:v>49000</c:v>
                </c:pt>
                <c:pt idx="13">
                  <c:v>70000</c:v>
                </c:pt>
                <c:pt idx="14">
                  <c:v>100000</c:v>
                </c:pt>
                <c:pt idx="15">
                  <c:v>130000</c:v>
                </c:pt>
                <c:pt idx="16">
                  <c:v>160000</c:v>
                </c:pt>
                <c:pt idx="17">
                  <c:v>190000</c:v>
                </c:pt>
                <c:pt idx="18">
                  <c:v>220000</c:v>
                </c:pt>
                <c:pt idx="19">
                  <c:v>250000</c:v>
                </c:pt>
                <c:pt idx="20">
                  <c:v>280000</c:v>
                </c:pt>
                <c:pt idx="21">
                  <c:v>310000</c:v>
                </c:pt>
                <c:pt idx="22">
                  <c:v>340000</c:v>
                </c:pt>
                <c:pt idx="23">
                  <c:v>370000</c:v>
                </c:pt>
                <c:pt idx="24">
                  <c:v>400000</c:v>
                </c:pt>
                <c:pt idx="25">
                  <c:v>430000</c:v>
                </c:pt>
                <c:pt idx="26">
                  <c:v>460000</c:v>
                </c:pt>
                <c:pt idx="27">
                  <c:v>490000</c:v>
                </c:pt>
                <c:pt idx="28">
                  <c:v>700000</c:v>
                </c:pt>
                <c:pt idx="29">
                  <c:v>1000000</c:v>
                </c:pt>
                <c:pt idx="30">
                  <c:v>1300000</c:v>
                </c:pt>
                <c:pt idx="31">
                  <c:v>1600000</c:v>
                </c:pt>
                <c:pt idx="32">
                  <c:v>1900000</c:v>
                </c:pt>
                <c:pt idx="33">
                  <c:v>2200000</c:v>
                </c:pt>
                <c:pt idx="34">
                  <c:v>2500000</c:v>
                </c:pt>
                <c:pt idx="35">
                  <c:v>2800000</c:v>
                </c:pt>
                <c:pt idx="36">
                  <c:v>3100000</c:v>
                </c:pt>
                <c:pt idx="37">
                  <c:v>3400000</c:v>
                </c:pt>
                <c:pt idx="38">
                  <c:v>3700000</c:v>
                </c:pt>
                <c:pt idx="39">
                  <c:v>4000000</c:v>
                </c:pt>
                <c:pt idx="40">
                  <c:v>4300000</c:v>
                </c:pt>
                <c:pt idx="41">
                  <c:v>4600000</c:v>
                </c:pt>
                <c:pt idx="42">
                  <c:v>4900000</c:v>
                </c:pt>
                <c:pt idx="43">
                  <c:v>7000000</c:v>
                </c:pt>
                <c:pt idx="44">
                  <c:v>10000000</c:v>
                </c:pt>
              </c:numCache>
            </c:numRef>
          </c:xVal>
          <c:yVal>
            <c:numRef>
              <c:f>Sheet15!$G$213:$AY$213</c:f>
              <c:numCache>
                <c:formatCode>0.00E+00</c:formatCode>
                <c:ptCount val="45"/>
                <c:pt idx="0">
                  <c:v>109.33169230769231</c:v>
                </c:pt>
                <c:pt idx="1">
                  <c:v>81.152000000000001</c:v>
                </c:pt>
                <c:pt idx="2">
                  <c:v>95.070315789473682</c:v>
                </c:pt>
                <c:pt idx="3">
                  <c:v>92.904727272727271</c:v>
                </c:pt>
                <c:pt idx="4">
                  <c:v>79.298559999999995</c:v>
                </c:pt>
                <c:pt idx="5">
                  <c:v>78.994285714285709</c:v>
                </c:pt>
                <c:pt idx="6">
                  <c:v>76.238451612903219</c:v>
                </c:pt>
                <c:pt idx="7">
                  <c:v>77.221647058823535</c:v>
                </c:pt>
                <c:pt idx="8">
                  <c:v>71.956756756756761</c:v>
                </c:pt>
                <c:pt idx="9">
                  <c:v>73.523200000000003</c:v>
                </c:pt>
                <c:pt idx="10">
                  <c:v>68.679441860465118</c:v>
                </c:pt>
                <c:pt idx="11">
                  <c:v>70.611478260869561</c:v>
                </c:pt>
                <c:pt idx="12">
                  <c:v>67.458612244897964</c:v>
                </c:pt>
                <c:pt idx="13">
                  <c:v>67.584000000000003</c:v>
                </c:pt>
                <c:pt idx="14">
                  <c:v>62.750720000000001</c:v>
                </c:pt>
                <c:pt idx="15">
                  <c:v>60.463261538461538</c:v>
                </c:pt>
                <c:pt idx="16">
                  <c:v>66.252799999999993</c:v>
                </c:pt>
                <c:pt idx="17">
                  <c:v>62.000505263157898</c:v>
                </c:pt>
                <c:pt idx="18">
                  <c:v>59.913309090909088</c:v>
                </c:pt>
                <c:pt idx="19">
                  <c:v>59.310079999999999</c:v>
                </c:pt>
                <c:pt idx="20">
                  <c:v>64.994742857142853</c:v>
                </c:pt>
                <c:pt idx="21">
                  <c:v>62.748077419354836</c:v>
                </c:pt>
                <c:pt idx="22">
                  <c:v>61.247247058823532</c:v>
                </c:pt>
                <c:pt idx="23">
                  <c:v>61.174313513513511</c:v>
                </c:pt>
                <c:pt idx="24">
                  <c:v>60.231679999999997</c:v>
                </c:pt>
                <c:pt idx="25">
                  <c:v>58.63947906976744</c:v>
                </c:pt>
                <c:pt idx="26">
                  <c:v>58.412521739130433</c:v>
                </c:pt>
                <c:pt idx="27">
                  <c:v>57.536261224489799</c:v>
                </c:pt>
                <c:pt idx="28">
                  <c:v>60.854857142857142</c:v>
                </c:pt>
                <c:pt idx="29">
                  <c:v>56.893439999999998</c:v>
                </c:pt>
                <c:pt idx="30">
                  <c:v>61.266707692307691</c:v>
                </c:pt>
                <c:pt idx="31">
                  <c:v>58.734079999999999</c:v>
                </c:pt>
                <c:pt idx="32">
                  <c:v>57.111174736842102</c:v>
                </c:pt>
                <c:pt idx="33">
                  <c:v>63.506618181818183</c:v>
                </c:pt>
                <c:pt idx="34">
                  <c:v>61.525196800000003</c:v>
                </c:pt>
                <c:pt idx="35">
                  <c:v>60.157074285714287</c:v>
                </c:pt>
                <c:pt idx="36">
                  <c:v>59.014110967741935</c:v>
                </c:pt>
                <c:pt idx="37">
                  <c:v>58.046343529411764</c:v>
                </c:pt>
                <c:pt idx="38">
                  <c:v>57.189016216216217</c:v>
                </c:pt>
                <c:pt idx="39">
                  <c:v>56.520704000000002</c:v>
                </c:pt>
                <c:pt idx="40">
                  <c:v>63.668986046511627</c:v>
                </c:pt>
                <c:pt idx="41">
                  <c:v>62.707088695652175</c:v>
                </c:pt>
                <c:pt idx="42">
                  <c:v>61.78941387755102</c:v>
                </c:pt>
                <c:pt idx="43">
                  <c:v>57.652955428571431</c:v>
                </c:pt>
                <c:pt idx="44">
                  <c:v>61.464985599999999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E54-A84A-8738-64918B99CD5E}"/>
            </c:ext>
          </c:extLst>
        </c:ser>
        <c:ser>
          <c:idx val="2"/>
          <c:order val="2"/>
          <c:tx>
            <c:strRef>
              <c:f>Sheet15!$B$214</c:f>
              <c:strCache>
                <c:ptCount val="1"/>
                <c:pt idx="0">
                  <c:v>std::unordered_map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Sheet15!$G$115:$AY$115</c:f>
              <c:numCache>
                <c:formatCode>General</c:formatCode>
                <c:ptCount val="45"/>
                <c:pt idx="0">
                  <c:v>13000</c:v>
                </c:pt>
                <c:pt idx="1">
                  <c:v>16000</c:v>
                </c:pt>
                <c:pt idx="2">
                  <c:v>19000</c:v>
                </c:pt>
                <c:pt idx="3">
                  <c:v>22000</c:v>
                </c:pt>
                <c:pt idx="4">
                  <c:v>25000</c:v>
                </c:pt>
                <c:pt idx="5">
                  <c:v>28000</c:v>
                </c:pt>
                <c:pt idx="6">
                  <c:v>31000</c:v>
                </c:pt>
                <c:pt idx="7">
                  <c:v>34000</c:v>
                </c:pt>
                <c:pt idx="8">
                  <c:v>37000</c:v>
                </c:pt>
                <c:pt idx="9">
                  <c:v>40000</c:v>
                </c:pt>
                <c:pt idx="10">
                  <c:v>43000</c:v>
                </c:pt>
                <c:pt idx="11">
                  <c:v>46000</c:v>
                </c:pt>
                <c:pt idx="12">
                  <c:v>49000</c:v>
                </c:pt>
                <c:pt idx="13">
                  <c:v>70000</c:v>
                </c:pt>
                <c:pt idx="14">
                  <c:v>100000</c:v>
                </c:pt>
                <c:pt idx="15">
                  <c:v>130000</c:v>
                </c:pt>
                <c:pt idx="16">
                  <c:v>160000</c:v>
                </c:pt>
                <c:pt idx="17">
                  <c:v>190000</c:v>
                </c:pt>
                <c:pt idx="18">
                  <c:v>220000</c:v>
                </c:pt>
                <c:pt idx="19">
                  <c:v>250000</c:v>
                </c:pt>
                <c:pt idx="20">
                  <c:v>280000</c:v>
                </c:pt>
                <c:pt idx="21">
                  <c:v>310000</c:v>
                </c:pt>
                <c:pt idx="22">
                  <c:v>340000</c:v>
                </c:pt>
                <c:pt idx="23">
                  <c:v>370000</c:v>
                </c:pt>
                <c:pt idx="24">
                  <c:v>400000</c:v>
                </c:pt>
                <c:pt idx="25">
                  <c:v>430000</c:v>
                </c:pt>
                <c:pt idx="26">
                  <c:v>460000</c:v>
                </c:pt>
                <c:pt idx="27">
                  <c:v>490000</c:v>
                </c:pt>
                <c:pt idx="28">
                  <c:v>700000</c:v>
                </c:pt>
                <c:pt idx="29">
                  <c:v>1000000</c:v>
                </c:pt>
                <c:pt idx="30">
                  <c:v>1300000</c:v>
                </c:pt>
                <c:pt idx="31">
                  <c:v>1600000</c:v>
                </c:pt>
                <c:pt idx="32">
                  <c:v>1900000</c:v>
                </c:pt>
                <c:pt idx="33">
                  <c:v>2200000</c:v>
                </c:pt>
                <c:pt idx="34">
                  <c:v>2500000</c:v>
                </c:pt>
                <c:pt idx="35">
                  <c:v>2800000</c:v>
                </c:pt>
                <c:pt idx="36">
                  <c:v>3100000</c:v>
                </c:pt>
                <c:pt idx="37">
                  <c:v>3400000</c:v>
                </c:pt>
                <c:pt idx="38">
                  <c:v>3700000</c:v>
                </c:pt>
                <c:pt idx="39">
                  <c:v>4000000</c:v>
                </c:pt>
                <c:pt idx="40">
                  <c:v>4300000</c:v>
                </c:pt>
                <c:pt idx="41">
                  <c:v>4600000</c:v>
                </c:pt>
                <c:pt idx="42">
                  <c:v>4900000</c:v>
                </c:pt>
                <c:pt idx="43">
                  <c:v>7000000</c:v>
                </c:pt>
                <c:pt idx="44">
                  <c:v>10000000</c:v>
                </c:pt>
              </c:numCache>
            </c:numRef>
          </c:xVal>
          <c:yVal>
            <c:numRef>
              <c:f>Sheet15!$G$214:$AY$214</c:f>
              <c:numCache>
                <c:formatCode>0.00E+00</c:formatCode>
                <c:ptCount val="45"/>
                <c:pt idx="0">
                  <c:v>50.727384615384615</c:v>
                </c:pt>
                <c:pt idx="1">
                  <c:v>48.64</c:v>
                </c:pt>
                <c:pt idx="2">
                  <c:v>55.403789473684213</c:v>
                </c:pt>
                <c:pt idx="3">
                  <c:v>54.737454545454547</c:v>
                </c:pt>
                <c:pt idx="4">
                  <c:v>56.688639999999999</c:v>
                </c:pt>
                <c:pt idx="5">
                  <c:v>49.152000000000001</c:v>
                </c:pt>
                <c:pt idx="6">
                  <c:v>58.268903225806454</c:v>
                </c:pt>
                <c:pt idx="7">
                  <c:v>49.995294117647056</c:v>
                </c:pt>
                <c:pt idx="8">
                  <c:v>46.384432432432433</c:v>
                </c:pt>
                <c:pt idx="9">
                  <c:v>50.278399999999998</c:v>
                </c:pt>
                <c:pt idx="10">
                  <c:v>58.772837209302324</c:v>
                </c:pt>
                <c:pt idx="11">
                  <c:v>49.775304347826086</c:v>
                </c:pt>
                <c:pt idx="12">
                  <c:v>46.895020408163262</c:v>
                </c:pt>
                <c:pt idx="13">
                  <c:v>44.997485714285716</c:v>
                </c:pt>
                <c:pt idx="14">
                  <c:v>49.274880000000003</c:v>
                </c:pt>
                <c:pt idx="15">
                  <c:v>44.961476923076923</c:v>
                </c:pt>
                <c:pt idx="16">
                  <c:v>41.4208</c:v>
                </c:pt>
                <c:pt idx="17">
                  <c:v>48.46214736842105</c:v>
                </c:pt>
                <c:pt idx="18">
                  <c:v>44.795345454545455</c:v>
                </c:pt>
                <c:pt idx="19">
                  <c:v>44.154879999999999</c:v>
                </c:pt>
                <c:pt idx="20">
                  <c:v>43.637028571428573</c:v>
                </c:pt>
                <c:pt idx="21">
                  <c:v>41.964180645161292</c:v>
                </c:pt>
                <c:pt idx="22">
                  <c:v>41.333458823529412</c:v>
                </c:pt>
                <c:pt idx="23">
                  <c:v>48.520994594594598</c:v>
                </c:pt>
                <c:pt idx="24">
                  <c:v>46.346240000000002</c:v>
                </c:pt>
                <c:pt idx="25">
                  <c:v>45.560855813953488</c:v>
                </c:pt>
                <c:pt idx="26">
                  <c:v>44.708730434782609</c:v>
                </c:pt>
                <c:pt idx="27">
                  <c:v>43.726889795918368</c:v>
                </c:pt>
                <c:pt idx="28">
                  <c:v>40.714239999999997</c:v>
                </c:pt>
                <c:pt idx="29">
                  <c:v>43.892735999999999</c:v>
                </c:pt>
                <c:pt idx="30">
                  <c:v>40.969452307692308</c:v>
                </c:pt>
                <c:pt idx="31">
                  <c:v>46.922240000000002</c:v>
                </c:pt>
                <c:pt idx="32">
                  <c:v>44.570947368421052</c:v>
                </c:pt>
                <c:pt idx="33">
                  <c:v>42.819956363636365</c:v>
                </c:pt>
                <c:pt idx="34">
                  <c:v>41.451520000000002</c:v>
                </c:pt>
                <c:pt idx="35">
                  <c:v>40.518217142857139</c:v>
                </c:pt>
                <c:pt idx="36">
                  <c:v>47.504350967741935</c:v>
                </c:pt>
                <c:pt idx="37">
                  <c:v>46.048677647058824</c:v>
                </c:pt>
                <c:pt idx="38">
                  <c:v>44.935334054054053</c:v>
                </c:pt>
                <c:pt idx="39">
                  <c:v>43.956223999999999</c:v>
                </c:pt>
                <c:pt idx="40">
                  <c:v>43.237566511627904</c:v>
                </c:pt>
                <c:pt idx="41">
                  <c:v>42.467506086956519</c:v>
                </c:pt>
                <c:pt idx="42">
                  <c:v>41.846909387755105</c:v>
                </c:pt>
                <c:pt idx="43">
                  <c:v>45.915574857142857</c:v>
                </c:pt>
                <c:pt idx="44">
                  <c:v>41.7247232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E54-A84A-8738-64918B99CD5E}"/>
            </c:ext>
          </c:extLst>
        </c:ser>
        <c:ser>
          <c:idx val="3"/>
          <c:order val="3"/>
          <c:tx>
            <c:strRef>
              <c:f>Sheet15!$B$215</c:f>
              <c:strCache>
                <c:ptCount val="1"/>
                <c:pt idx="0">
                  <c:v>tsl::sparse_map</c:v>
                </c:pt>
              </c:strCache>
            </c:strRef>
          </c:tx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Sheet15!$G$115:$AY$115</c:f>
              <c:numCache>
                <c:formatCode>General</c:formatCode>
                <c:ptCount val="45"/>
                <c:pt idx="0">
                  <c:v>13000</c:v>
                </c:pt>
                <c:pt idx="1">
                  <c:v>16000</c:v>
                </c:pt>
                <c:pt idx="2">
                  <c:v>19000</c:v>
                </c:pt>
                <c:pt idx="3">
                  <c:v>22000</c:v>
                </c:pt>
                <c:pt idx="4">
                  <c:v>25000</c:v>
                </c:pt>
                <c:pt idx="5">
                  <c:v>28000</c:v>
                </c:pt>
                <c:pt idx="6">
                  <c:v>31000</c:v>
                </c:pt>
                <c:pt idx="7">
                  <c:v>34000</c:v>
                </c:pt>
                <c:pt idx="8">
                  <c:v>37000</c:v>
                </c:pt>
                <c:pt idx="9">
                  <c:v>40000</c:v>
                </c:pt>
                <c:pt idx="10">
                  <c:v>43000</c:v>
                </c:pt>
                <c:pt idx="11">
                  <c:v>46000</c:v>
                </c:pt>
                <c:pt idx="12">
                  <c:v>49000</c:v>
                </c:pt>
                <c:pt idx="13">
                  <c:v>70000</c:v>
                </c:pt>
                <c:pt idx="14">
                  <c:v>100000</c:v>
                </c:pt>
                <c:pt idx="15">
                  <c:v>130000</c:v>
                </c:pt>
                <c:pt idx="16">
                  <c:v>160000</c:v>
                </c:pt>
                <c:pt idx="17">
                  <c:v>190000</c:v>
                </c:pt>
                <c:pt idx="18">
                  <c:v>220000</c:v>
                </c:pt>
                <c:pt idx="19">
                  <c:v>250000</c:v>
                </c:pt>
                <c:pt idx="20">
                  <c:v>280000</c:v>
                </c:pt>
                <c:pt idx="21">
                  <c:v>310000</c:v>
                </c:pt>
                <c:pt idx="22">
                  <c:v>340000</c:v>
                </c:pt>
                <c:pt idx="23">
                  <c:v>370000</c:v>
                </c:pt>
                <c:pt idx="24">
                  <c:v>400000</c:v>
                </c:pt>
                <c:pt idx="25">
                  <c:v>430000</c:v>
                </c:pt>
                <c:pt idx="26">
                  <c:v>460000</c:v>
                </c:pt>
                <c:pt idx="27">
                  <c:v>490000</c:v>
                </c:pt>
                <c:pt idx="28">
                  <c:v>700000</c:v>
                </c:pt>
                <c:pt idx="29">
                  <c:v>1000000</c:v>
                </c:pt>
                <c:pt idx="30">
                  <c:v>1300000</c:v>
                </c:pt>
                <c:pt idx="31">
                  <c:v>1600000</c:v>
                </c:pt>
                <c:pt idx="32">
                  <c:v>1900000</c:v>
                </c:pt>
                <c:pt idx="33">
                  <c:v>2200000</c:v>
                </c:pt>
                <c:pt idx="34">
                  <c:v>2500000</c:v>
                </c:pt>
                <c:pt idx="35">
                  <c:v>2800000</c:v>
                </c:pt>
                <c:pt idx="36">
                  <c:v>3100000</c:v>
                </c:pt>
                <c:pt idx="37">
                  <c:v>3400000</c:v>
                </c:pt>
                <c:pt idx="38">
                  <c:v>3700000</c:v>
                </c:pt>
                <c:pt idx="39">
                  <c:v>4000000</c:v>
                </c:pt>
                <c:pt idx="40">
                  <c:v>4300000</c:v>
                </c:pt>
                <c:pt idx="41">
                  <c:v>4600000</c:v>
                </c:pt>
                <c:pt idx="42">
                  <c:v>4900000</c:v>
                </c:pt>
                <c:pt idx="43">
                  <c:v>7000000</c:v>
                </c:pt>
                <c:pt idx="44">
                  <c:v>10000000</c:v>
                </c:pt>
              </c:numCache>
            </c:numRef>
          </c:xVal>
          <c:yVal>
            <c:numRef>
              <c:f>Sheet15!$G$215:$AY$215</c:f>
              <c:numCache>
                <c:formatCode>0.00E+00</c:formatCode>
                <c:ptCount val="45"/>
                <c:pt idx="0">
                  <c:v>29.617230769230769</c:v>
                </c:pt>
                <c:pt idx="1">
                  <c:v>35.584000000000003</c:v>
                </c:pt>
                <c:pt idx="2">
                  <c:v>34.708210526315789</c:v>
                </c:pt>
                <c:pt idx="3">
                  <c:v>35.374545454545455</c:v>
                </c:pt>
                <c:pt idx="4">
                  <c:v>31.29344</c:v>
                </c:pt>
                <c:pt idx="5">
                  <c:v>41.984000000000002</c:v>
                </c:pt>
                <c:pt idx="6">
                  <c:v>29.993290322580645</c:v>
                </c:pt>
                <c:pt idx="7">
                  <c:v>40.598588235294116</c:v>
                </c:pt>
                <c:pt idx="8">
                  <c:v>35.756972972972974</c:v>
                </c:pt>
                <c:pt idx="9">
                  <c:v>32.972799999999999</c:v>
                </c:pt>
                <c:pt idx="10">
                  <c:v>33.625302325581394</c:v>
                </c:pt>
                <c:pt idx="11">
                  <c:v>34.548869565217394</c:v>
                </c:pt>
                <c:pt idx="12">
                  <c:v>25.662693877551021</c:v>
                </c:pt>
                <c:pt idx="13">
                  <c:v>30.485942857142856</c:v>
                </c:pt>
                <c:pt idx="14">
                  <c:v>25.518080000000001</c:v>
                </c:pt>
                <c:pt idx="15">
                  <c:v>21.7088</c:v>
                </c:pt>
                <c:pt idx="16">
                  <c:v>24.857600000000001</c:v>
                </c:pt>
                <c:pt idx="17">
                  <c:v>23.282526315789475</c:v>
                </c:pt>
                <c:pt idx="18">
                  <c:v>22.416290909090907</c:v>
                </c:pt>
                <c:pt idx="19">
                  <c:v>21.299199999999999</c:v>
                </c:pt>
                <c:pt idx="20">
                  <c:v>26.053485714285713</c:v>
                </c:pt>
                <c:pt idx="21">
                  <c:v>24.985600000000002</c:v>
                </c:pt>
                <c:pt idx="22">
                  <c:v>23.467670588235293</c:v>
                </c:pt>
                <c:pt idx="23">
                  <c:v>22.428367567567566</c:v>
                </c:pt>
                <c:pt idx="24">
                  <c:v>22.517759999999999</c:v>
                </c:pt>
                <c:pt idx="25">
                  <c:v>22.10887441860465</c:v>
                </c:pt>
                <c:pt idx="26">
                  <c:v>21.65537391304348</c:v>
                </c:pt>
                <c:pt idx="27">
                  <c:v>21.374432653061223</c:v>
                </c:pt>
                <c:pt idx="28">
                  <c:v>23.048777142857144</c:v>
                </c:pt>
                <c:pt idx="29">
                  <c:v>21.250048</c:v>
                </c:pt>
                <c:pt idx="30">
                  <c:v>22.918695384615386</c:v>
                </c:pt>
                <c:pt idx="31">
                  <c:v>21.895679999999999</c:v>
                </c:pt>
                <c:pt idx="32">
                  <c:v>21.406989473684209</c:v>
                </c:pt>
                <c:pt idx="33">
                  <c:v>23.903883636363638</c:v>
                </c:pt>
                <c:pt idx="34">
                  <c:v>23.104716799999998</c:v>
                </c:pt>
                <c:pt idx="35">
                  <c:v>22.551405714285714</c:v>
                </c:pt>
                <c:pt idx="36">
                  <c:v>22.014018064516129</c:v>
                </c:pt>
                <c:pt idx="37">
                  <c:v>21.652178823529411</c:v>
                </c:pt>
                <c:pt idx="38">
                  <c:v>21.278166486486487</c:v>
                </c:pt>
                <c:pt idx="39">
                  <c:v>21.043199999999999</c:v>
                </c:pt>
                <c:pt idx="40">
                  <c:v>23.922545116279071</c:v>
                </c:pt>
                <c:pt idx="41">
                  <c:v>23.560013913043477</c:v>
                </c:pt>
                <c:pt idx="42">
                  <c:v>23.076362448979591</c:v>
                </c:pt>
                <c:pt idx="43">
                  <c:v>21.430271999999999</c:v>
                </c:pt>
                <c:pt idx="44">
                  <c:v>22.919987200000001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E54-A84A-8738-64918B99CD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92597792"/>
        <c:axId val="1821713408"/>
      </c:scatterChart>
      <c:valAx>
        <c:axId val="1792597792"/>
        <c:scaling>
          <c:logBase val="10"/>
          <c:orientation val="minMax"/>
          <c:min val="10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NO"/>
          </a:p>
        </c:txPr>
        <c:crossAx val="1821713408"/>
        <c:crosses val="autoZero"/>
        <c:crossBetween val="midCat"/>
      </c:valAx>
      <c:valAx>
        <c:axId val="1821713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NO"/>
          </a:p>
        </c:txPr>
        <c:crossAx val="17925977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A725D1-8C20-0E42-8BC3-C11D57F46FB6}" type="datetimeFigureOut">
              <a:rPr lang="en-US" smtClean="0"/>
              <a:t>6/21/21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21AABE-0611-2043-9EC7-9C3288ED4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497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2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1988" y="1066800"/>
            <a:ext cx="5473700" cy="3078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89229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94277056a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g94277056a9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3911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94277056a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g94277056a9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87346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94277056a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g94277056a9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96878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94277056a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g94277056a9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8553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94277056a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g94277056a9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7755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94277056a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g94277056a9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58646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1988" y="1066800"/>
            <a:ext cx="5473700" cy="3078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6" name="Google Shape;746;p8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</a:pPr>
            <a:r>
              <a:rPr lang="fi-FI" dirty="0" err="1">
                <a:solidFill>
                  <a:srgbClr val="2AA038"/>
                </a:solidFill>
              </a:rPr>
              <a:t>Before</a:t>
            </a:r>
            <a:r>
              <a:rPr lang="fi-FI" dirty="0">
                <a:solidFill>
                  <a:srgbClr val="2AA038"/>
                </a:solidFill>
              </a:rPr>
              <a:t> </a:t>
            </a:r>
            <a:r>
              <a:rPr lang="fi-FI" dirty="0" err="1">
                <a:solidFill>
                  <a:srgbClr val="2AA038"/>
                </a:solidFill>
              </a:rPr>
              <a:t>Qt</a:t>
            </a:r>
            <a:r>
              <a:rPr lang="fi-FI" dirty="0">
                <a:solidFill>
                  <a:srgbClr val="2AA038"/>
                </a:solidFill>
              </a:rPr>
              <a:t> 6, </a:t>
            </a:r>
            <a:r>
              <a:rPr lang="fi-FI" dirty="0" err="1">
                <a:solidFill>
                  <a:srgbClr val="2AA038"/>
                </a:solidFill>
              </a:rPr>
              <a:t>Qt</a:t>
            </a:r>
            <a:r>
              <a:rPr lang="fi-FI" dirty="0">
                <a:solidFill>
                  <a:srgbClr val="2AA038"/>
                </a:solidFill>
              </a:rPr>
              <a:t> </a:t>
            </a:r>
            <a:r>
              <a:rPr lang="fi-FI" dirty="0" err="1">
                <a:solidFill>
                  <a:srgbClr val="2AA038"/>
                </a:solidFill>
              </a:rPr>
              <a:t>did</a:t>
            </a:r>
            <a:r>
              <a:rPr lang="fi-FI" dirty="0">
                <a:solidFill>
                  <a:srgbClr val="2AA038"/>
                </a:solidFill>
              </a:rPr>
              <a:t> </a:t>
            </a:r>
            <a:r>
              <a:rPr lang="fi-FI" dirty="0" err="1">
                <a:solidFill>
                  <a:srgbClr val="2AA038"/>
                </a:solidFill>
              </a:rPr>
              <a:t>not</a:t>
            </a:r>
            <a:r>
              <a:rPr lang="fi-FI" dirty="0">
                <a:solidFill>
                  <a:srgbClr val="2AA038"/>
                </a:solidFill>
              </a:rPr>
              <a:t> </a:t>
            </a:r>
            <a:r>
              <a:rPr lang="fi-FI" dirty="0" err="1">
                <a:solidFill>
                  <a:srgbClr val="2AA038"/>
                </a:solidFill>
              </a:rPr>
              <a:t>have</a:t>
            </a:r>
            <a:r>
              <a:rPr lang="fi-FI" dirty="0">
                <a:solidFill>
                  <a:srgbClr val="2AA038"/>
                </a:solidFill>
              </a:rPr>
              <a:t> </a:t>
            </a:r>
            <a:r>
              <a:rPr lang="fi-FI" dirty="0" err="1">
                <a:solidFill>
                  <a:srgbClr val="2AA038"/>
                </a:solidFill>
              </a:rPr>
              <a:t>proper</a:t>
            </a:r>
            <a:r>
              <a:rPr lang="fi-FI" dirty="0">
                <a:solidFill>
                  <a:srgbClr val="2AA038"/>
                </a:solidFill>
              </a:rPr>
              <a:t> 3D </a:t>
            </a:r>
            <a:r>
              <a:rPr lang="fi-FI" dirty="0" err="1">
                <a:solidFill>
                  <a:srgbClr val="2AA038"/>
                </a:solidFill>
              </a:rPr>
              <a:t>particle</a:t>
            </a:r>
            <a:r>
              <a:rPr lang="fi-FI" dirty="0">
                <a:solidFill>
                  <a:srgbClr val="2AA038"/>
                </a:solidFill>
              </a:rPr>
              <a:t> </a:t>
            </a:r>
            <a:r>
              <a:rPr lang="fi-FI" dirty="0" err="1">
                <a:solidFill>
                  <a:srgbClr val="2AA038"/>
                </a:solidFill>
              </a:rPr>
              <a:t>system</a:t>
            </a:r>
            <a:r>
              <a:rPr lang="fi-FI" dirty="0">
                <a:solidFill>
                  <a:srgbClr val="2AA038"/>
                </a:solidFill>
              </a:rPr>
              <a:t>. </a:t>
            </a:r>
            <a:r>
              <a:rPr lang="fi-FI" dirty="0" err="1">
                <a:solidFill>
                  <a:srgbClr val="2AA038"/>
                </a:solidFill>
              </a:rPr>
              <a:t>Instead</a:t>
            </a:r>
            <a:r>
              <a:rPr lang="fi-FI" dirty="0">
                <a:solidFill>
                  <a:srgbClr val="2AA038"/>
                </a:solidFill>
              </a:rPr>
              <a:t> of </a:t>
            </a:r>
            <a:r>
              <a:rPr lang="fi-FI" dirty="0" err="1">
                <a:solidFill>
                  <a:srgbClr val="2AA038"/>
                </a:solidFill>
              </a:rPr>
              <a:t>doing</a:t>
            </a:r>
            <a:r>
              <a:rPr lang="fi-FI" dirty="0">
                <a:solidFill>
                  <a:srgbClr val="2AA038"/>
                </a:solidFill>
              </a:rPr>
              <a:t> a </a:t>
            </a:r>
            <a:r>
              <a:rPr lang="fi-FI" dirty="0" err="1">
                <a:solidFill>
                  <a:srgbClr val="2AA038"/>
                </a:solidFill>
              </a:rPr>
              <a:t>fake</a:t>
            </a:r>
            <a:r>
              <a:rPr lang="fi-FI" dirty="0">
                <a:solidFill>
                  <a:srgbClr val="2AA038"/>
                </a:solidFill>
              </a:rPr>
              <a:t> </a:t>
            </a:r>
            <a:r>
              <a:rPr lang="fi-FI" dirty="0" err="1">
                <a:solidFill>
                  <a:srgbClr val="2AA038"/>
                </a:solidFill>
              </a:rPr>
              <a:t>one</a:t>
            </a:r>
            <a:r>
              <a:rPr lang="fi-FI" dirty="0">
                <a:solidFill>
                  <a:srgbClr val="2AA038"/>
                </a:solidFill>
              </a:rPr>
              <a:t> </a:t>
            </a:r>
            <a:r>
              <a:rPr lang="fi-FI" dirty="0" err="1">
                <a:solidFill>
                  <a:srgbClr val="2AA038"/>
                </a:solidFill>
              </a:rPr>
              <a:t>with</a:t>
            </a:r>
            <a:r>
              <a:rPr lang="fi-FI" dirty="0">
                <a:solidFill>
                  <a:srgbClr val="2AA038"/>
                </a:solidFill>
              </a:rPr>
              <a:t> </a:t>
            </a:r>
            <a:r>
              <a:rPr lang="fi-FI" dirty="0" err="1">
                <a:solidFill>
                  <a:srgbClr val="2AA038"/>
                </a:solidFill>
              </a:rPr>
              <a:t>shaders</a:t>
            </a:r>
            <a:r>
              <a:rPr lang="fi-FI" dirty="0">
                <a:solidFill>
                  <a:srgbClr val="2AA038"/>
                </a:solidFill>
              </a:rPr>
              <a:t> and </a:t>
            </a:r>
            <a:r>
              <a:rPr lang="fi-FI" dirty="0" err="1">
                <a:solidFill>
                  <a:srgbClr val="2AA038"/>
                </a:solidFill>
              </a:rPr>
              <a:t>fixed</a:t>
            </a:r>
            <a:r>
              <a:rPr lang="fi-FI" dirty="0">
                <a:solidFill>
                  <a:srgbClr val="2AA038"/>
                </a:solidFill>
              </a:rPr>
              <a:t> </a:t>
            </a:r>
            <a:r>
              <a:rPr lang="fi-FI" dirty="0" err="1">
                <a:solidFill>
                  <a:srgbClr val="2AA038"/>
                </a:solidFill>
              </a:rPr>
              <a:t>camera</a:t>
            </a:r>
            <a:r>
              <a:rPr lang="fi-FI" dirty="0">
                <a:solidFill>
                  <a:srgbClr val="2AA038"/>
                </a:solidFill>
              </a:rPr>
              <a:t> </a:t>
            </a:r>
            <a:r>
              <a:rPr lang="fi-FI" dirty="0" err="1">
                <a:solidFill>
                  <a:srgbClr val="2AA038"/>
                </a:solidFill>
              </a:rPr>
              <a:t>locations</a:t>
            </a:r>
            <a:r>
              <a:rPr lang="fi-FI" dirty="0">
                <a:solidFill>
                  <a:srgbClr val="2AA038"/>
                </a:solidFill>
              </a:rPr>
              <a:t>, </a:t>
            </a:r>
            <a:r>
              <a:rPr lang="fi-FI" dirty="0" err="1">
                <a:solidFill>
                  <a:srgbClr val="2AA038"/>
                </a:solidFill>
              </a:rPr>
              <a:t>we</a:t>
            </a:r>
            <a:r>
              <a:rPr lang="fi-FI" dirty="0">
                <a:solidFill>
                  <a:srgbClr val="2AA038"/>
                </a:solidFill>
              </a:rPr>
              <a:t> </a:t>
            </a:r>
            <a:r>
              <a:rPr lang="fi-FI" dirty="0" err="1">
                <a:solidFill>
                  <a:srgbClr val="2AA038"/>
                </a:solidFill>
              </a:rPr>
              <a:t>wanted</a:t>
            </a:r>
            <a:r>
              <a:rPr lang="fi-FI" dirty="0">
                <a:solidFill>
                  <a:srgbClr val="2AA038"/>
                </a:solidFill>
              </a:rPr>
              <a:t> to go </a:t>
            </a:r>
            <a:r>
              <a:rPr lang="fi-FI" dirty="0" err="1">
                <a:solidFill>
                  <a:srgbClr val="2AA038"/>
                </a:solidFill>
              </a:rPr>
              <a:t>along</a:t>
            </a:r>
            <a:r>
              <a:rPr lang="fi-FI" dirty="0">
                <a:solidFill>
                  <a:srgbClr val="2AA038"/>
                </a:solidFill>
              </a:rPr>
              <a:t> </a:t>
            </a:r>
            <a:r>
              <a:rPr lang="fi-FI" dirty="0" err="1">
                <a:solidFill>
                  <a:srgbClr val="2AA038"/>
                </a:solidFill>
              </a:rPr>
              <a:t>the</a:t>
            </a:r>
            <a:r>
              <a:rPr lang="fi-FI" dirty="0">
                <a:solidFill>
                  <a:srgbClr val="2AA038"/>
                </a:solidFill>
              </a:rPr>
              <a:t> </a:t>
            </a:r>
            <a:r>
              <a:rPr lang="fi-FI" dirty="0" err="1">
                <a:solidFill>
                  <a:srgbClr val="2AA038"/>
                </a:solidFill>
              </a:rPr>
              <a:t>lines</a:t>
            </a:r>
            <a:r>
              <a:rPr lang="fi-FI" dirty="0">
                <a:solidFill>
                  <a:srgbClr val="2AA038"/>
                </a:solidFill>
              </a:rPr>
              <a:t> of a </a:t>
            </a:r>
            <a:r>
              <a:rPr lang="fi-FI" dirty="0" err="1">
                <a:solidFill>
                  <a:srgbClr val="2AA038"/>
                </a:solidFill>
              </a:rPr>
              <a:t>real</a:t>
            </a:r>
            <a:r>
              <a:rPr lang="fi-FI" dirty="0">
                <a:solidFill>
                  <a:srgbClr val="2AA038"/>
                </a:solidFill>
              </a:rPr>
              <a:t> </a:t>
            </a:r>
            <a:r>
              <a:rPr lang="fi-FI" dirty="0" err="1">
                <a:solidFill>
                  <a:srgbClr val="2AA038"/>
                </a:solidFill>
              </a:rPr>
              <a:t>game</a:t>
            </a:r>
            <a:r>
              <a:rPr lang="fi-FI" dirty="0">
                <a:solidFill>
                  <a:srgbClr val="2AA038"/>
                </a:solidFill>
              </a:rPr>
              <a:t> </a:t>
            </a:r>
            <a:r>
              <a:rPr lang="fi-FI" dirty="0" err="1">
                <a:solidFill>
                  <a:srgbClr val="2AA038"/>
                </a:solidFill>
              </a:rPr>
              <a:t>engine</a:t>
            </a:r>
            <a:r>
              <a:rPr lang="fi-FI" dirty="0">
                <a:solidFill>
                  <a:srgbClr val="2AA038"/>
                </a:solidFill>
              </a:rPr>
              <a:t> 3d </a:t>
            </a:r>
            <a:r>
              <a:rPr lang="fi-FI" dirty="0" err="1">
                <a:solidFill>
                  <a:srgbClr val="2AA038"/>
                </a:solidFill>
              </a:rPr>
              <a:t>particle</a:t>
            </a:r>
            <a:r>
              <a:rPr lang="fi-FI" dirty="0">
                <a:solidFill>
                  <a:srgbClr val="2AA038"/>
                </a:solidFill>
              </a:rPr>
              <a:t> </a:t>
            </a:r>
            <a:r>
              <a:rPr lang="fi-FI" dirty="0" err="1">
                <a:solidFill>
                  <a:srgbClr val="2AA038"/>
                </a:solidFill>
              </a:rPr>
              <a:t>system</a:t>
            </a:r>
            <a:r>
              <a:rPr lang="fi-FI" dirty="0">
                <a:solidFill>
                  <a:srgbClr val="2AA038"/>
                </a:solidFill>
              </a:rPr>
              <a:t>. And </a:t>
            </a:r>
            <a:r>
              <a:rPr lang="fi-FI" dirty="0" err="1">
                <a:solidFill>
                  <a:srgbClr val="2AA038"/>
                </a:solidFill>
              </a:rPr>
              <a:t>now</a:t>
            </a:r>
            <a:r>
              <a:rPr lang="fi-FI" dirty="0">
                <a:solidFill>
                  <a:srgbClr val="2AA038"/>
                </a:solidFill>
              </a:rPr>
              <a:t> </a:t>
            </a:r>
            <a:r>
              <a:rPr lang="fi-FI" dirty="0" err="1">
                <a:solidFill>
                  <a:srgbClr val="2AA038"/>
                </a:solidFill>
              </a:rPr>
              <a:t>we</a:t>
            </a:r>
            <a:r>
              <a:rPr lang="fi-FI" dirty="0">
                <a:solidFill>
                  <a:srgbClr val="2AA038"/>
                </a:solidFill>
              </a:rPr>
              <a:t> </a:t>
            </a:r>
            <a:r>
              <a:rPr lang="fi-FI" dirty="0" err="1">
                <a:solidFill>
                  <a:srgbClr val="2AA038"/>
                </a:solidFill>
              </a:rPr>
              <a:t>have</a:t>
            </a:r>
            <a:r>
              <a:rPr lang="fi-FI" dirty="0">
                <a:solidFill>
                  <a:srgbClr val="2AA038"/>
                </a:solidFill>
              </a:rPr>
              <a:t>. </a:t>
            </a:r>
            <a:r>
              <a:rPr lang="fi-FI" dirty="0" err="1">
                <a:solidFill>
                  <a:srgbClr val="2AA038"/>
                </a:solidFill>
              </a:rPr>
              <a:t>This</a:t>
            </a:r>
            <a:r>
              <a:rPr lang="fi-FI" dirty="0">
                <a:solidFill>
                  <a:srgbClr val="2AA038"/>
                </a:solidFill>
              </a:rPr>
              <a:t> </a:t>
            </a:r>
            <a:r>
              <a:rPr lang="fi-FI" dirty="0" err="1">
                <a:solidFill>
                  <a:srgbClr val="2AA038"/>
                </a:solidFill>
              </a:rPr>
              <a:t>enables</a:t>
            </a:r>
            <a:r>
              <a:rPr lang="fi-FI" dirty="0">
                <a:solidFill>
                  <a:srgbClr val="2AA038"/>
                </a:solidFill>
              </a:rPr>
              <a:t> for </a:t>
            </a:r>
            <a:r>
              <a:rPr lang="fi-FI" dirty="0" err="1">
                <a:solidFill>
                  <a:srgbClr val="2AA038"/>
                </a:solidFill>
              </a:rPr>
              <a:t>example</a:t>
            </a:r>
            <a:r>
              <a:rPr lang="fi-FI" dirty="0">
                <a:solidFill>
                  <a:srgbClr val="2AA038"/>
                </a:solidFill>
              </a:rPr>
              <a:t> to </a:t>
            </a:r>
            <a:r>
              <a:rPr lang="fi-FI" dirty="0" err="1">
                <a:solidFill>
                  <a:srgbClr val="2AA038"/>
                </a:solidFill>
              </a:rPr>
              <a:t>create</a:t>
            </a:r>
            <a:r>
              <a:rPr lang="fi-FI" dirty="0">
                <a:solidFill>
                  <a:srgbClr val="2AA038"/>
                </a:solidFill>
              </a:rPr>
              <a:t> </a:t>
            </a:r>
            <a:r>
              <a:rPr lang="fi-FI" dirty="0" err="1">
                <a:solidFill>
                  <a:srgbClr val="2AA038"/>
                </a:solidFill>
              </a:rPr>
              <a:t>realistic</a:t>
            </a:r>
            <a:r>
              <a:rPr lang="fi-FI" dirty="0">
                <a:solidFill>
                  <a:srgbClr val="2AA038"/>
                </a:solidFill>
              </a:rPr>
              <a:t> </a:t>
            </a:r>
            <a:r>
              <a:rPr lang="fi-FI" dirty="0" err="1">
                <a:solidFill>
                  <a:srgbClr val="2AA038"/>
                </a:solidFill>
              </a:rPr>
              <a:t>weather</a:t>
            </a:r>
            <a:r>
              <a:rPr lang="fi-FI" dirty="0">
                <a:solidFill>
                  <a:srgbClr val="2AA038"/>
                </a:solidFill>
              </a:rPr>
              <a:t> </a:t>
            </a:r>
            <a:r>
              <a:rPr lang="fi-FI" dirty="0" err="1">
                <a:solidFill>
                  <a:srgbClr val="2AA038"/>
                </a:solidFill>
              </a:rPr>
              <a:t>effects</a:t>
            </a:r>
            <a:r>
              <a:rPr lang="fi-FI" dirty="0">
                <a:solidFill>
                  <a:srgbClr val="2AA038"/>
                </a:solidFill>
              </a:rPr>
              <a:t> just to </a:t>
            </a:r>
            <a:r>
              <a:rPr lang="fi-FI" dirty="0" err="1">
                <a:solidFill>
                  <a:srgbClr val="2AA038"/>
                </a:solidFill>
              </a:rPr>
              <a:t>mention</a:t>
            </a:r>
            <a:r>
              <a:rPr lang="fi-FI" dirty="0">
                <a:solidFill>
                  <a:srgbClr val="2AA038"/>
                </a:solidFill>
              </a:rPr>
              <a:t> an </a:t>
            </a:r>
            <a:r>
              <a:rPr lang="fi-FI" dirty="0" err="1">
                <a:solidFill>
                  <a:srgbClr val="2AA038"/>
                </a:solidFill>
              </a:rPr>
              <a:t>example</a:t>
            </a:r>
            <a:r>
              <a:rPr lang="fi-FI" dirty="0">
                <a:solidFill>
                  <a:srgbClr val="2AA038"/>
                </a:solidFill>
              </a:rPr>
              <a:t>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</a:pPr>
            <a:endParaRPr lang="fi-FI" dirty="0">
              <a:solidFill>
                <a:srgbClr val="2AA038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</a:pPr>
            <a:r>
              <a:rPr lang="fi-FI" dirty="0" err="1">
                <a:solidFill>
                  <a:srgbClr val="2AA038"/>
                </a:solidFill>
              </a:rPr>
              <a:t>With</a:t>
            </a:r>
            <a:r>
              <a:rPr lang="fi-FI" dirty="0">
                <a:solidFill>
                  <a:srgbClr val="2AA038"/>
                </a:solidFill>
              </a:rPr>
              <a:t> </a:t>
            </a:r>
            <a:r>
              <a:rPr lang="fi-FI" dirty="0" err="1">
                <a:solidFill>
                  <a:srgbClr val="2AA038"/>
                </a:solidFill>
              </a:rPr>
              <a:t>particle</a:t>
            </a:r>
            <a:r>
              <a:rPr lang="fi-FI" dirty="0">
                <a:solidFill>
                  <a:srgbClr val="2AA038"/>
                </a:solidFill>
              </a:rPr>
              <a:t> </a:t>
            </a:r>
            <a:r>
              <a:rPr lang="fi-FI" dirty="0" err="1">
                <a:solidFill>
                  <a:srgbClr val="2AA038"/>
                </a:solidFill>
              </a:rPr>
              <a:t>system</a:t>
            </a:r>
            <a:r>
              <a:rPr lang="fi-FI" dirty="0">
                <a:solidFill>
                  <a:srgbClr val="2AA038"/>
                </a:solidFill>
              </a:rPr>
              <a:t>, </a:t>
            </a:r>
            <a:r>
              <a:rPr lang="fi-FI" dirty="0" err="1">
                <a:solidFill>
                  <a:srgbClr val="2AA038"/>
                </a:solidFill>
              </a:rPr>
              <a:t>users</a:t>
            </a:r>
            <a:r>
              <a:rPr lang="fi-FI" dirty="0">
                <a:solidFill>
                  <a:srgbClr val="2AA038"/>
                </a:solidFill>
              </a:rPr>
              <a:t> </a:t>
            </a:r>
            <a:r>
              <a:rPr lang="fi-FI" dirty="0" err="1">
                <a:solidFill>
                  <a:srgbClr val="2AA038"/>
                </a:solidFill>
              </a:rPr>
              <a:t>can</a:t>
            </a:r>
            <a:r>
              <a:rPr lang="fi-FI" dirty="0">
                <a:solidFill>
                  <a:srgbClr val="2AA038"/>
                </a:solidFill>
              </a:rPr>
              <a:t> </a:t>
            </a:r>
            <a:r>
              <a:rPr lang="fi-FI" dirty="0" err="1">
                <a:solidFill>
                  <a:srgbClr val="2AA038"/>
                </a:solidFill>
              </a:rPr>
              <a:t>create</a:t>
            </a:r>
            <a:r>
              <a:rPr lang="fi-FI" dirty="0">
                <a:solidFill>
                  <a:srgbClr val="2AA038"/>
                </a:solidFill>
              </a:rPr>
              <a:t> </a:t>
            </a:r>
            <a:r>
              <a:rPr lang="fi-FI" dirty="0" err="1">
                <a:solidFill>
                  <a:srgbClr val="2AA038"/>
                </a:solidFill>
              </a:rPr>
              <a:t>nice</a:t>
            </a:r>
            <a:r>
              <a:rPr lang="fi-FI" dirty="0">
                <a:solidFill>
                  <a:srgbClr val="2AA038"/>
                </a:solidFill>
              </a:rPr>
              <a:t> </a:t>
            </a:r>
            <a:r>
              <a:rPr lang="fi-FI" dirty="0" err="1">
                <a:solidFill>
                  <a:srgbClr val="2AA038"/>
                </a:solidFill>
              </a:rPr>
              <a:t>eyecandy</a:t>
            </a:r>
            <a:r>
              <a:rPr lang="fi-FI" dirty="0">
                <a:solidFill>
                  <a:srgbClr val="2AA038"/>
                </a:solidFill>
              </a:rPr>
              <a:t>, </a:t>
            </a:r>
            <a:r>
              <a:rPr lang="fi-FI" dirty="0" err="1">
                <a:solidFill>
                  <a:srgbClr val="2AA038"/>
                </a:solidFill>
              </a:rPr>
              <a:t>explosions</a:t>
            </a:r>
            <a:r>
              <a:rPr lang="fi-FI" dirty="0">
                <a:solidFill>
                  <a:srgbClr val="2AA038"/>
                </a:solidFill>
              </a:rPr>
              <a:t>, </a:t>
            </a:r>
            <a:r>
              <a:rPr lang="fi-FI" dirty="0" err="1">
                <a:solidFill>
                  <a:srgbClr val="2AA038"/>
                </a:solidFill>
              </a:rPr>
              <a:t>glitter</a:t>
            </a:r>
            <a:r>
              <a:rPr lang="fi-FI" dirty="0">
                <a:solidFill>
                  <a:srgbClr val="2AA038"/>
                </a:solidFill>
              </a:rPr>
              <a:t>, </a:t>
            </a:r>
            <a:r>
              <a:rPr lang="fi-FI" dirty="0" err="1">
                <a:solidFill>
                  <a:srgbClr val="2AA038"/>
                </a:solidFill>
              </a:rPr>
              <a:t>great</a:t>
            </a:r>
            <a:r>
              <a:rPr lang="fi-FI" dirty="0">
                <a:solidFill>
                  <a:srgbClr val="2AA038"/>
                </a:solidFill>
              </a:rPr>
              <a:t> </a:t>
            </a:r>
            <a:r>
              <a:rPr lang="fi-FI" dirty="0" err="1">
                <a:solidFill>
                  <a:srgbClr val="2AA038"/>
                </a:solidFill>
              </a:rPr>
              <a:t>looking</a:t>
            </a:r>
            <a:r>
              <a:rPr lang="fi-FI" dirty="0">
                <a:solidFill>
                  <a:srgbClr val="2AA038"/>
                </a:solidFill>
              </a:rPr>
              <a:t> UI </a:t>
            </a:r>
            <a:r>
              <a:rPr lang="fi-FI" dirty="0" err="1">
                <a:solidFill>
                  <a:srgbClr val="2AA038"/>
                </a:solidFill>
              </a:rPr>
              <a:t>animations</a:t>
            </a:r>
            <a:r>
              <a:rPr lang="fi-FI" dirty="0">
                <a:solidFill>
                  <a:srgbClr val="2AA038"/>
                </a:solidFill>
              </a:rPr>
              <a:t> and </a:t>
            </a:r>
            <a:r>
              <a:rPr lang="fi-FI" dirty="0" err="1">
                <a:solidFill>
                  <a:srgbClr val="2AA038"/>
                </a:solidFill>
              </a:rPr>
              <a:t>such</a:t>
            </a:r>
            <a:r>
              <a:rPr lang="fi-FI" dirty="0">
                <a:solidFill>
                  <a:srgbClr val="2AA038"/>
                </a:solidFill>
              </a:rPr>
              <a:t> - </a:t>
            </a:r>
            <a:r>
              <a:rPr lang="fi-FI" dirty="0" err="1">
                <a:solidFill>
                  <a:srgbClr val="2AA038"/>
                </a:solidFill>
              </a:rPr>
              <a:t>without</a:t>
            </a:r>
            <a:r>
              <a:rPr lang="fi-FI" dirty="0">
                <a:solidFill>
                  <a:srgbClr val="2AA038"/>
                </a:solidFill>
              </a:rPr>
              <a:t> </a:t>
            </a:r>
            <a:r>
              <a:rPr lang="fi-FI" dirty="0" err="1">
                <a:solidFill>
                  <a:srgbClr val="2AA038"/>
                </a:solidFill>
              </a:rPr>
              <a:t>any</a:t>
            </a:r>
            <a:r>
              <a:rPr lang="fi-FI" dirty="0">
                <a:solidFill>
                  <a:srgbClr val="2AA038"/>
                </a:solidFill>
              </a:rPr>
              <a:t> </a:t>
            </a:r>
            <a:r>
              <a:rPr lang="fi-FI" dirty="0" err="1">
                <a:solidFill>
                  <a:srgbClr val="2AA038"/>
                </a:solidFill>
              </a:rPr>
              <a:t>shader</a:t>
            </a:r>
            <a:r>
              <a:rPr lang="fi-FI" dirty="0">
                <a:solidFill>
                  <a:srgbClr val="2AA038"/>
                </a:solidFill>
              </a:rPr>
              <a:t> </a:t>
            </a:r>
            <a:r>
              <a:rPr lang="fi-FI" dirty="0" err="1">
                <a:solidFill>
                  <a:srgbClr val="2AA038"/>
                </a:solidFill>
              </a:rPr>
              <a:t>coding</a:t>
            </a:r>
            <a:r>
              <a:rPr lang="fi-FI" dirty="0">
                <a:solidFill>
                  <a:srgbClr val="2AA038"/>
                </a:solidFill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</a:pPr>
            <a:endParaRPr lang="fi-FI" dirty="0">
              <a:solidFill>
                <a:srgbClr val="2AA038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</a:pPr>
            <a:endParaRPr lang="fi-FI" dirty="0">
              <a:solidFill>
                <a:srgbClr val="2AA038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</a:pPr>
            <a:r>
              <a:rPr lang="fi-FI" dirty="0" err="1">
                <a:solidFill>
                  <a:srgbClr val="2AA038"/>
                </a:solidFill>
              </a:rPr>
              <a:t>Particle</a:t>
            </a:r>
            <a:r>
              <a:rPr lang="fi-FI" dirty="0">
                <a:solidFill>
                  <a:srgbClr val="2AA038"/>
                </a:solidFill>
              </a:rPr>
              <a:t> </a:t>
            </a:r>
            <a:r>
              <a:rPr lang="fi-FI" dirty="0" err="1">
                <a:solidFill>
                  <a:srgbClr val="2AA038"/>
                </a:solidFill>
              </a:rPr>
              <a:t>models</a:t>
            </a:r>
            <a:r>
              <a:rPr lang="fi-FI" dirty="0">
                <a:solidFill>
                  <a:srgbClr val="2AA038"/>
                </a:solidFill>
              </a:rPr>
              <a:t> </a:t>
            </a:r>
            <a:r>
              <a:rPr lang="fi-FI" dirty="0" err="1">
                <a:solidFill>
                  <a:srgbClr val="2AA038"/>
                </a:solidFill>
              </a:rPr>
              <a:t>can</a:t>
            </a:r>
            <a:r>
              <a:rPr lang="fi-FI" dirty="0">
                <a:solidFill>
                  <a:srgbClr val="2AA038"/>
                </a:solidFill>
              </a:rPr>
              <a:t> </a:t>
            </a:r>
            <a:r>
              <a:rPr lang="fi-FI" dirty="0" err="1">
                <a:solidFill>
                  <a:srgbClr val="2AA038"/>
                </a:solidFill>
              </a:rPr>
              <a:t>be</a:t>
            </a:r>
            <a:r>
              <a:rPr lang="fi-FI" dirty="0">
                <a:solidFill>
                  <a:srgbClr val="2AA038"/>
                </a:solidFill>
              </a:rPr>
              <a:t> </a:t>
            </a:r>
            <a:r>
              <a:rPr lang="fi-FI" dirty="0" err="1">
                <a:solidFill>
                  <a:srgbClr val="2AA038"/>
                </a:solidFill>
              </a:rPr>
              <a:t>almost</a:t>
            </a:r>
            <a:r>
              <a:rPr lang="fi-FI" dirty="0">
                <a:solidFill>
                  <a:srgbClr val="2AA038"/>
                </a:solidFill>
              </a:rPr>
              <a:t> </a:t>
            </a:r>
            <a:r>
              <a:rPr lang="fi-FI" dirty="0" err="1">
                <a:solidFill>
                  <a:srgbClr val="2AA038"/>
                </a:solidFill>
              </a:rPr>
              <a:t>anything</a:t>
            </a:r>
            <a:r>
              <a:rPr lang="fi-FI" dirty="0">
                <a:solidFill>
                  <a:srgbClr val="2AA038"/>
                </a:solidFill>
              </a:rPr>
              <a:t> </a:t>
            </a:r>
            <a:r>
              <a:rPr lang="fi-FI" dirty="0" err="1">
                <a:solidFill>
                  <a:srgbClr val="2AA038"/>
                </a:solidFill>
              </a:rPr>
              <a:t>drawn</a:t>
            </a:r>
            <a:r>
              <a:rPr lang="fi-FI" dirty="0">
                <a:solidFill>
                  <a:srgbClr val="2AA038"/>
                </a:solidFill>
              </a:rPr>
              <a:t> on </a:t>
            </a:r>
            <a:r>
              <a:rPr lang="fi-FI" dirty="0" err="1">
                <a:solidFill>
                  <a:srgbClr val="2AA038"/>
                </a:solidFill>
              </a:rPr>
              <a:t>the</a:t>
            </a:r>
            <a:r>
              <a:rPr lang="fi-FI" dirty="0">
                <a:solidFill>
                  <a:srgbClr val="2AA038"/>
                </a:solidFill>
              </a:rPr>
              <a:t> </a:t>
            </a:r>
            <a:r>
              <a:rPr lang="fi-FI" dirty="0" err="1">
                <a:solidFill>
                  <a:srgbClr val="2AA038"/>
                </a:solidFill>
              </a:rPr>
              <a:t>screen</a:t>
            </a:r>
            <a:r>
              <a:rPr lang="fi-FI" dirty="0">
                <a:solidFill>
                  <a:srgbClr val="2AA038"/>
                </a:solidFill>
              </a:rPr>
              <a:t>, 2D , 3D </a:t>
            </a:r>
            <a:r>
              <a:rPr lang="fi-FI" dirty="0" err="1">
                <a:solidFill>
                  <a:srgbClr val="2AA038"/>
                </a:solidFill>
              </a:rPr>
              <a:t>models</a:t>
            </a:r>
            <a:r>
              <a:rPr lang="fi-FI" dirty="0">
                <a:solidFill>
                  <a:srgbClr val="2AA038"/>
                </a:solidFill>
              </a:rPr>
              <a:t>, </a:t>
            </a:r>
            <a:r>
              <a:rPr lang="fi-FI" dirty="0" err="1">
                <a:solidFill>
                  <a:srgbClr val="2AA038"/>
                </a:solidFill>
              </a:rPr>
              <a:t>videoframes</a:t>
            </a:r>
            <a:endParaRPr lang="fi-FI" dirty="0">
              <a:solidFill>
                <a:srgbClr val="2AA038"/>
              </a:solidFill>
            </a:endParaRPr>
          </a:p>
        </p:txBody>
      </p:sp>
      <p:sp>
        <p:nvSpPr>
          <p:cNvPr id="747" name="Google Shape;747;p8:notes"/>
          <p:cNvSpPr txBox="1">
            <a:spLocks noGrp="1"/>
          </p:cNvSpPr>
          <p:nvPr>
            <p:ph type="sldNum" idx="12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94277056a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g94277056a9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17904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94277056a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g94277056a9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97702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1988" y="1066800"/>
            <a:ext cx="5473700" cy="3078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CFD31-5913-44C3-926E-B25B244597EE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796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94277056a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" name="Google Shape;39;g94277056a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53015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1988" y="1066800"/>
            <a:ext cx="5473700" cy="3078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CFD31-5913-44C3-926E-B25B244597EE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0475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1988" y="1066800"/>
            <a:ext cx="5473700" cy="3078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Since version 1.5, Qt Design studio has supported also creation of 3D UIs in addition to traditional 2D UIs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utilized our experience in Qt 3D Studio to bring the best 3D concepts to Qt Design Studio.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result is a comprehensive integrated 3D tool for composing and editing 3D scenes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 import files you created using 3D graphics applications and exported to several widely-used formats, such as .blend, .</a:t>
            </a:r>
            <a:r>
              <a:rPr lang="en-GB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dae</a:t>
            </a: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.</a:t>
            </a:r>
            <a:r>
              <a:rPr lang="en-GB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fbx</a:t>
            </a: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.</a:t>
            </a:r>
            <a:r>
              <a:rPr lang="en-GB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glb</a:t>
            </a: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.or </a:t>
            </a:r>
            <a:r>
              <a:rPr lang="en-GB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gltf</a:t>
            </a: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Qt Design Studio’ s has a 3D editor which enables creating and composing scenes and visually edit with, for example, models, textures, cameras and lights.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 also add effects like Emboss, Brush Stokes, Gaussian Blur and Motion Blur to a Qt Quick 3D view by using drag and </a:t>
            </a:r>
            <a:r>
              <a:rPr lang="en-GB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drop.The</a:t>
            </a: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properties of these effects can then be edited and even animated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unified tool enables mixing of 2D and 3D content seamlessly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also makes learning and using of the tool easier as both sides are working similarly and uses similar kind of concepts such as components, timeline animations, bindings and states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CFD31-5913-44C3-926E-B25B244597EE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837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9fddfeb92f_6_88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00" cy="446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g9fddfeb92f_6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1988" y="1066800"/>
            <a:ext cx="5473700" cy="3078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g9fddfeb92f_6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1988" y="1066800"/>
            <a:ext cx="5473700" cy="3078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7" name="Google Shape;1057;g9fddfeb92f_6_99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00" cy="44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Qt 6.0 is the start of a long journey.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focussed on </a:t>
            </a:r>
            <a:r>
              <a:rPr lang="en-US" b="1"/>
              <a:t>getting the core technology </a:t>
            </a:r>
            <a:r>
              <a:rPr lang="en-US"/>
              <a:t>right, leading to some features not being ready with the initial 6.0 release. These modules will now start to </a:t>
            </a:r>
            <a:r>
              <a:rPr lang="en-US" b="1"/>
              <a:t>receive updates </a:t>
            </a:r>
            <a:r>
              <a:rPr lang="en-US"/>
              <a:t>based on the </a:t>
            </a:r>
            <a:r>
              <a:rPr lang="en-US" b="1"/>
              <a:t>new technical assets, get modernized</a:t>
            </a:r>
            <a:r>
              <a:rPr lang="en-US"/>
              <a:t>, and then subsequently </a:t>
            </a:r>
            <a:r>
              <a:rPr lang="en-US" b="1"/>
              <a:t>added to our product </a:t>
            </a:r>
            <a:r>
              <a:rPr lang="en-US"/>
              <a:t>line, matching and exceeding any expectations.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same applies to platforms not being available in the initial release.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If you have any questions, recommendations, requirements on priorization, please feel free to get in touch with us. We‘re eager to get your feedback.</a:t>
            </a:r>
            <a:endParaRPr/>
          </a:p>
        </p:txBody>
      </p:sp>
      <p:sp>
        <p:nvSpPr>
          <p:cNvPr id="1058" name="Google Shape;1058;g9fddfeb92f_6_99:notes"/>
          <p:cNvSpPr txBox="1">
            <a:spLocks noGrp="1"/>
          </p:cNvSpPr>
          <p:nvPr>
            <p:ph type="sldNum" idx="12"/>
          </p:nvPr>
        </p:nvSpPr>
        <p:spPr>
          <a:xfrm>
            <a:off x="3849688" y="9428163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Currently 31 essential and add-on modules available with Qt 6.0.</a:t>
            </a:r>
          </a:p>
          <a:p>
            <a:endParaRPr lang="en-US"/>
          </a:p>
          <a:p>
            <a:r>
              <a:rPr lang="en-US"/>
              <a:t>20 add-ons being worked on and coming with Qt 6.1 and Qt 6.2 during 2021.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21AABE-0611-2043-9EC7-9C3288ED4E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7909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1988" y="1066800"/>
            <a:ext cx="5473700" cy="3078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8" name="Google Shape;938;p18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Qt 6 lifts the minimal requirements for development hosts, yet allowing a wide range of platforms.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All major platforms and distributions are supported as target systems in the initial Qt 6.0 release.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Realtime operating systems (like Blackberry </a:t>
            </a:r>
            <a:r>
              <a:rPr lang="en-US" b="1" dirty="0"/>
              <a:t>QNX</a:t>
            </a:r>
            <a:r>
              <a:rPr lang="en-US" dirty="0"/>
              <a:t>, </a:t>
            </a:r>
            <a:r>
              <a:rPr lang="en-US" dirty="0" err="1"/>
              <a:t>GreenHills</a:t>
            </a:r>
            <a:r>
              <a:rPr lang="en-US" dirty="0"/>
              <a:t> </a:t>
            </a:r>
            <a:r>
              <a:rPr lang="en-US" b="1" dirty="0"/>
              <a:t>Integrity</a:t>
            </a:r>
            <a:r>
              <a:rPr lang="en-US" dirty="0"/>
              <a:t>, </a:t>
            </a:r>
            <a:r>
              <a:rPr lang="en-US" dirty="0" err="1"/>
              <a:t>Windriver</a:t>
            </a:r>
            <a:r>
              <a:rPr lang="en-US" dirty="0"/>
              <a:t> </a:t>
            </a:r>
            <a:r>
              <a:rPr lang="en-US" b="1" dirty="0"/>
              <a:t>VxWorks</a:t>
            </a:r>
            <a:r>
              <a:rPr lang="en-US" dirty="0"/>
              <a:t>,..) will be supported in </a:t>
            </a:r>
            <a:r>
              <a:rPr lang="en-US" b="1" dirty="0"/>
              <a:t>later Qt 6 releases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939" name="Google Shape;939;p18:notes"/>
          <p:cNvSpPr txBox="1">
            <a:spLocks noGrp="1"/>
          </p:cNvSpPr>
          <p:nvPr>
            <p:ph type="sldNum" idx="12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1988" y="1066800"/>
            <a:ext cx="5473700" cy="3078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8" name="Google Shape;938;p18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Qt 6 lifts the minimal requirements for development hosts, yet allowing a wide range of platforms.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All major platforms and distributions are supported as target systems in the initial Qt 6.0 release.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Realtime operating systems (like Blackberry </a:t>
            </a:r>
            <a:r>
              <a:rPr lang="en-US" b="1" dirty="0"/>
              <a:t>QNX</a:t>
            </a:r>
            <a:r>
              <a:rPr lang="en-US" dirty="0"/>
              <a:t>, </a:t>
            </a:r>
            <a:r>
              <a:rPr lang="en-US" dirty="0" err="1"/>
              <a:t>GreenHills</a:t>
            </a:r>
            <a:r>
              <a:rPr lang="en-US" dirty="0"/>
              <a:t> </a:t>
            </a:r>
            <a:r>
              <a:rPr lang="en-US" b="1" dirty="0"/>
              <a:t>Integrity</a:t>
            </a:r>
            <a:r>
              <a:rPr lang="en-US" dirty="0"/>
              <a:t>, </a:t>
            </a:r>
            <a:r>
              <a:rPr lang="en-US" dirty="0" err="1"/>
              <a:t>Windriver</a:t>
            </a:r>
            <a:r>
              <a:rPr lang="en-US" dirty="0"/>
              <a:t> </a:t>
            </a:r>
            <a:r>
              <a:rPr lang="en-US" b="1" dirty="0"/>
              <a:t>VxWorks</a:t>
            </a:r>
            <a:r>
              <a:rPr lang="en-US" dirty="0"/>
              <a:t>,..) will be supported in </a:t>
            </a:r>
            <a:r>
              <a:rPr lang="en-US" b="1" dirty="0"/>
              <a:t>later Qt 6 releases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939" name="Google Shape;939;p18:notes"/>
          <p:cNvSpPr txBox="1">
            <a:spLocks noGrp="1"/>
          </p:cNvSpPr>
          <p:nvPr>
            <p:ph type="sldNum" idx="12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16435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1988" y="1066800"/>
            <a:ext cx="5473700" cy="3078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0CFD31-5913-44C3-926E-B25B244597E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8258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26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1988" y="1066800"/>
            <a:ext cx="5473700" cy="3078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4760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7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1988" y="1066800"/>
            <a:ext cx="5473700" cy="3078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1453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94277056a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g94277056a9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8112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94277056a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g94277056a9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‘Qt 6 aims to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adjust our product to new market demands </a:t>
            </a:r>
            <a:r>
              <a:rPr lang="en-US" dirty="0">
                <a:solidFill>
                  <a:schemeClr val="bg1"/>
                </a:solidFill>
              </a:rPr>
              <a:t>while</a:t>
            </a:r>
            <a:r>
              <a:rPr lang="en-US" dirty="0">
                <a:solidFill>
                  <a:schemeClr val="accent1"/>
                </a:solidFill>
              </a:rPr>
              <a:t> keeping those values</a:t>
            </a:r>
            <a:r>
              <a:rPr lang="en-US" dirty="0">
                <a:solidFill>
                  <a:schemeClr val="bg1"/>
                </a:solidFill>
              </a:rPr>
              <a:t> at the heart of what we’re doing’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0176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94277056a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" name="Google Shape;39;g94277056a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94277056a9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Google Shape;45;g94277056a9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9434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94277056a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" name="Google Shape;39;g94277056a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C++ has changed a lot over the last years. While we had to base Qt 5.0 on C++98, we can now rely on C++17 for Qt 6.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Leads to more readable code: structured bindings, </a:t>
            </a:r>
            <a:r>
              <a:rPr lang="en-US" dirty="0" err="1"/>
              <a:t>init</a:t>
            </a:r>
            <a:r>
              <a:rPr lang="en-US" dirty="0"/>
              <a:t> statement in if(), </a:t>
            </a:r>
            <a:r>
              <a:rPr lang="en-US" dirty="0" err="1"/>
              <a:t>constexpr</a:t>
            </a:r>
            <a:r>
              <a:rPr lang="en-US" dirty="0"/>
              <a:t> if, improved template argument deduction rules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1655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94277056a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g94277056a9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161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0862" y="1628775"/>
            <a:ext cx="11090275" cy="792113"/>
          </a:xfrm>
        </p:spPr>
        <p:txBody>
          <a:bodyPr anchor="t" anchorCtr="0"/>
          <a:lstStyle>
            <a:lvl1pPr algn="l">
              <a:defRPr sz="6000"/>
            </a:lvl1pPr>
          </a:lstStyle>
          <a:p>
            <a:r>
              <a:rPr lang="en-US"/>
              <a:t>Click to add 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0863" y="2492896"/>
            <a:ext cx="11090275" cy="936104"/>
          </a:xfr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DA687-BD4E-4271-BF57-4732427C50CE}" type="datetime3">
              <a:rPr lang="en-US" smtClean="0"/>
              <a:t>21 June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550863" y="549275"/>
            <a:ext cx="720000" cy="529006"/>
          </a:xfrm>
          <a:custGeom>
            <a:avLst/>
            <a:gdLst>
              <a:gd name="T0" fmla="*/ 2431 w 3438"/>
              <a:gd name="T1" fmla="*/ 1652 h 2526"/>
              <a:gd name="T2" fmla="*/ 2460 w 3438"/>
              <a:gd name="T3" fmla="*/ 1720 h 2526"/>
              <a:gd name="T4" fmla="*/ 2533 w 3438"/>
              <a:gd name="T5" fmla="*/ 1741 h 2526"/>
              <a:gd name="T6" fmla="*/ 2577 w 3438"/>
              <a:gd name="T7" fmla="*/ 1947 h 2526"/>
              <a:gd name="T8" fmla="*/ 2406 w 3438"/>
              <a:gd name="T9" fmla="*/ 1943 h 2526"/>
              <a:gd name="T10" fmla="*/ 2298 w 3438"/>
              <a:gd name="T11" fmla="*/ 1903 h 2526"/>
              <a:gd name="T12" fmla="*/ 2226 w 3438"/>
              <a:gd name="T13" fmla="*/ 1815 h 2526"/>
              <a:gd name="T14" fmla="*/ 2192 w 3438"/>
              <a:gd name="T15" fmla="*/ 1655 h 2526"/>
              <a:gd name="T16" fmla="*/ 2188 w 3438"/>
              <a:gd name="T17" fmla="*/ 842 h 2526"/>
              <a:gd name="T18" fmla="*/ 1012 w 3438"/>
              <a:gd name="T19" fmla="*/ 1663 h 2526"/>
              <a:gd name="T20" fmla="*/ 1105 w 3438"/>
              <a:gd name="T21" fmla="*/ 1736 h 2526"/>
              <a:gd name="T22" fmla="*/ 1218 w 3438"/>
              <a:gd name="T23" fmla="*/ 1764 h 2526"/>
              <a:gd name="T24" fmla="*/ 1376 w 3438"/>
              <a:gd name="T25" fmla="*/ 1760 h 2526"/>
              <a:gd name="T26" fmla="*/ 1481 w 3438"/>
              <a:gd name="T27" fmla="*/ 1724 h 2526"/>
              <a:gd name="T28" fmla="*/ 1553 w 3438"/>
              <a:gd name="T29" fmla="*/ 1657 h 2526"/>
              <a:gd name="T30" fmla="*/ 1603 w 3438"/>
              <a:gd name="T31" fmla="*/ 1536 h 2526"/>
              <a:gd name="T32" fmla="*/ 1633 w 3438"/>
              <a:gd name="T33" fmla="*/ 1326 h 2526"/>
              <a:gd name="T34" fmla="*/ 1628 w 3438"/>
              <a:gd name="T35" fmla="*/ 1050 h 2526"/>
              <a:gd name="T36" fmla="*/ 1585 w 3438"/>
              <a:gd name="T37" fmla="*/ 844 h 2526"/>
              <a:gd name="T38" fmla="*/ 1514 w 3438"/>
              <a:gd name="T39" fmla="*/ 729 h 2526"/>
              <a:gd name="T40" fmla="*/ 1425 w 3438"/>
              <a:gd name="T41" fmla="*/ 675 h 2526"/>
              <a:gd name="T42" fmla="*/ 1280 w 3438"/>
              <a:gd name="T43" fmla="*/ 653 h 2526"/>
              <a:gd name="T44" fmla="*/ 1154 w 3438"/>
              <a:gd name="T45" fmla="*/ 669 h 2526"/>
              <a:gd name="T46" fmla="*/ 1046 w 3438"/>
              <a:gd name="T47" fmla="*/ 729 h 2526"/>
              <a:gd name="T48" fmla="*/ 985 w 3438"/>
              <a:gd name="T49" fmla="*/ 815 h 2526"/>
              <a:gd name="T50" fmla="*/ 938 w 3438"/>
              <a:gd name="T51" fmla="*/ 990 h 2526"/>
              <a:gd name="T52" fmla="*/ 923 w 3438"/>
              <a:gd name="T53" fmla="*/ 1254 h 2526"/>
              <a:gd name="T54" fmla="*/ 947 w 3438"/>
              <a:gd name="T55" fmla="*/ 1497 h 2526"/>
              <a:gd name="T56" fmla="*/ 998 w 3438"/>
              <a:gd name="T57" fmla="*/ 1641 h 2526"/>
              <a:gd name="T58" fmla="*/ 1142 w 3438"/>
              <a:gd name="T59" fmla="*/ 1970 h 2526"/>
              <a:gd name="T60" fmla="*/ 992 w 3438"/>
              <a:gd name="T61" fmla="*/ 1933 h 2526"/>
              <a:gd name="T62" fmla="*/ 864 w 3438"/>
              <a:gd name="T63" fmla="*/ 1857 h 2526"/>
              <a:gd name="T64" fmla="*/ 798 w 3438"/>
              <a:gd name="T65" fmla="*/ 1784 h 2526"/>
              <a:gd name="T66" fmla="*/ 731 w 3438"/>
              <a:gd name="T67" fmla="*/ 1645 h 2526"/>
              <a:gd name="T68" fmla="*/ 681 w 3438"/>
              <a:gd name="T69" fmla="*/ 1402 h 2526"/>
              <a:gd name="T70" fmla="*/ 674 w 3438"/>
              <a:gd name="T71" fmla="*/ 1124 h 2526"/>
              <a:gd name="T72" fmla="*/ 716 w 3438"/>
              <a:gd name="T73" fmla="*/ 839 h 2526"/>
              <a:gd name="T74" fmla="*/ 777 w 3438"/>
              <a:gd name="T75" fmla="*/ 684 h 2526"/>
              <a:gd name="T76" fmla="*/ 856 w 3438"/>
              <a:gd name="T77" fmla="*/ 579 h 2526"/>
              <a:gd name="T78" fmla="*/ 966 w 3438"/>
              <a:gd name="T79" fmla="*/ 502 h 2526"/>
              <a:gd name="T80" fmla="*/ 1125 w 3438"/>
              <a:gd name="T81" fmla="*/ 454 h 2526"/>
              <a:gd name="T82" fmla="*/ 1301 w 3438"/>
              <a:gd name="T83" fmla="*/ 443 h 2526"/>
              <a:gd name="T84" fmla="*/ 1471 w 3438"/>
              <a:gd name="T85" fmla="*/ 461 h 2526"/>
              <a:gd name="T86" fmla="*/ 1634 w 3438"/>
              <a:gd name="T87" fmla="*/ 524 h 2526"/>
              <a:gd name="T88" fmla="*/ 1723 w 3438"/>
              <a:gd name="T89" fmla="*/ 599 h 2526"/>
              <a:gd name="T90" fmla="*/ 1809 w 3438"/>
              <a:gd name="T91" fmla="*/ 740 h 2526"/>
              <a:gd name="T92" fmla="*/ 1867 w 3438"/>
              <a:gd name="T93" fmla="*/ 951 h 2526"/>
              <a:gd name="T94" fmla="*/ 1885 w 3438"/>
              <a:gd name="T95" fmla="*/ 1250 h 2526"/>
              <a:gd name="T96" fmla="*/ 1871 w 3438"/>
              <a:gd name="T97" fmla="*/ 1454 h 2526"/>
              <a:gd name="T98" fmla="*/ 1830 w 3438"/>
              <a:gd name="T99" fmla="*/ 1639 h 2526"/>
              <a:gd name="T100" fmla="*/ 1768 w 3438"/>
              <a:gd name="T101" fmla="*/ 1765 h 2526"/>
              <a:gd name="T102" fmla="*/ 1663 w 3438"/>
              <a:gd name="T103" fmla="*/ 1874 h 2526"/>
              <a:gd name="T104" fmla="*/ 1375 w 3438"/>
              <a:gd name="T105" fmla="*/ 1973 h 2526"/>
              <a:gd name="T106" fmla="*/ 2359 w 3438"/>
              <a:gd name="T107" fmla="*/ 0 h 2526"/>
              <a:gd name="T108" fmla="*/ 0 w 3438"/>
              <a:gd name="T109" fmla="*/ 2526 h 2526"/>
              <a:gd name="T110" fmla="*/ 3438 w 3438"/>
              <a:gd name="T111" fmla="*/ 1255 h 25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38" h="2526">
                <a:moveTo>
                  <a:pt x="2724" y="1043"/>
                </a:moveTo>
                <a:lnTo>
                  <a:pt x="2423" y="1043"/>
                </a:lnTo>
                <a:lnTo>
                  <a:pt x="2423" y="1521"/>
                </a:lnTo>
                <a:lnTo>
                  <a:pt x="2423" y="1553"/>
                </a:lnTo>
                <a:lnTo>
                  <a:pt x="2424" y="1582"/>
                </a:lnTo>
                <a:lnTo>
                  <a:pt x="2425" y="1608"/>
                </a:lnTo>
                <a:lnTo>
                  <a:pt x="2428" y="1632"/>
                </a:lnTo>
                <a:lnTo>
                  <a:pt x="2431" y="1652"/>
                </a:lnTo>
                <a:lnTo>
                  <a:pt x="2434" y="1670"/>
                </a:lnTo>
                <a:lnTo>
                  <a:pt x="2438" y="1684"/>
                </a:lnTo>
                <a:lnTo>
                  <a:pt x="2442" y="1697"/>
                </a:lnTo>
                <a:lnTo>
                  <a:pt x="2446" y="1702"/>
                </a:lnTo>
                <a:lnTo>
                  <a:pt x="2449" y="1707"/>
                </a:lnTo>
                <a:lnTo>
                  <a:pt x="2452" y="1711"/>
                </a:lnTo>
                <a:lnTo>
                  <a:pt x="2456" y="1716"/>
                </a:lnTo>
                <a:lnTo>
                  <a:pt x="2460" y="1720"/>
                </a:lnTo>
                <a:lnTo>
                  <a:pt x="2466" y="1724"/>
                </a:lnTo>
                <a:lnTo>
                  <a:pt x="2477" y="1729"/>
                </a:lnTo>
                <a:lnTo>
                  <a:pt x="2491" y="1735"/>
                </a:lnTo>
                <a:lnTo>
                  <a:pt x="2499" y="1736"/>
                </a:lnTo>
                <a:lnTo>
                  <a:pt x="2506" y="1738"/>
                </a:lnTo>
                <a:lnTo>
                  <a:pt x="2514" y="1739"/>
                </a:lnTo>
                <a:lnTo>
                  <a:pt x="2523" y="1739"/>
                </a:lnTo>
                <a:lnTo>
                  <a:pt x="2533" y="1741"/>
                </a:lnTo>
                <a:lnTo>
                  <a:pt x="2542" y="1741"/>
                </a:lnTo>
                <a:lnTo>
                  <a:pt x="2722" y="1734"/>
                </a:lnTo>
                <a:lnTo>
                  <a:pt x="2732" y="1923"/>
                </a:lnTo>
                <a:lnTo>
                  <a:pt x="2697" y="1929"/>
                </a:lnTo>
                <a:lnTo>
                  <a:pt x="2664" y="1935"/>
                </a:lnTo>
                <a:lnTo>
                  <a:pt x="2633" y="1941"/>
                </a:lnTo>
                <a:lnTo>
                  <a:pt x="2603" y="1944"/>
                </a:lnTo>
                <a:lnTo>
                  <a:pt x="2577" y="1947"/>
                </a:lnTo>
                <a:lnTo>
                  <a:pt x="2553" y="1950"/>
                </a:lnTo>
                <a:lnTo>
                  <a:pt x="2530" y="1951"/>
                </a:lnTo>
                <a:lnTo>
                  <a:pt x="2510" y="1952"/>
                </a:lnTo>
                <a:lnTo>
                  <a:pt x="2487" y="1951"/>
                </a:lnTo>
                <a:lnTo>
                  <a:pt x="2466" y="1950"/>
                </a:lnTo>
                <a:lnTo>
                  <a:pt x="2445" y="1948"/>
                </a:lnTo>
                <a:lnTo>
                  <a:pt x="2425" y="1946"/>
                </a:lnTo>
                <a:lnTo>
                  <a:pt x="2406" y="1943"/>
                </a:lnTo>
                <a:lnTo>
                  <a:pt x="2388" y="1939"/>
                </a:lnTo>
                <a:lnTo>
                  <a:pt x="2370" y="1935"/>
                </a:lnTo>
                <a:lnTo>
                  <a:pt x="2362" y="1933"/>
                </a:lnTo>
                <a:lnTo>
                  <a:pt x="2354" y="1930"/>
                </a:lnTo>
                <a:lnTo>
                  <a:pt x="2339" y="1925"/>
                </a:lnTo>
                <a:lnTo>
                  <a:pt x="2324" y="1918"/>
                </a:lnTo>
                <a:lnTo>
                  <a:pt x="2311" y="1911"/>
                </a:lnTo>
                <a:lnTo>
                  <a:pt x="2298" y="1903"/>
                </a:lnTo>
                <a:lnTo>
                  <a:pt x="2286" y="1896"/>
                </a:lnTo>
                <a:lnTo>
                  <a:pt x="2276" y="1887"/>
                </a:lnTo>
                <a:lnTo>
                  <a:pt x="2265" y="1877"/>
                </a:lnTo>
                <a:lnTo>
                  <a:pt x="2256" y="1866"/>
                </a:lnTo>
                <a:lnTo>
                  <a:pt x="2249" y="1855"/>
                </a:lnTo>
                <a:lnTo>
                  <a:pt x="2241" y="1843"/>
                </a:lnTo>
                <a:lnTo>
                  <a:pt x="2233" y="1829"/>
                </a:lnTo>
                <a:lnTo>
                  <a:pt x="2226" y="1815"/>
                </a:lnTo>
                <a:lnTo>
                  <a:pt x="2220" y="1799"/>
                </a:lnTo>
                <a:lnTo>
                  <a:pt x="2215" y="1782"/>
                </a:lnTo>
                <a:lnTo>
                  <a:pt x="2209" y="1764"/>
                </a:lnTo>
                <a:lnTo>
                  <a:pt x="2205" y="1744"/>
                </a:lnTo>
                <a:lnTo>
                  <a:pt x="2201" y="1724"/>
                </a:lnTo>
                <a:lnTo>
                  <a:pt x="2198" y="1702"/>
                </a:lnTo>
                <a:lnTo>
                  <a:pt x="2195" y="1679"/>
                </a:lnTo>
                <a:lnTo>
                  <a:pt x="2192" y="1655"/>
                </a:lnTo>
                <a:lnTo>
                  <a:pt x="2190" y="1630"/>
                </a:lnTo>
                <a:lnTo>
                  <a:pt x="2189" y="1603"/>
                </a:lnTo>
                <a:lnTo>
                  <a:pt x="2188" y="1575"/>
                </a:lnTo>
                <a:lnTo>
                  <a:pt x="2188" y="1547"/>
                </a:lnTo>
                <a:lnTo>
                  <a:pt x="2188" y="1043"/>
                </a:lnTo>
                <a:lnTo>
                  <a:pt x="2021" y="1043"/>
                </a:lnTo>
                <a:lnTo>
                  <a:pt x="2021" y="842"/>
                </a:lnTo>
                <a:lnTo>
                  <a:pt x="2188" y="842"/>
                </a:lnTo>
                <a:lnTo>
                  <a:pt x="2188" y="526"/>
                </a:lnTo>
                <a:lnTo>
                  <a:pt x="2423" y="526"/>
                </a:lnTo>
                <a:lnTo>
                  <a:pt x="2423" y="842"/>
                </a:lnTo>
                <a:lnTo>
                  <a:pt x="2724" y="842"/>
                </a:lnTo>
                <a:lnTo>
                  <a:pt x="2724" y="1043"/>
                </a:lnTo>
                <a:close/>
                <a:moveTo>
                  <a:pt x="998" y="1641"/>
                </a:moveTo>
                <a:lnTo>
                  <a:pt x="1007" y="1656"/>
                </a:lnTo>
                <a:lnTo>
                  <a:pt x="1012" y="1663"/>
                </a:lnTo>
                <a:lnTo>
                  <a:pt x="1018" y="1670"/>
                </a:lnTo>
                <a:lnTo>
                  <a:pt x="1029" y="1683"/>
                </a:lnTo>
                <a:lnTo>
                  <a:pt x="1043" y="1696"/>
                </a:lnTo>
                <a:lnTo>
                  <a:pt x="1056" y="1707"/>
                </a:lnTo>
                <a:lnTo>
                  <a:pt x="1072" y="1718"/>
                </a:lnTo>
                <a:lnTo>
                  <a:pt x="1088" y="1727"/>
                </a:lnTo>
                <a:lnTo>
                  <a:pt x="1097" y="1732"/>
                </a:lnTo>
                <a:lnTo>
                  <a:pt x="1105" y="1736"/>
                </a:lnTo>
                <a:lnTo>
                  <a:pt x="1123" y="1743"/>
                </a:lnTo>
                <a:lnTo>
                  <a:pt x="1143" y="1750"/>
                </a:lnTo>
                <a:lnTo>
                  <a:pt x="1153" y="1753"/>
                </a:lnTo>
                <a:lnTo>
                  <a:pt x="1163" y="1755"/>
                </a:lnTo>
                <a:lnTo>
                  <a:pt x="1185" y="1760"/>
                </a:lnTo>
                <a:lnTo>
                  <a:pt x="1195" y="1762"/>
                </a:lnTo>
                <a:lnTo>
                  <a:pt x="1207" y="1763"/>
                </a:lnTo>
                <a:lnTo>
                  <a:pt x="1218" y="1764"/>
                </a:lnTo>
                <a:lnTo>
                  <a:pt x="1230" y="1765"/>
                </a:lnTo>
                <a:lnTo>
                  <a:pt x="1254" y="1768"/>
                </a:lnTo>
                <a:lnTo>
                  <a:pt x="1280" y="1768"/>
                </a:lnTo>
                <a:lnTo>
                  <a:pt x="1306" y="1768"/>
                </a:lnTo>
                <a:lnTo>
                  <a:pt x="1330" y="1765"/>
                </a:lnTo>
                <a:lnTo>
                  <a:pt x="1342" y="1764"/>
                </a:lnTo>
                <a:lnTo>
                  <a:pt x="1353" y="1763"/>
                </a:lnTo>
                <a:lnTo>
                  <a:pt x="1376" y="1760"/>
                </a:lnTo>
                <a:lnTo>
                  <a:pt x="1397" y="1755"/>
                </a:lnTo>
                <a:lnTo>
                  <a:pt x="1418" y="1750"/>
                </a:lnTo>
                <a:lnTo>
                  <a:pt x="1428" y="1747"/>
                </a:lnTo>
                <a:lnTo>
                  <a:pt x="1437" y="1744"/>
                </a:lnTo>
                <a:lnTo>
                  <a:pt x="1455" y="1736"/>
                </a:lnTo>
                <a:lnTo>
                  <a:pt x="1464" y="1733"/>
                </a:lnTo>
                <a:lnTo>
                  <a:pt x="1473" y="1728"/>
                </a:lnTo>
                <a:lnTo>
                  <a:pt x="1481" y="1724"/>
                </a:lnTo>
                <a:lnTo>
                  <a:pt x="1489" y="1719"/>
                </a:lnTo>
                <a:lnTo>
                  <a:pt x="1503" y="1708"/>
                </a:lnTo>
                <a:lnTo>
                  <a:pt x="1510" y="1703"/>
                </a:lnTo>
                <a:lnTo>
                  <a:pt x="1517" y="1697"/>
                </a:lnTo>
                <a:lnTo>
                  <a:pt x="1530" y="1685"/>
                </a:lnTo>
                <a:lnTo>
                  <a:pt x="1536" y="1679"/>
                </a:lnTo>
                <a:lnTo>
                  <a:pt x="1541" y="1672"/>
                </a:lnTo>
                <a:lnTo>
                  <a:pt x="1553" y="1657"/>
                </a:lnTo>
                <a:lnTo>
                  <a:pt x="1562" y="1643"/>
                </a:lnTo>
                <a:lnTo>
                  <a:pt x="1571" y="1626"/>
                </a:lnTo>
                <a:lnTo>
                  <a:pt x="1579" y="1609"/>
                </a:lnTo>
                <a:lnTo>
                  <a:pt x="1583" y="1599"/>
                </a:lnTo>
                <a:lnTo>
                  <a:pt x="1587" y="1590"/>
                </a:lnTo>
                <a:lnTo>
                  <a:pt x="1594" y="1570"/>
                </a:lnTo>
                <a:lnTo>
                  <a:pt x="1600" y="1547"/>
                </a:lnTo>
                <a:lnTo>
                  <a:pt x="1603" y="1536"/>
                </a:lnTo>
                <a:lnTo>
                  <a:pt x="1607" y="1525"/>
                </a:lnTo>
                <a:lnTo>
                  <a:pt x="1612" y="1500"/>
                </a:lnTo>
                <a:lnTo>
                  <a:pt x="1617" y="1474"/>
                </a:lnTo>
                <a:lnTo>
                  <a:pt x="1621" y="1447"/>
                </a:lnTo>
                <a:lnTo>
                  <a:pt x="1625" y="1419"/>
                </a:lnTo>
                <a:lnTo>
                  <a:pt x="1628" y="1389"/>
                </a:lnTo>
                <a:lnTo>
                  <a:pt x="1630" y="1359"/>
                </a:lnTo>
                <a:lnTo>
                  <a:pt x="1633" y="1326"/>
                </a:lnTo>
                <a:lnTo>
                  <a:pt x="1634" y="1292"/>
                </a:lnTo>
                <a:lnTo>
                  <a:pt x="1635" y="1256"/>
                </a:lnTo>
                <a:lnTo>
                  <a:pt x="1635" y="1220"/>
                </a:lnTo>
                <a:lnTo>
                  <a:pt x="1635" y="1183"/>
                </a:lnTo>
                <a:lnTo>
                  <a:pt x="1634" y="1148"/>
                </a:lnTo>
                <a:lnTo>
                  <a:pt x="1633" y="1115"/>
                </a:lnTo>
                <a:lnTo>
                  <a:pt x="1630" y="1081"/>
                </a:lnTo>
                <a:lnTo>
                  <a:pt x="1628" y="1050"/>
                </a:lnTo>
                <a:lnTo>
                  <a:pt x="1625" y="1020"/>
                </a:lnTo>
                <a:lnTo>
                  <a:pt x="1620" y="991"/>
                </a:lnTo>
                <a:lnTo>
                  <a:pt x="1616" y="963"/>
                </a:lnTo>
                <a:lnTo>
                  <a:pt x="1611" y="937"/>
                </a:lnTo>
                <a:lnTo>
                  <a:pt x="1606" y="911"/>
                </a:lnTo>
                <a:lnTo>
                  <a:pt x="1600" y="888"/>
                </a:lnTo>
                <a:lnTo>
                  <a:pt x="1593" y="865"/>
                </a:lnTo>
                <a:lnTo>
                  <a:pt x="1585" y="844"/>
                </a:lnTo>
                <a:lnTo>
                  <a:pt x="1578" y="824"/>
                </a:lnTo>
                <a:lnTo>
                  <a:pt x="1568" y="806"/>
                </a:lnTo>
                <a:lnTo>
                  <a:pt x="1559" y="788"/>
                </a:lnTo>
                <a:lnTo>
                  <a:pt x="1550" y="772"/>
                </a:lnTo>
                <a:lnTo>
                  <a:pt x="1545" y="764"/>
                </a:lnTo>
                <a:lnTo>
                  <a:pt x="1539" y="756"/>
                </a:lnTo>
                <a:lnTo>
                  <a:pt x="1527" y="742"/>
                </a:lnTo>
                <a:lnTo>
                  <a:pt x="1514" y="729"/>
                </a:lnTo>
                <a:lnTo>
                  <a:pt x="1508" y="723"/>
                </a:lnTo>
                <a:lnTo>
                  <a:pt x="1500" y="717"/>
                </a:lnTo>
                <a:lnTo>
                  <a:pt x="1493" y="711"/>
                </a:lnTo>
                <a:lnTo>
                  <a:pt x="1485" y="706"/>
                </a:lnTo>
                <a:lnTo>
                  <a:pt x="1469" y="696"/>
                </a:lnTo>
                <a:lnTo>
                  <a:pt x="1453" y="687"/>
                </a:lnTo>
                <a:lnTo>
                  <a:pt x="1435" y="679"/>
                </a:lnTo>
                <a:lnTo>
                  <a:pt x="1425" y="675"/>
                </a:lnTo>
                <a:lnTo>
                  <a:pt x="1415" y="672"/>
                </a:lnTo>
                <a:lnTo>
                  <a:pt x="1395" y="666"/>
                </a:lnTo>
                <a:lnTo>
                  <a:pt x="1375" y="662"/>
                </a:lnTo>
                <a:lnTo>
                  <a:pt x="1352" y="657"/>
                </a:lnTo>
                <a:lnTo>
                  <a:pt x="1341" y="656"/>
                </a:lnTo>
                <a:lnTo>
                  <a:pt x="1330" y="655"/>
                </a:lnTo>
                <a:lnTo>
                  <a:pt x="1305" y="654"/>
                </a:lnTo>
                <a:lnTo>
                  <a:pt x="1280" y="653"/>
                </a:lnTo>
                <a:lnTo>
                  <a:pt x="1255" y="654"/>
                </a:lnTo>
                <a:lnTo>
                  <a:pt x="1243" y="654"/>
                </a:lnTo>
                <a:lnTo>
                  <a:pt x="1231" y="655"/>
                </a:lnTo>
                <a:lnTo>
                  <a:pt x="1219" y="656"/>
                </a:lnTo>
                <a:lnTo>
                  <a:pt x="1208" y="657"/>
                </a:lnTo>
                <a:lnTo>
                  <a:pt x="1186" y="662"/>
                </a:lnTo>
                <a:lnTo>
                  <a:pt x="1165" y="666"/>
                </a:lnTo>
                <a:lnTo>
                  <a:pt x="1154" y="669"/>
                </a:lnTo>
                <a:lnTo>
                  <a:pt x="1145" y="672"/>
                </a:lnTo>
                <a:lnTo>
                  <a:pt x="1126" y="679"/>
                </a:lnTo>
                <a:lnTo>
                  <a:pt x="1108" y="687"/>
                </a:lnTo>
                <a:lnTo>
                  <a:pt x="1091" y="696"/>
                </a:lnTo>
                <a:lnTo>
                  <a:pt x="1082" y="700"/>
                </a:lnTo>
                <a:lnTo>
                  <a:pt x="1074" y="706"/>
                </a:lnTo>
                <a:lnTo>
                  <a:pt x="1060" y="717"/>
                </a:lnTo>
                <a:lnTo>
                  <a:pt x="1046" y="729"/>
                </a:lnTo>
                <a:lnTo>
                  <a:pt x="1033" y="742"/>
                </a:lnTo>
                <a:lnTo>
                  <a:pt x="1026" y="748"/>
                </a:lnTo>
                <a:lnTo>
                  <a:pt x="1020" y="756"/>
                </a:lnTo>
                <a:lnTo>
                  <a:pt x="1015" y="764"/>
                </a:lnTo>
                <a:lnTo>
                  <a:pt x="1009" y="772"/>
                </a:lnTo>
                <a:lnTo>
                  <a:pt x="1000" y="788"/>
                </a:lnTo>
                <a:lnTo>
                  <a:pt x="990" y="806"/>
                </a:lnTo>
                <a:lnTo>
                  <a:pt x="985" y="815"/>
                </a:lnTo>
                <a:lnTo>
                  <a:pt x="982" y="824"/>
                </a:lnTo>
                <a:lnTo>
                  <a:pt x="974" y="844"/>
                </a:lnTo>
                <a:lnTo>
                  <a:pt x="966" y="865"/>
                </a:lnTo>
                <a:lnTo>
                  <a:pt x="959" y="888"/>
                </a:lnTo>
                <a:lnTo>
                  <a:pt x="953" y="911"/>
                </a:lnTo>
                <a:lnTo>
                  <a:pt x="947" y="936"/>
                </a:lnTo>
                <a:lnTo>
                  <a:pt x="942" y="963"/>
                </a:lnTo>
                <a:lnTo>
                  <a:pt x="938" y="990"/>
                </a:lnTo>
                <a:lnTo>
                  <a:pt x="933" y="1019"/>
                </a:lnTo>
                <a:lnTo>
                  <a:pt x="930" y="1048"/>
                </a:lnTo>
                <a:lnTo>
                  <a:pt x="928" y="1080"/>
                </a:lnTo>
                <a:lnTo>
                  <a:pt x="926" y="1112"/>
                </a:lnTo>
                <a:lnTo>
                  <a:pt x="924" y="1146"/>
                </a:lnTo>
                <a:lnTo>
                  <a:pt x="923" y="1182"/>
                </a:lnTo>
                <a:lnTo>
                  <a:pt x="923" y="1218"/>
                </a:lnTo>
                <a:lnTo>
                  <a:pt x="923" y="1254"/>
                </a:lnTo>
                <a:lnTo>
                  <a:pt x="924" y="1289"/>
                </a:lnTo>
                <a:lnTo>
                  <a:pt x="926" y="1323"/>
                </a:lnTo>
                <a:lnTo>
                  <a:pt x="928" y="1355"/>
                </a:lnTo>
                <a:lnTo>
                  <a:pt x="930" y="1387"/>
                </a:lnTo>
                <a:lnTo>
                  <a:pt x="933" y="1416"/>
                </a:lnTo>
                <a:lnTo>
                  <a:pt x="937" y="1444"/>
                </a:lnTo>
                <a:lnTo>
                  <a:pt x="941" y="1471"/>
                </a:lnTo>
                <a:lnTo>
                  <a:pt x="947" y="1497"/>
                </a:lnTo>
                <a:lnTo>
                  <a:pt x="953" y="1521"/>
                </a:lnTo>
                <a:lnTo>
                  <a:pt x="958" y="1545"/>
                </a:lnTo>
                <a:lnTo>
                  <a:pt x="962" y="1555"/>
                </a:lnTo>
                <a:lnTo>
                  <a:pt x="965" y="1566"/>
                </a:lnTo>
                <a:lnTo>
                  <a:pt x="972" y="1587"/>
                </a:lnTo>
                <a:lnTo>
                  <a:pt x="980" y="1606"/>
                </a:lnTo>
                <a:lnTo>
                  <a:pt x="989" y="1624"/>
                </a:lnTo>
                <a:lnTo>
                  <a:pt x="998" y="1641"/>
                </a:lnTo>
                <a:close/>
                <a:moveTo>
                  <a:pt x="1280" y="1978"/>
                </a:moveTo>
                <a:lnTo>
                  <a:pt x="1259" y="1978"/>
                </a:lnTo>
                <a:lnTo>
                  <a:pt x="1239" y="1978"/>
                </a:lnTo>
                <a:lnTo>
                  <a:pt x="1218" y="1977"/>
                </a:lnTo>
                <a:lnTo>
                  <a:pt x="1198" y="1975"/>
                </a:lnTo>
                <a:lnTo>
                  <a:pt x="1179" y="1974"/>
                </a:lnTo>
                <a:lnTo>
                  <a:pt x="1160" y="1972"/>
                </a:lnTo>
                <a:lnTo>
                  <a:pt x="1142" y="1970"/>
                </a:lnTo>
                <a:lnTo>
                  <a:pt x="1124" y="1966"/>
                </a:lnTo>
                <a:lnTo>
                  <a:pt x="1106" y="1964"/>
                </a:lnTo>
                <a:lnTo>
                  <a:pt x="1088" y="1961"/>
                </a:lnTo>
                <a:lnTo>
                  <a:pt x="1071" y="1956"/>
                </a:lnTo>
                <a:lnTo>
                  <a:pt x="1054" y="1953"/>
                </a:lnTo>
                <a:lnTo>
                  <a:pt x="1038" y="1948"/>
                </a:lnTo>
                <a:lnTo>
                  <a:pt x="1022" y="1943"/>
                </a:lnTo>
                <a:lnTo>
                  <a:pt x="992" y="1933"/>
                </a:lnTo>
                <a:lnTo>
                  <a:pt x="963" y="1920"/>
                </a:lnTo>
                <a:lnTo>
                  <a:pt x="949" y="1914"/>
                </a:lnTo>
                <a:lnTo>
                  <a:pt x="936" y="1907"/>
                </a:lnTo>
                <a:lnTo>
                  <a:pt x="911" y="1892"/>
                </a:lnTo>
                <a:lnTo>
                  <a:pt x="899" y="1884"/>
                </a:lnTo>
                <a:lnTo>
                  <a:pt x="886" y="1875"/>
                </a:lnTo>
                <a:lnTo>
                  <a:pt x="875" y="1866"/>
                </a:lnTo>
                <a:lnTo>
                  <a:pt x="864" y="1857"/>
                </a:lnTo>
                <a:lnTo>
                  <a:pt x="853" y="1848"/>
                </a:lnTo>
                <a:lnTo>
                  <a:pt x="843" y="1838"/>
                </a:lnTo>
                <a:lnTo>
                  <a:pt x="833" y="1828"/>
                </a:lnTo>
                <a:lnTo>
                  <a:pt x="824" y="1818"/>
                </a:lnTo>
                <a:lnTo>
                  <a:pt x="815" y="1807"/>
                </a:lnTo>
                <a:lnTo>
                  <a:pt x="811" y="1801"/>
                </a:lnTo>
                <a:lnTo>
                  <a:pt x="806" y="1796"/>
                </a:lnTo>
                <a:lnTo>
                  <a:pt x="798" y="1784"/>
                </a:lnTo>
                <a:lnTo>
                  <a:pt x="790" y="1772"/>
                </a:lnTo>
                <a:lnTo>
                  <a:pt x="783" y="1760"/>
                </a:lnTo>
                <a:lnTo>
                  <a:pt x="776" y="1747"/>
                </a:lnTo>
                <a:lnTo>
                  <a:pt x="761" y="1720"/>
                </a:lnTo>
                <a:lnTo>
                  <a:pt x="754" y="1706"/>
                </a:lnTo>
                <a:lnTo>
                  <a:pt x="748" y="1691"/>
                </a:lnTo>
                <a:lnTo>
                  <a:pt x="736" y="1661"/>
                </a:lnTo>
                <a:lnTo>
                  <a:pt x="731" y="1645"/>
                </a:lnTo>
                <a:lnTo>
                  <a:pt x="725" y="1629"/>
                </a:lnTo>
                <a:lnTo>
                  <a:pt x="715" y="1596"/>
                </a:lnTo>
                <a:lnTo>
                  <a:pt x="706" y="1561"/>
                </a:lnTo>
                <a:lnTo>
                  <a:pt x="698" y="1524"/>
                </a:lnTo>
                <a:lnTo>
                  <a:pt x="695" y="1505"/>
                </a:lnTo>
                <a:lnTo>
                  <a:pt x="691" y="1484"/>
                </a:lnTo>
                <a:lnTo>
                  <a:pt x="686" y="1445"/>
                </a:lnTo>
                <a:lnTo>
                  <a:pt x="681" y="1402"/>
                </a:lnTo>
                <a:lnTo>
                  <a:pt x="678" y="1360"/>
                </a:lnTo>
                <a:lnTo>
                  <a:pt x="676" y="1337"/>
                </a:lnTo>
                <a:lnTo>
                  <a:pt x="674" y="1315"/>
                </a:lnTo>
                <a:lnTo>
                  <a:pt x="673" y="1267"/>
                </a:lnTo>
                <a:lnTo>
                  <a:pt x="673" y="1219"/>
                </a:lnTo>
                <a:lnTo>
                  <a:pt x="673" y="1171"/>
                </a:lnTo>
                <a:lnTo>
                  <a:pt x="674" y="1147"/>
                </a:lnTo>
                <a:lnTo>
                  <a:pt x="674" y="1124"/>
                </a:lnTo>
                <a:lnTo>
                  <a:pt x="678" y="1079"/>
                </a:lnTo>
                <a:lnTo>
                  <a:pt x="681" y="1035"/>
                </a:lnTo>
                <a:lnTo>
                  <a:pt x="686" y="992"/>
                </a:lnTo>
                <a:lnTo>
                  <a:pt x="689" y="972"/>
                </a:lnTo>
                <a:lnTo>
                  <a:pt x="692" y="952"/>
                </a:lnTo>
                <a:lnTo>
                  <a:pt x="699" y="912"/>
                </a:lnTo>
                <a:lnTo>
                  <a:pt x="707" y="875"/>
                </a:lnTo>
                <a:lnTo>
                  <a:pt x="716" y="839"/>
                </a:lnTo>
                <a:lnTo>
                  <a:pt x="721" y="823"/>
                </a:lnTo>
                <a:lnTo>
                  <a:pt x="726" y="806"/>
                </a:lnTo>
                <a:lnTo>
                  <a:pt x="738" y="773"/>
                </a:lnTo>
                <a:lnTo>
                  <a:pt x="743" y="757"/>
                </a:lnTo>
                <a:lnTo>
                  <a:pt x="750" y="742"/>
                </a:lnTo>
                <a:lnTo>
                  <a:pt x="762" y="712"/>
                </a:lnTo>
                <a:lnTo>
                  <a:pt x="770" y="698"/>
                </a:lnTo>
                <a:lnTo>
                  <a:pt x="777" y="684"/>
                </a:lnTo>
                <a:lnTo>
                  <a:pt x="793" y="658"/>
                </a:lnTo>
                <a:lnTo>
                  <a:pt x="801" y="646"/>
                </a:lnTo>
                <a:lnTo>
                  <a:pt x="808" y="634"/>
                </a:lnTo>
                <a:lnTo>
                  <a:pt x="817" y="621"/>
                </a:lnTo>
                <a:lnTo>
                  <a:pt x="826" y="610"/>
                </a:lnTo>
                <a:lnTo>
                  <a:pt x="837" y="599"/>
                </a:lnTo>
                <a:lnTo>
                  <a:pt x="846" y="589"/>
                </a:lnTo>
                <a:lnTo>
                  <a:pt x="856" y="579"/>
                </a:lnTo>
                <a:lnTo>
                  <a:pt x="867" y="569"/>
                </a:lnTo>
                <a:lnTo>
                  <a:pt x="878" y="558"/>
                </a:lnTo>
                <a:lnTo>
                  <a:pt x="890" y="549"/>
                </a:lnTo>
                <a:lnTo>
                  <a:pt x="901" y="542"/>
                </a:lnTo>
                <a:lnTo>
                  <a:pt x="913" y="533"/>
                </a:lnTo>
                <a:lnTo>
                  <a:pt x="939" y="517"/>
                </a:lnTo>
                <a:lnTo>
                  <a:pt x="953" y="510"/>
                </a:lnTo>
                <a:lnTo>
                  <a:pt x="966" y="502"/>
                </a:lnTo>
                <a:lnTo>
                  <a:pt x="981" y="497"/>
                </a:lnTo>
                <a:lnTo>
                  <a:pt x="994" y="490"/>
                </a:lnTo>
                <a:lnTo>
                  <a:pt x="1025" y="479"/>
                </a:lnTo>
                <a:lnTo>
                  <a:pt x="1057" y="470"/>
                </a:lnTo>
                <a:lnTo>
                  <a:pt x="1073" y="465"/>
                </a:lnTo>
                <a:lnTo>
                  <a:pt x="1090" y="461"/>
                </a:lnTo>
                <a:lnTo>
                  <a:pt x="1107" y="457"/>
                </a:lnTo>
                <a:lnTo>
                  <a:pt x="1125" y="454"/>
                </a:lnTo>
                <a:lnTo>
                  <a:pt x="1162" y="449"/>
                </a:lnTo>
                <a:lnTo>
                  <a:pt x="1180" y="447"/>
                </a:lnTo>
                <a:lnTo>
                  <a:pt x="1199" y="445"/>
                </a:lnTo>
                <a:lnTo>
                  <a:pt x="1219" y="444"/>
                </a:lnTo>
                <a:lnTo>
                  <a:pt x="1239" y="443"/>
                </a:lnTo>
                <a:lnTo>
                  <a:pt x="1260" y="443"/>
                </a:lnTo>
                <a:lnTo>
                  <a:pt x="1280" y="443"/>
                </a:lnTo>
                <a:lnTo>
                  <a:pt x="1301" y="443"/>
                </a:lnTo>
                <a:lnTo>
                  <a:pt x="1321" y="443"/>
                </a:lnTo>
                <a:lnTo>
                  <a:pt x="1341" y="444"/>
                </a:lnTo>
                <a:lnTo>
                  <a:pt x="1361" y="445"/>
                </a:lnTo>
                <a:lnTo>
                  <a:pt x="1398" y="449"/>
                </a:lnTo>
                <a:lnTo>
                  <a:pt x="1418" y="452"/>
                </a:lnTo>
                <a:lnTo>
                  <a:pt x="1436" y="454"/>
                </a:lnTo>
                <a:lnTo>
                  <a:pt x="1453" y="457"/>
                </a:lnTo>
                <a:lnTo>
                  <a:pt x="1471" y="461"/>
                </a:lnTo>
                <a:lnTo>
                  <a:pt x="1503" y="469"/>
                </a:lnTo>
                <a:lnTo>
                  <a:pt x="1535" y="479"/>
                </a:lnTo>
                <a:lnTo>
                  <a:pt x="1550" y="484"/>
                </a:lnTo>
                <a:lnTo>
                  <a:pt x="1565" y="490"/>
                </a:lnTo>
                <a:lnTo>
                  <a:pt x="1580" y="496"/>
                </a:lnTo>
                <a:lnTo>
                  <a:pt x="1594" y="502"/>
                </a:lnTo>
                <a:lnTo>
                  <a:pt x="1621" y="517"/>
                </a:lnTo>
                <a:lnTo>
                  <a:pt x="1634" y="524"/>
                </a:lnTo>
                <a:lnTo>
                  <a:pt x="1646" y="533"/>
                </a:lnTo>
                <a:lnTo>
                  <a:pt x="1659" y="540"/>
                </a:lnTo>
                <a:lnTo>
                  <a:pt x="1670" y="549"/>
                </a:lnTo>
                <a:lnTo>
                  <a:pt x="1682" y="558"/>
                </a:lnTo>
                <a:lnTo>
                  <a:pt x="1692" y="567"/>
                </a:lnTo>
                <a:lnTo>
                  <a:pt x="1704" y="578"/>
                </a:lnTo>
                <a:lnTo>
                  <a:pt x="1714" y="588"/>
                </a:lnTo>
                <a:lnTo>
                  <a:pt x="1723" y="599"/>
                </a:lnTo>
                <a:lnTo>
                  <a:pt x="1733" y="609"/>
                </a:lnTo>
                <a:lnTo>
                  <a:pt x="1742" y="620"/>
                </a:lnTo>
                <a:lnTo>
                  <a:pt x="1751" y="633"/>
                </a:lnTo>
                <a:lnTo>
                  <a:pt x="1767" y="657"/>
                </a:lnTo>
                <a:lnTo>
                  <a:pt x="1775" y="670"/>
                </a:lnTo>
                <a:lnTo>
                  <a:pt x="1782" y="683"/>
                </a:lnTo>
                <a:lnTo>
                  <a:pt x="1796" y="711"/>
                </a:lnTo>
                <a:lnTo>
                  <a:pt x="1809" y="740"/>
                </a:lnTo>
                <a:lnTo>
                  <a:pt x="1822" y="771"/>
                </a:lnTo>
                <a:lnTo>
                  <a:pt x="1827" y="788"/>
                </a:lnTo>
                <a:lnTo>
                  <a:pt x="1833" y="803"/>
                </a:lnTo>
                <a:lnTo>
                  <a:pt x="1842" y="838"/>
                </a:lnTo>
                <a:lnTo>
                  <a:pt x="1851" y="874"/>
                </a:lnTo>
                <a:lnTo>
                  <a:pt x="1859" y="911"/>
                </a:lnTo>
                <a:lnTo>
                  <a:pt x="1864" y="930"/>
                </a:lnTo>
                <a:lnTo>
                  <a:pt x="1867" y="951"/>
                </a:lnTo>
                <a:lnTo>
                  <a:pt x="1873" y="991"/>
                </a:lnTo>
                <a:lnTo>
                  <a:pt x="1877" y="1033"/>
                </a:lnTo>
                <a:lnTo>
                  <a:pt x="1880" y="1076"/>
                </a:lnTo>
                <a:lnTo>
                  <a:pt x="1882" y="1099"/>
                </a:lnTo>
                <a:lnTo>
                  <a:pt x="1884" y="1123"/>
                </a:lnTo>
                <a:lnTo>
                  <a:pt x="1885" y="1170"/>
                </a:lnTo>
                <a:lnTo>
                  <a:pt x="1885" y="1218"/>
                </a:lnTo>
                <a:lnTo>
                  <a:pt x="1885" y="1250"/>
                </a:lnTo>
                <a:lnTo>
                  <a:pt x="1885" y="1281"/>
                </a:lnTo>
                <a:lnTo>
                  <a:pt x="1884" y="1312"/>
                </a:lnTo>
                <a:lnTo>
                  <a:pt x="1882" y="1342"/>
                </a:lnTo>
                <a:lnTo>
                  <a:pt x="1880" y="1371"/>
                </a:lnTo>
                <a:lnTo>
                  <a:pt x="1877" y="1399"/>
                </a:lnTo>
                <a:lnTo>
                  <a:pt x="1875" y="1427"/>
                </a:lnTo>
                <a:lnTo>
                  <a:pt x="1874" y="1441"/>
                </a:lnTo>
                <a:lnTo>
                  <a:pt x="1871" y="1454"/>
                </a:lnTo>
                <a:lnTo>
                  <a:pt x="1868" y="1480"/>
                </a:lnTo>
                <a:lnTo>
                  <a:pt x="1864" y="1505"/>
                </a:lnTo>
                <a:lnTo>
                  <a:pt x="1859" y="1529"/>
                </a:lnTo>
                <a:lnTo>
                  <a:pt x="1854" y="1553"/>
                </a:lnTo>
                <a:lnTo>
                  <a:pt x="1849" y="1575"/>
                </a:lnTo>
                <a:lnTo>
                  <a:pt x="1843" y="1598"/>
                </a:lnTo>
                <a:lnTo>
                  <a:pt x="1836" y="1619"/>
                </a:lnTo>
                <a:lnTo>
                  <a:pt x="1830" y="1639"/>
                </a:lnTo>
                <a:lnTo>
                  <a:pt x="1823" y="1659"/>
                </a:lnTo>
                <a:lnTo>
                  <a:pt x="1815" y="1679"/>
                </a:lnTo>
                <a:lnTo>
                  <a:pt x="1811" y="1688"/>
                </a:lnTo>
                <a:lnTo>
                  <a:pt x="1806" y="1697"/>
                </a:lnTo>
                <a:lnTo>
                  <a:pt x="1798" y="1715"/>
                </a:lnTo>
                <a:lnTo>
                  <a:pt x="1788" y="1733"/>
                </a:lnTo>
                <a:lnTo>
                  <a:pt x="1778" y="1750"/>
                </a:lnTo>
                <a:lnTo>
                  <a:pt x="1768" y="1765"/>
                </a:lnTo>
                <a:lnTo>
                  <a:pt x="1757" y="1781"/>
                </a:lnTo>
                <a:lnTo>
                  <a:pt x="1745" y="1796"/>
                </a:lnTo>
                <a:lnTo>
                  <a:pt x="1733" y="1810"/>
                </a:lnTo>
                <a:lnTo>
                  <a:pt x="1721" y="1825"/>
                </a:lnTo>
                <a:lnTo>
                  <a:pt x="1707" y="1837"/>
                </a:lnTo>
                <a:lnTo>
                  <a:pt x="1693" y="1851"/>
                </a:lnTo>
                <a:lnTo>
                  <a:pt x="1679" y="1862"/>
                </a:lnTo>
                <a:lnTo>
                  <a:pt x="1663" y="1874"/>
                </a:lnTo>
                <a:lnTo>
                  <a:pt x="1648" y="1884"/>
                </a:lnTo>
                <a:lnTo>
                  <a:pt x="1831" y="2178"/>
                </a:lnTo>
                <a:lnTo>
                  <a:pt x="1607" y="2282"/>
                </a:lnTo>
                <a:lnTo>
                  <a:pt x="1413" y="1965"/>
                </a:lnTo>
                <a:lnTo>
                  <a:pt x="1402" y="1969"/>
                </a:lnTo>
                <a:lnTo>
                  <a:pt x="1396" y="1970"/>
                </a:lnTo>
                <a:lnTo>
                  <a:pt x="1389" y="1971"/>
                </a:lnTo>
                <a:lnTo>
                  <a:pt x="1375" y="1973"/>
                </a:lnTo>
                <a:lnTo>
                  <a:pt x="1359" y="1975"/>
                </a:lnTo>
                <a:lnTo>
                  <a:pt x="1342" y="1977"/>
                </a:lnTo>
                <a:lnTo>
                  <a:pt x="1323" y="1978"/>
                </a:lnTo>
                <a:lnTo>
                  <a:pt x="1303" y="1978"/>
                </a:lnTo>
                <a:lnTo>
                  <a:pt x="1280" y="1978"/>
                </a:lnTo>
                <a:close/>
                <a:moveTo>
                  <a:pt x="3107" y="0"/>
                </a:moveTo>
                <a:lnTo>
                  <a:pt x="2987" y="0"/>
                </a:lnTo>
                <a:lnTo>
                  <a:pt x="2359" y="0"/>
                </a:lnTo>
                <a:lnTo>
                  <a:pt x="1732" y="0"/>
                </a:lnTo>
                <a:lnTo>
                  <a:pt x="1103" y="0"/>
                </a:lnTo>
                <a:lnTo>
                  <a:pt x="476" y="0"/>
                </a:lnTo>
                <a:lnTo>
                  <a:pt x="0" y="475"/>
                </a:lnTo>
                <a:lnTo>
                  <a:pt x="0" y="1271"/>
                </a:lnTo>
                <a:lnTo>
                  <a:pt x="0" y="2066"/>
                </a:lnTo>
                <a:lnTo>
                  <a:pt x="0" y="2197"/>
                </a:lnTo>
                <a:lnTo>
                  <a:pt x="0" y="2526"/>
                </a:lnTo>
                <a:lnTo>
                  <a:pt x="330" y="2526"/>
                </a:lnTo>
                <a:lnTo>
                  <a:pt x="450" y="2526"/>
                </a:lnTo>
                <a:lnTo>
                  <a:pt x="1078" y="2526"/>
                </a:lnTo>
                <a:lnTo>
                  <a:pt x="1706" y="2526"/>
                </a:lnTo>
                <a:lnTo>
                  <a:pt x="2333" y="2526"/>
                </a:lnTo>
                <a:lnTo>
                  <a:pt x="2961" y="2526"/>
                </a:lnTo>
                <a:lnTo>
                  <a:pt x="3438" y="2051"/>
                </a:lnTo>
                <a:lnTo>
                  <a:pt x="3438" y="1255"/>
                </a:lnTo>
                <a:lnTo>
                  <a:pt x="3438" y="460"/>
                </a:lnTo>
                <a:lnTo>
                  <a:pt x="3438" y="329"/>
                </a:lnTo>
                <a:lnTo>
                  <a:pt x="3438" y="0"/>
                </a:lnTo>
                <a:lnTo>
                  <a:pt x="310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805264"/>
            <a:ext cx="11090275" cy="360586"/>
          </a:xfrm>
        </p:spPr>
        <p:txBody>
          <a:bodyPr anchor="b" anchorCtr="0"/>
          <a:lstStyle>
            <a:lvl1pPr marL="0" indent="0">
              <a:buFontTx/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Insert date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598047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B0D45-0424-405B-BA33-A947C7C3950D}" type="datetime3">
              <a:rPr lang="en-US" smtClean="0"/>
              <a:t>21 June 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26719"/>
      </p:ext>
    </p:extLst>
  </p:cSld>
  <p:clrMapOvr>
    <a:masterClrMapping/>
  </p:clrMapOvr>
  <p:transition spd="med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2">
  <p:cSld name="Section Header 2">
    <p:bg>
      <p:bgPr>
        <a:solidFill>
          <a:srgbClr val="848895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4"/>
          <p:cNvSpPr>
            <a:spLocks noGrp="1"/>
          </p:cNvSpPr>
          <p:nvPr>
            <p:ph type="pic" idx="2"/>
          </p:nvPr>
        </p:nvSpPr>
        <p:spPr>
          <a:xfrm>
            <a:off x="0" y="2"/>
            <a:ext cx="12192000" cy="58772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53" name="Google Shape;53;p34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4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4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" name="Google Shape;56;p34"/>
          <p:cNvSpPr txBox="1">
            <a:spLocks noGrp="1"/>
          </p:cNvSpPr>
          <p:nvPr>
            <p:ph type="body" idx="1"/>
          </p:nvPr>
        </p:nvSpPr>
        <p:spPr>
          <a:xfrm>
            <a:off x="6743700" y="5733627"/>
            <a:ext cx="4897437" cy="432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4"/>
          <p:cNvSpPr>
            <a:spLocks noGrp="1"/>
          </p:cNvSpPr>
          <p:nvPr>
            <p:ph type="body" idx="3"/>
          </p:nvPr>
        </p:nvSpPr>
        <p:spPr>
          <a:xfrm>
            <a:off x="6096000" y="5734945"/>
            <a:ext cx="432000" cy="432000"/>
          </a:xfrm>
          <a:prstGeom prst="snip2DiagRect">
            <a:avLst>
              <a:gd name="adj1" fmla="val 17009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tillium Web"/>
              <a:buNone/>
              <a:defRPr sz="18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9pPr>
          </a:lstStyle>
          <a:p>
            <a:endParaRPr/>
          </a:p>
        </p:txBody>
      </p:sp>
      <p:sp>
        <p:nvSpPr>
          <p:cNvPr id="58" name="Google Shape;58;p34"/>
          <p:cNvSpPr/>
          <p:nvPr/>
        </p:nvSpPr>
        <p:spPr>
          <a:xfrm>
            <a:off x="550863" y="549275"/>
            <a:ext cx="720000" cy="52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95088" y="49537"/>
                </a:moveTo>
                <a:lnTo>
                  <a:pt x="84558" y="49537"/>
                </a:lnTo>
                <a:lnTo>
                  <a:pt x="84558" y="72278"/>
                </a:lnTo>
                <a:lnTo>
                  <a:pt x="84558" y="72278"/>
                </a:lnTo>
                <a:lnTo>
                  <a:pt x="84637" y="75160"/>
                </a:lnTo>
                <a:lnTo>
                  <a:pt x="84715" y="77509"/>
                </a:lnTo>
                <a:lnTo>
                  <a:pt x="84951" y="79324"/>
                </a:lnTo>
                <a:lnTo>
                  <a:pt x="85108" y="79964"/>
                </a:lnTo>
                <a:lnTo>
                  <a:pt x="85265" y="80605"/>
                </a:lnTo>
                <a:lnTo>
                  <a:pt x="85265" y="80605"/>
                </a:lnTo>
                <a:lnTo>
                  <a:pt x="85501" y="81032"/>
                </a:lnTo>
                <a:lnTo>
                  <a:pt x="85737" y="81459"/>
                </a:lnTo>
                <a:lnTo>
                  <a:pt x="86051" y="81886"/>
                </a:lnTo>
                <a:lnTo>
                  <a:pt x="86444" y="82100"/>
                </a:lnTo>
                <a:lnTo>
                  <a:pt x="86916" y="82420"/>
                </a:lnTo>
                <a:lnTo>
                  <a:pt x="87466" y="82527"/>
                </a:lnTo>
                <a:lnTo>
                  <a:pt x="88094" y="82633"/>
                </a:lnTo>
                <a:lnTo>
                  <a:pt x="88723" y="82633"/>
                </a:lnTo>
                <a:lnTo>
                  <a:pt x="95010" y="82313"/>
                </a:lnTo>
                <a:lnTo>
                  <a:pt x="95403" y="91281"/>
                </a:lnTo>
                <a:lnTo>
                  <a:pt x="95403" y="91281"/>
                </a:lnTo>
                <a:lnTo>
                  <a:pt x="92967" y="91922"/>
                </a:lnTo>
                <a:lnTo>
                  <a:pt x="90923" y="92349"/>
                </a:lnTo>
                <a:lnTo>
                  <a:pt x="89116" y="92562"/>
                </a:lnTo>
                <a:lnTo>
                  <a:pt x="87623" y="92669"/>
                </a:lnTo>
                <a:lnTo>
                  <a:pt x="87623" y="92669"/>
                </a:lnTo>
                <a:lnTo>
                  <a:pt x="86051" y="92562"/>
                </a:lnTo>
                <a:lnTo>
                  <a:pt x="84637" y="92456"/>
                </a:lnTo>
                <a:lnTo>
                  <a:pt x="83379" y="92135"/>
                </a:lnTo>
                <a:lnTo>
                  <a:pt x="82200" y="91708"/>
                </a:lnTo>
                <a:lnTo>
                  <a:pt x="81100" y="91068"/>
                </a:lnTo>
                <a:lnTo>
                  <a:pt x="80236" y="90427"/>
                </a:lnTo>
                <a:lnTo>
                  <a:pt x="79450" y="89573"/>
                </a:lnTo>
                <a:lnTo>
                  <a:pt x="78743" y="88612"/>
                </a:lnTo>
                <a:lnTo>
                  <a:pt x="78743" y="88612"/>
                </a:lnTo>
                <a:lnTo>
                  <a:pt x="78193" y="87544"/>
                </a:lnTo>
                <a:lnTo>
                  <a:pt x="77721" y="86157"/>
                </a:lnTo>
                <a:lnTo>
                  <a:pt x="77328" y="84662"/>
                </a:lnTo>
                <a:lnTo>
                  <a:pt x="77014" y="82847"/>
                </a:lnTo>
                <a:lnTo>
                  <a:pt x="76699" y="80819"/>
                </a:lnTo>
                <a:lnTo>
                  <a:pt x="76542" y="78577"/>
                </a:lnTo>
                <a:lnTo>
                  <a:pt x="76385" y="76121"/>
                </a:lnTo>
                <a:lnTo>
                  <a:pt x="76385" y="73452"/>
                </a:lnTo>
                <a:lnTo>
                  <a:pt x="76385" y="49537"/>
                </a:lnTo>
                <a:lnTo>
                  <a:pt x="70570" y="49537"/>
                </a:lnTo>
                <a:lnTo>
                  <a:pt x="70570" y="39929"/>
                </a:lnTo>
                <a:lnTo>
                  <a:pt x="76385" y="39929"/>
                </a:lnTo>
                <a:lnTo>
                  <a:pt x="76385" y="24982"/>
                </a:lnTo>
                <a:lnTo>
                  <a:pt x="84558" y="24982"/>
                </a:lnTo>
                <a:lnTo>
                  <a:pt x="84558" y="39929"/>
                </a:lnTo>
                <a:lnTo>
                  <a:pt x="95088" y="39929"/>
                </a:lnTo>
                <a:lnTo>
                  <a:pt x="95088" y="49537"/>
                </a:lnTo>
                <a:close/>
                <a:moveTo>
                  <a:pt x="34813" y="77936"/>
                </a:moveTo>
                <a:lnTo>
                  <a:pt x="34813" y="77936"/>
                </a:lnTo>
                <a:lnTo>
                  <a:pt x="35128" y="78683"/>
                </a:lnTo>
                <a:lnTo>
                  <a:pt x="35521" y="79324"/>
                </a:lnTo>
                <a:lnTo>
                  <a:pt x="35992" y="79964"/>
                </a:lnTo>
                <a:lnTo>
                  <a:pt x="36385" y="80498"/>
                </a:lnTo>
                <a:lnTo>
                  <a:pt x="36935" y="81139"/>
                </a:lnTo>
                <a:lnTo>
                  <a:pt x="37407" y="81566"/>
                </a:lnTo>
                <a:lnTo>
                  <a:pt x="37957" y="81993"/>
                </a:lnTo>
                <a:lnTo>
                  <a:pt x="38585" y="82420"/>
                </a:lnTo>
                <a:lnTo>
                  <a:pt x="39921" y="83061"/>
                </a:lnTo>
                <a:lnTo>
                  <a:pt x="41336" y="83594"/>
                </a:lnTo>
                <a:lnTo>
                  <a:pt x="42986" y="83808"/>
                </a:lnTo>
                <a:lnTo>
                  <a:pt x="44715" y="83915"/>
                </a:lnTo>
                <a:lnTo>
                  <a:pt x="44715" y="83915"/>
                </a:lnTo>
                <a:lnTo>
                  <a:pt x="46444" y="83808"/>
                </a:lnTo>
                <a:lnTo>
                  <a:pt x="48016" y="83594"/>
                </a:lnTo>
                <a:lnTo>
                  <a:pt x="49509" y="83061"/>
                </a:lnTo>
                <a:lnTo>
                  <a:pt x="50845" y="82420"/>
                </a:lnTo>
                <a:lnTo>
                  <a:pt x="51395" y="82100"/>
                </a:lnTo>
                <a:lnTo>
                  <a:pt x="51945" y="81673"/>
                </a:lnTo>
                <a:lnTo>
                  <a:pt x="52495" y="81139"/>
                </a:lnTo>
                <a:lnTo>
                  <a:pt x="52967" y="80605"/>
                </a:lnTo>
                <a:lnTo>
                  <a:pt x="53438" y="80071"/>
                </a:lnTo>
                <a:lnTo>
                  <a:pt x="53831" y="79431"/>
                </a:lnTo>
                <a:lnTo>
                  <a:pt x="54224" y="78683"/>
                </a:lnTo>
                <a:lnTo>
                  <a:pt x="54538" y="78043"/>
                </a:lnTo>
                <a:lnTo>
                  <a:pt x="54538" y="78043"/>
                </a:lnTo>
                <a:lnTo>
                  <a:pt x="55167" y="76441"/>
                </a:lnTo>
                <a:lnTo>
                  <a:pt x="55639" y="74520"/>
                </a:lnTo>
                <a:lnTo>
                  <a:pt x="56110" y="72384"/>
                </a:lnTo>
                <a:lnTo>
                  <a:pt x="56424" y="70036"/>
                </a:lnTo>
                <a:lnTo>
                  <a:pt x="56739" y="67367"/>
                </a:lnTo>
                <a:lnTo>
                  <a:pt x="56896" y="64484"/>
                </a:lnTo>
                <a:lnTo>
                  <a:pt x="57053" y="61388"/>
                </a:lnTo>
                <a:lnTo>
                  <a:pt x="57053" y="57972"/>
                </a:lnTo>
                <a:lnTo>
                  <a:pt x="57053" y="57972"/>
                </a:lnTo>
                <a:lnTo>
                  <a:pt x="57053" y="54555"/>
                </a:lnTo>
                <a:lnTo>
                  <a:pt x="56896" y="51352"/>
                </a:lnTo>
                <a:lnTo>
                  <a:pt x="56739" y="48470"/>
                </a:lnTo>
                <a:lnTo>
                  <a:pt x="56424" y="45694"/>
                </a:lnTo>
                <a:lnTo>
                  <a:pt x="56031" y="43238"/>
                </a:lnTo>
                <a:lnTo>
                  <a:pt x="55639" y="41103"/>
                </a:lnTo>
                <a:lnTo>
                  <a:pt x="55088" y="39075"/>
                </a:lnTo>
                <a:lnTo>
                  <a:pt x="54460" y="37367"/>
                </a:lnTo>
                <a:lnTo>
                  <a:pt x="54460" y="37367"/>
                </a:lnTo>
                <a:lnTo>
                  <a:pt x="54145" y="36619"/>
                </a:lnTo>
                <a:lnTo>
                  <a:pt x="53752" y="35872"/>
                </a:lnTo>
                <a:lnTo>
                  <a:pt x="53281" y="35231"/>
                </a:lnTo>
                <a:lnTo>
                  <a:pt x="52888" y="34591"/>
                </a:lnTo>
                <a:lnTo>
                  <a:pt x="52417" y="34057"/>
                </a:lnTo>
                <a:lnTo>
                  <a:pt x="51866" y="33523"/>
                </a:lnTo>
                <a:lnTo>
                  <a:pt x="51316" y="32989"/>
                </a:lnTo>
                <a:lnTo>
                  <a:pt x="50688" y="32562"/>
                </a:lnTo>
                <a:lnTo>
                  <a:pt x="50059" y="32242"/>
                </a:lnTo>
                <a:lnTo>
                  <a:pt x="49430" y="31922"/>
                </a:lnTo>
                <a:lnTo>
                  <a:pt x="48016" y="31388"/>
                </a:lnTo>
                <a:lnTo>
                  <a:pt x="46444" y="31068"/>
                </a:lnTo>
                <a:lnTo>
                  <a:pt x="44715" y="30961"/>
                </a:lnTo>
                <a:lnTo>
                  <a:pt x="44715" y="30961"/>
                </a:lnTo>
                <a:lnTo>
                  <a:pt x="42986" y="31068"/>
                </a:lnTo>
                <a:lnTo>
                  <a:pt x="41415" y="31388"/>
                </a:lnTo>
                <a:lnTo>
                  <a:pt x="40000" y="31922"/>
                </a:lnTo>
                <a:lnTo>
                  <a:pt x="38664" y="32562"/>
                </a:lnTo>
                <a:lnTo>
                  <a:pt x="38114" y="32989"/>
                </a:lnTo>
                <a:lnTo>
                  <a:pt x="37564" y="33523"/>
                </a:lnTo>
                <a:lnTo>
                  <a:pt x="37014" y="34057"/>
                </a:lnTo>
                <a:lnTo>
                  <a:pt x="36542" y="34591"/>
                </a:lnTo>
                <a:lnTo>
                  <a:pt x="36071" y="35231"/>
                </a:lnTo>
                <a:lnTo>
                  <a:pt x="35599" y="35872"/>
                </a:lnTo>
                <a:lnTo>
                  <a:pt x="35285" y="36619"/>
                </a:lnTo>
                <a:lnTo>
                  <a:pt x="34892" y="37367"/>
                </a:lnTo>
                <a:lnTo>
                  <a:pt x="34892" y="37367"/>
                </a:lnTo>
                <a:lnTo>
                  <a:pt x="34263" y="39075"/>
                </a:lnTo>
                <a:lnTo>
                  <a:pt x="33713" y="41103"/>
                </a:lnTo>
                <a:lnTo>
                  <a:pt x="33242" y="43238"/>
                </a:lnTo>
                <a:lnTo>
                  <a:pt x="32927" y="45694"/>
                </a:lnTo>
                <a:lnTo>
                  <a:pt x="32613" y="48363"/>
                </a:lnTo>
                <a:lnTo>
                  <a:pt x="32377" y="51246"/>
                </a:lnTo>
                <a:lnTo>
                  <a:pt x="32299" y="54448"/>
                </a:lnTo>
                <a:lnTo>
                  <a:pt x="32220" y="57865"/>
                </a:lnTo>
                <a:lnTo>
                  <a:pt x="32220" y="57865"/>
                </a:lnTo>
                <a:lnTo>
                  <a:pt x="32299" y="61174"/>
                </a:lnTo>
                <a:lnTo>
                  <a:pt x="32377" y="64377"/>
                </a:lnTo>
                <a:lnTo>
                  <a:pt x="32613" y="67260"/>
                </a:lnTo>
                <a:lnTo>
                  <a:pt x="32927" y="69822"/>
                </a:lnTo>
                <a:lnTo>
                  <a:pt x="33242" y="72278"/>
                </a:lnTo>
                <a:lnTo>
                  <a:pt x="33713" y="74413"/>
                </a:lnTo>
                <a:lnTo>
                  <a:pt x="34185" y="76228"/>
                </a:lnTo>
                <a:lnTo>
                  <a:pt x="34813" y="77936"/>
                </a:lnTo>
                <a:lnTo>
                  <a:pt x="34813" y="77936"/>
                </a:lnTo>
                <a:close/>
                <a:moveTo>
                  <a:pt x="44715" y="93950"/>
                </a:moveTo>
                <a:lnTo>
                  <a:pt x="44715" y="93950"/>
                </a:lnTo>
                <a:lnTo>
                  <a:pt x="43222" y="93950"/>
                </a:lnTo>
                <a:lnTo>
                  <a:pt x="41886" y="93843"/>
                </a:lnTo>
                <a:lnTo>
                  <a:pt x="40472" y="93630"/>
                </a:lnTo>
                <a:lnTo>
                  <a:pt x="39214" y="93416"/>
                </a:lnTo>
                <a:lnTo>
                  <a:pt x="37957" y="93096"/>
                </a:lnTo>
                <a:lnTo>
                  <a:pt x="36857" y="92776"/>
                </a:lnTo>
                <a:lnTo>
                  <a:pt x="35678" y="92242"/>
                </a:lnTo>
                <a:lnTo>
                  <a:pt x="34656" y="91815"/>
                </a:lnTo>
                <a:lnTo>
                  <a:pt x="33635" y="91174"/>
                </a:lnTo>
                <a:lnTo>
                  <a:pt x="32692" y="90534"/>
                </a:lnTo>
                <a:lnTo>
                  <a:pt x="31827" y="89893"/>
                </a:lnTo>
                <a:lnTo>
                  <a:pt x="30963" y="89039"/>
                </a:lnTo>
                <a:lnTo>
                  <a:pt x="30177" y="88185"/>
                </a:lnTo>
                <a:lnTo>
                  <a:pt x="29470" y="87331"/>
                </a:lnTo>
                <a:lnTo>
                  <a:pt x="28762" y="86370"/>
                </a:lnTo>
                <a:lnTo>
                  <a:pt x="28212" y="85302"/>
                </a:lnTo>
                <a:lnTo>
                  <a:pt x="28212" y="85302"/>
                </a:lnTo>
                <a:lnTo>
                  <a:pt x="27583" y="84128"/>
                </a:lnTo>
                <a:lnTo>
                  <a:pt x="27112" y="82954"/>
                </a:lnTo>
                <a:lnTo>
                  <a:pt x="26562" y="81673"/>
                </a:lnTo>
                <a:lnTo>
                  <a:pt x="26169" y="80285"/>
                </a:lnTo>
                <a:lnTo>
                  <a:pt x="25697" y="78897"/>
                </a:lnTo>
                <a:lnTo>
                  <a:pt x="25305" y="77402"/>
                </a:lnTo>
                <a:lnTo>
                  <a:pt x="24990" y="75801"/>
                </a:lnTo>
                <a:lnTo>
                  <a:pt x="24676" y="74093"/>
                </a:lnTo>
                <a:lnTo>
                  <a:pt x="24126" y="70463"/>
                </a:lnTo>
                <a:lnTo>
                  <a:pt x="23811" y="66619"/>
                </a:lnTo>
                <a:lnTo>
                  <a:pt x="23576" y="62456"/>
                </a:lnTo>
                <a:lnTo>
                  <a:pt x="23497" y="57865"/>
                </a:lnTo>
                <a:lnTo>
                  <a:pt x="23497" y="57865"/>
                </a:lnTo>
                <a:lnTo>
                  <a:pt x="23576" y="53381"/>
                </a:lnTo>
                <a:lnTo>
                  <a:pt x="23811" y="49110"/>
                </a:lnTo>
                <a:lnTo>
                  <a:pt x="24204" y="45160"/>
                </a:lnTo>
                <a:lnTo>
                  <a:pt x="24676" y="41530"/>
                </a:lnTo>
                <a:lnTo>
                  <a:pt x="24990" y="39822"/>
                </a:lnTo>
                <a:lnTo>
                  <a:pt x="25383" y="38221"/>
                </a:lnTo>
                <a:lnTo>
                  <a:pt x="25776" y="36726"/>
                </a:lnTo>
                <a:lnTo>
                  <a:pt x="26169" y="35231"/>
                </a:lnTo>
                <a:lnTo>
                  <a:pt x="26640" y="33843"/>
                </a:lnTo>
                <a:lnTo>
                  <a:pt x="27112" y="32456"/>
                </a:lnTo>
                <a:lnTo>
                  <a:pt x="27662" y="31281"/>
                </a:lnTo>
                <a:lnTo>
                  <a:pt x="28291" y="30107"/>
                </a:lnTo>
                <a:lnTo>
                  <a:pt x="28291" y="30107"/>
                </a:lnTo>
                <a:lnTo>
                  <a:pt x="28841" y="28932"/>
                </a:lnTo>
                <a:lnTo>
                  <a:pt x="29548" y="27972"/>
                </a:lnTo>
                <a:lnTo>
                  <a:pt x="30255" y="27011"/>
                </a:lnTo>
                <a:lnTo>
                  <a:pt x="31041" y="26050"/>
                </a:lnTo>
                <a:lnTo>
                  <a:pt x="31906" y="25302"/>
                </a:lnTo>
                <a:lnTo>
                  <a:pt x="32770" y="24555"/>
                </a:lnTo>
                <a:lnTo>
                  <a:pt x="33713" y="23915"/>
                </a:lnTo>
                <a:lnTo>
                  <a:pt x="34735" y="23274"/>
                </a:lnTo>
                <a:lnTo>
                  <a:pt x="35756" y="22740"/>
                </a:lnTo>
                <a:lnTo>
                  <a:pt x="36935" y="22313"/>
                </a:lnTo>
                <a:lnTo>
                  <a:pt x="38035" y="21886"/>
                </a:lnTo>
                <a:lnTo>
                  <a:pt x="39293" y="21566"/>
                </a:lnTo>
                <a:lnTo>
                  <a:pt x="40550" y="21352"/>
                </a:lnTo>
                <a:lnTo>
                  <a:pt x="41886" y="21139"/>
                </a:lnTo>
                <a:lnTo>
                  <a:pt x="43301" y="21032"/>
                </a:lnTo>
                <a:lnTo>
                  <a:pt x="44715" y="21032"/>
                </a:lnTo>
                <a:lnTo>
                  <a:pt x="44715" y="21032"/>
                </a:lnTo>
                <a:lnTo>
                  <a:pt x="46130" y="21032"/>
                </a:lnTo>
                <a:lnTo>
                  <a:pt x="47544" y="21139"/>
                </a:lnTo>
                <a:lnTo>
                  <a:pt x="48880" y="21352"/>
                </a:lnTo>
                <a:lnTo>
                  <a:pt x="50138" y="21566"/>
                </a:lnTo>
                <a:lnTo>
                  <a:pt x="51316" y="21886"/>
                </a:lnTo>
                <a:lnTo>
                  <a:pt x="52495" y="22206"/>
                </a:lnTo>
                <a:lnTo>
                  <a:pt x="53595" y="22740"/>
                </a:lnTo>
                <a:lnTo>
                  <a:pt x="54617" y="23274"/>
                </a:lnTo>
                <a:lnTo>
                  <a:pt x="55639" y="23808"/>
                </a:lnTo>
                <a:lnTo>
                  <a:pt x="56582" y="24555"/>
                </a:lnTo>
                <a:lnTo>
                  <a:pt x="57446" y="25302"/>
                </a:lnTo>
                <a:lnTo>
                  <a:pt x="58310" y="26050"/>
                </a:lnTo>
                <a:lnTo>
                  <a:pt x="59096" y="26904"/>
                </a:lnTo>
                <a:lnTo>
                  <a:pt x="59804" y="27865"/>
                </a:lnTo>
                <a:lnTo>
                  <a:pt x="60511" y="28932"/>
                </a:lnTo>
                <a:lnTo>
                  <a:pt x="61139" y="30000"/>
                </a:lnTo>
                <a:lnTo>
                  <a:pt x="61139" y="30000"/>
                </a:lnTo>
                <a:lnTo>
                  <a:pt x="61690" y="31174"/>
                </a:lnTo>
                <a:lnTo>
                  <a:pt x="62240" y="32456"/>
                </a:lnTo>
                <a:lnTo>
                  <a:pt x="62711" y="33737"/>
                </a:lnTo>
                <a:lnTo>
                  <a:pt x="63183" y="35125"/>
                </a:lnTo>
                <a:lnTo>
                  <a:pt x="63576" y="36619"/>
                </a:lnTo>
                <a:lnTo>
                  <a:pt x="63969" y="38114"/>
                </a:lnTo>
                <a:lnTo>
                  <a:pt x="64361" y="39822"/>
                </a:lnTo>
                <a:lnTo>
                  <a:pt x="64676" y="41530"/>
                </a:lnTo>
                <a:lnTo>
                  <a:pt x="65147" y="45160"/>
                </a:lnTo>
                <a:lnTo>
                  <a:pt x="65540" y="49004"/>
                </a:lnTo>
                <a:lnTo>
                  <a:pt x="65776" y="53274"/>
                </a:lnTo>
                <a:lnTo>
                  <a:pt x="65855" y="57865"/>
                </a:lnTo>
                <a:lnTo>
                  <a:pt x="65855" y="57865"/>
                </a:lnTo>
                <a:lnTo>
                  <a:pt x="65776" y="60854"/>
                </a:lnTo>
                <a:lnTo>
                  <a:pt x="65697" y="63737"/>
                </a:lnTo>
                <a:lnTo>
                  <a:pt x="65540" y="66406"/>
                </a:lnTo>
                <a:lnTo>
                  <a:pt x="65305" y="69075"/>
                </a:lnTo>
                <a:lnTo>
                  <a:pt x="65069" y="71423"/>
                </a:lnTo>
                <a:lnTo>
                  <a:pt x="64754" y="73772"/>
                </a:lnTo>
                <a:lnTo>
                  <a:pt x="64361" y="75907"/>
                </a:lnTo>
                <a:lnTo>
                  <a:pt x="63890" y="77829"/>
                </a:lnTo>
                <a:lnTo>
                  <a:pt x="63890" y="77829"/>
                </a:lnTo>
                <a:lnTo>
                  <a:pt x="63340" y="79751"/>
                </a:lnTo>
                <a:lnTo>
                  <a:pt x="62790" y="81459"/>
                </a:lnTo>
                <a:lnTo>
                  <a:pt x="62083" y="83061"/>
                </a:lnTo>
                <a:lnTo>
                  <a:pt x="61297" y="84555"/>
                </a:lnTo>
                <a:lnTo>
                  <a:pt x="60511" y="85943"/>
                </a:lnTo>
                <a:lnTo>
                  <a:pt x="59568" y="87224"/>
                </a:lnTo>
                <a:lnTo>
                  <a:pt x="58625" y="88399"/>
                </a:lnTo>
                <a:lnTo>
                  <a:pt x="57525" y="89466"/>
                </a:lnTo>
                <a:lnTo>
                  <a:pt x="63890" y="103452"/>
                </a:lnTo>
                <a:lnTo>
                  <a:pt x="56110" y="108363"/>
                </a:lnTo>
                <a:lnTo>
                  <a:pt x="49352" y="93310"/>
                </a:lnTo>
                <a:lnTo>
                  <a:pt x="49352" y="93310"/>
                </a:lnTo>
                <a:lnTo>
                  <a:pt x="48487" y="93630"/>
                </a:lnTo>
                <a:lnTo>
                  <a:pt x="47466" y="93843"/>
                </a:lnTo>
                <a:lnTo>
                  <a:pt x="46208" y="93950"/>
                </a:lnTo>
                <a:lnTo>
                  <a:pt x="44715" y="93950"/>
                </a:lnTo>
                <a:lnTo>
                  <a:pt x="44715" y="93950"/>
                </a:lnTo>
                <a:close/>
                <a:moveTo>
                  <a:pt x="108448" y="0"/>
                </a:moveTo>
                <a:lnTo>
                  <a:pt x="104283" y="0"/>
                </a:lnTo>
                <a:lnTo>
                  <a:pt x="16660" y="0"/>
                </a:lnTo>
                <a:lnTo>
                  <a:pt x="0" y="22527"/>
                </a:lnTo>
                <a:lnTo>
                  <a:pt x="0" y="98114"/>
                </a:lnTo>
                <a:lnTo>
                  <a:pt x="0" y="104306"/>
                </a:lnTo>
                <a:lnTo>
                  <a:pt x="0" y="120000"/>
                </a:lnTo>
                <a:lnTo>
                  <a:pt x="11552" y="120000"/>
                </a:lnTo>
                <a:lnTo>
                  <a:pt x="15717" y="120000"/>
                </a:lnTo>
                <a:lnTo>
                  <a:pt x="103340" y="120000"/>
                </a:lnTo>
                <a:lnTo>
                  <a:pt x="120000" y="97367"/>
                </a:lnTo>
                <a:lnTo>
                  <a:pt x="120000" y="21779"/>
                </a:lnTo>
                <a:lnTo>
                  <a:pt x="120000" y="15587"/>
                </a:lnTo>
                <a:lnTo>
                  <a:pt x="120000" y="0"/>
                </a:lnTo>
                <a:lnTo>
                  <a:pt x="1084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226923"/>
      </p:ext>
    </p:extLst>
  </p:cSld>
  <p:clrMapOvr>
    <a:masterClrMapping/>
  </p:clrMapOvr>
  <p:transition spd="med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 3">
  <p:cSld name="Two Content 3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5"/>
          <p:cNvSpPr/>
          <p:nvPr/>
        </p:nvSpPr>
        <p:spPr>
          <a:xfrm>
            <a:off x="0" y="0"/>
            <a:ext cx="12192000" cy="1844673"/>
          </a:xfrm>
          <a:custGeom>
            <a:avLst/>
            <a:gdLst/>
            <a:ahLst/>
            <a:cxnLst/>
            <a:rect l="l" t="t" r="r" b="b"/>
            <a:pathLst>
              <a:path w="12192000" h="1844673" extrusionOk="0">
                <a:moveTo>
                  <a:pt x="0" y="0"/>
                </a:moveTo>
                <a:lnTo>
                  <a:pt x="12192000" y="0"/>
                </a:lnTo>
                <a:lnTo>
                  <a:pt x="12192000" y="1412775"/>
                </a:lnTo>
                <a:lnTo>
                  <a:pt x="12192000" y="1412776"/>
                </a:lnTo>
                <a:lnTo>
                  <a:pt x="12191969" y="1412776"/>
                </a:lnTo>
                <a:lnTo>
                  <a:pt x="0" y="1844673"/>
                </a:lnTo>
                <a:lnTo>
                  <a:pt x="0" y="1412776"/>
                </a:lnTo>
                <a:lnTo>
                  <a:pt x="0" y="1412775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61" name="Google Shape;61;p35"/>
          <p:cNvSpPr/>
          <p:nvPr/>
        </p:nvSpPr>
        <p:spPr>
          <a:xfrm>
            <a:off x="0" y="1598114"/>
            <a:ext cx="6960096" cy="5259886"/>
          </a:xfrm>
          <a:custGeom>
            <a:avLst/>
            <a:gdLst/>
            <a:ahLst/>
            <a:cxnLst/>
            <a:rect l="l" t="t" r="r" b="b"/>
            <a:pathLst>
              <a:path w="6960096" h="5259886" extrusionOk="0">
                <a:moveTo>
                  <a:pt x="5758210" y="42576"/>
                </a:moveTo>
                <a:lnTo>
                  <a:pt x="6743701" y="5259886"/>
                </a:lnTo>
                <a:lnTo>
                  <a:pt x="0" y="5259886"/>
                </a:lnTo>
                <a:lnTo>
                  <a:pt x="0" y="246559"/>
                </a:lnTo>
                <a:close/>
                <a:moveTo>
                  <a:pt x="6960096" y="0"/>
                </a:moveTo>
                <a:lnTo>
                  <a:pt x="6960096" y="0"/>
                </a:lnTo>
                <a:lnTo>
                  <a:pt x="6027687" y="33030"/>
                </a:lnTo>
                <a:close/>
              </a:path>
            </a:pathLst>
          </a:custGeom>
          <a:solidFill>
            <a:srgbClr val="DADB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62" name="Google Shape;62;p35"/>
          <p:cNvSpPr txBox="1">
            <a:spLocks noGrp="1"/>
          </p:cNvSpPr>
          <p:nvPr>
            <p:ph type="title"/>
          </p:nvPr>
        </p:nvSpPr>
        <p:spPr>
          <a:xfrm>
            <a:off x="550862" y="692149"/>
            <a:ext cx="11090275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5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5"/>
          <p:cNvSpPr txBox="1">
            <a:spLocks noGrp="1"/>
          </p:cNvSpPr>
          <p:nvPr>
            <p:ph type="ftr" idx="11"/>
          </p:nvPr>
        </p:nvSpPr>
        <p:spPr>
          <a:xfrm>
            <a:off x="2855913" y="6381328"/>
            <a:ext cx="8136632" cy="14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5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6" name="Google Shape;66;p35"/>
          <p:cNvSpPr txBox="1">
            <a:spLocks noGrp="1"/>
          </p:cNvSpPr>
          <p:nvPr>
            <p:ph type="body" idx="1"/>
          </p:nvPr>
        </p:nvSpPr>
        <p:spPr>
          <a:xfrm>
            <a:off x="550863" y="476673"/>
            <a:ext cx="11090275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7" name="Google Shape;67;p35"/>
          <p:cNvSpPr txBox="1">
            <a:spLocks noGrp="1"/>
          </p:cNvSpPr>
          <p:nvPr>
            <p:ph type="body" idx="2"/>
          </p:nvPr>
        </p:nvSpPr>
        <p:spPr>
          <a:xfrm>
            <a:off x="550863" y="2205038"/>
            <a:ext cx="4897437" cy="381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68" name="Google Shape;68;p35"/>
          <p:cNvSpPr txBox="1">
            <a:spLocks noGrp="1"/>
          </p:cNvSpPr>
          <p:nvPr>
            <p:ph type="body" idx="3"/>
          </p:nvPr>
        </p:nvSpPr>
        <p:spPr>
          <a:xfrm>
            <a:off x="6743701" y="2205038"/>
            <a:ext cx="4897438" cy="381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896232"/>
      </p:ext>
    </p:extLst>
  </p:cSld>
  <p:clrMapOvr>
    <a:masterClrMapping/>
  </p:clrMapOvr>
  <p:transition spd="med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ighlight 2">
  <p:cSld name="Highlight 2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7"/>
          <p:cNvSpPr/>
          <p:nvPr/>
        </p:nvSpPr>
        <p:spPr>
          <a:xfrm>
            <a:off x="0" y="-1"/>
            <a:ext cx="12192000" cy="3429000"/>
          </a:xfrm>
          <a:custGeom>
            <a:avLst/>
            <a:gdLst/>
            <a:ahLst/>
            <a:cxnLst/>
            <a:rect l="l" t="t" r="r" b="b"/>
            <a:pathLst>
              <a:path w="12192000" h="3429000" extrusionOk="0">
                <a:moveTo>
                  <a:pt x="0" y="0"/>
                </a:moveTo>
                <a:lnTo>
                  <a:pt x="12192000" y="0"/>
                </a:lnTo>
                <a:lnTo>
                  <a:pt x="12192000" y="1584327"/>
                </a:lnTo>
                <a:lnTo>
                  <a:pt x="12192000" y="2205038"/>
                </a:lnTo>
                <a:lnTo>
                  <a:pt x="12192000" y="2997102"/>
                </a:lnTo>
                <a:lnTo>
                  <a:pt x="12192000" y="2997103"/>
                </a:lnTo>
                <a:lnTo>
                  <a:pt x="12191969" y="2997103"/>
                </a:lnTo>
                <a:lnTo>
                  <a:pt x="0" y="3429000"/>
                </a:lnTo>
                <a:lnTo>
                  <a:pt x="0" y="2997103"/>
                </a:lnTo>
                <a:lnTo>
                  <a:pt x="0" y="2997102"/>
                </a:lnTo>
                <a:lnTo>
                  <a:pt x="0" y="2205038"/>
                </a:lnTo>
                <a:lnTo>
                  <a:pt x="0" y="158432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85" name="Google Shape;85;p37"/>
          <p:cNvSpPr>
            <a:spLocks noGrp="1"/>
          </p:cNvSpPr>
          <p:nvPr>
            <p:ph type="pic" idx="2"/>
          </p:nvPr>
        </p:nvSpPr>
        <p:spPr>
          <a:xfrm>
            <a:off x="0" y="1"/>
            <a:ext cx="53759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86" name="Google Shape;86;p37"/>
          <p:cNvSpPr txBox="1">
            <a:spLocks noGrp="1"/>
          </p:cNvSpPr>
          <p:nvPr>
            <p:ph type="title"/>
          </p:nvPr>
        </p:nvSpPr>
        <p:spPr>
          <a:xfrm>
            <a:off x="5448300" y="692149"/>
            <a:ext cx="6192838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Titillium Web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7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7"/>
          <p:cNvSpPr txBox="1">
            <a:spLocks noGrp="1"/>
          </p:cNvSpPr>
          <p:nvPr>
            <p:ph type="ftr" idx="11"/>
          </p:nvPr>
        </p:nvSpPr>
        <p:spPr>
          <a:xfrm>
            <a:off x="2855913" y="6381750"/>
            <a:ext cx="8136632" cy="143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7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0" name="Google Shape;90;p37"/>
          <p:cNvSpPr txBox="1">
            <a:spLocks noGrp="1"/>
          </p:cNvSpPr>
          <p:nvPr>
            <p:ph type="body" idx="1"/>
          </p:nvPr>
        </p:nvSpPr>
        <p:spPr>
          <a:xfrm>
            <a:off x="5448300" y="476673"/>
            <a:ext cx="6192838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1" name="Google Shape;91;p37"/>
          <p:cNvSpPr txBox="1">
            <a:spLocks noGrp="1"/>
          </p:cNvSpPr>
          <p:nvPr>
            <p:ph type="body" idx="3"/>
          </p:nvPr>
        </p:nvSpPr>
        <p:spPr>
          <a:xfrm>
            <a:off x="5448300" y="3573016"/>
            <a:ext cx="6192838" cy="2448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92" name="Google Shape;92;p37"/>
          <p:cNvSpPr txBox="1">
            <a:spLocks noGrp="1"/>
          </p:cNvSpPr>
          <p:nvPr>
            <p:ph type="body" idx="4"/>
          </p:nvPr>
        </p:nvSpPr>
        <p:spPr>
          <a:xfrm>
            <a:off x="5448301" y="1844674"/>
            <a:ext cx="1943844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itillium Web"/>
              <a:buNone/>
              <a:defRPr sz="36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tillium Web"/>
              <a:buNone/>
              <a:defRPr sz="1400"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›"/>
              <a:defRPr sz="1400"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93" name="Google Shape;93;p37"/>
          <p:cNvSpPr txBox="1">
            <a:spLocks noGrp="1"/>
          </p:cNvSpPr>
          <p:nvPr>
            <p:ph type="body" idx="5"/>
          </p:nvPr>
        </p:nvSpPr>
        <p:spPr>
          <a:xfrm>
            <a:off x="7536160" y="1844674"/>
            <a:ext cx="2015852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itillium Web"/>
              <a:buNone/>
              <a:defRPr sz="36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tillium Web"/>
              <a:buNone/>
              <a:defRPr sz="1400"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›"/>
              <a:defRPr sz="1400"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94" name="Google Shape;94;p37"/>
          <p:cNvSpPr txBox="1">
            <a:spLocks noGrp="1"/>
          </p:cNvSpPr>
          <p:nvPr>
            <p:ph type="body" idx="6"/>
          </p:nvPr>
        </p:nvSpPr>
        <p:spPr>
          <a:xfrm>
            <a:off x="9696400" y="1844674"/>
            <a:ext cx="1944738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itillium Web"/>
              <a:buNone/>
              <a:defRPr sz="36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tillium Web"/>
              <a:buNone/>
              <a:defRPr sz="1400"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›"/>
              <a:defRPr sz="1400"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grpSp>
        <p:nvGrpSpPr>
          <p:cNvPr id="95" name="Google Shape;95;p37"/>
          <p:cNvGrpSpPr/>
          <p:nvPr/>
        </p:nvGrpSpPr>
        <p:grpSpPr>
          <a:xfrm>
            <a:off x="11151163" y="6165850"/>
            <a:ext cx="489975" cy="360040"/>
            <a:chOff x="11151163" y="6165850"/>
            <a:chExt cx="489975" cy="360040"/>
          </a:xfrm>
        </p:grpSpPr>
        <p:sp>
          <p:nvSpPr>
            <p:cNvPr id="96" name="Google Shape;96;p37"/>
            <p:cNvSpPr/>
            <p:nvPr/>
          </p:nvSpPr>
          <p:spPr>
            <a:xfrm>
              <a:off x="11151538" y="6165850"/>
              <a:ext cx="489600" cy="360040"/>
            </a:xfrm>
            <a:prstGeom prst="snip2DiagRect">
              <a:avLst>
                <a:gd name="adj1" fmla="val 19602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97" name="Google Shape;97;p37"/>
            <p:cNvSpPr/>
            <p:nvPr/>
          </p:nvSpPr>
          <p:spPr>
            <a:xfrm>
              <a:off x="11151163" y="6165850"/>
              <a:ext cx="489975" cy="360000"/>
            </a:xfrm>
            <a:custGeom>
              <a:avLst/>
              <a:gdLst/>
              <a:ahLst/>
              <a:cxnLst/>
              <a:rect l="l" t="t" r="r" b="b"/>
              <a:pathLst>
                <a:path w="3438" h="2526" extrusionOk="0">
                  <a:moveTo>
                    <a:pt x="2724" y="1043"/>
                  </a:moveTo>
                  <a:lnTo>
                    <a:pt x="2423" y="1043"/>
                  </a:lnTo>
                  <a:lnTo>
                    <a:pt x="2423" y="1521"/>
                  </a:lnTo>
                  <a:lnTo>
                    <a:pt x="2423" y="1553"/>
                  </a:lnTo>
                  <a:lnTo>
                    <a:pt x="2424" y="1582"/>
                  </a:lnTo>
                  <a:lnTo>
                    <a:pt x="2425" y="1608"/>
                  </a:lnTo>
                  <a:lnTo>
                    <a:pt x="2428" y="1632"/>
                  </a:lnTo>
                  <a:lnTo>
                    <a:pt x="2431" y="1652"/>
                  </a:lnTo>
                  <a:lnTo>
                    <a:pt x="2434" y="1670"/>
                  </a:lnTo>
                  <a:lnTo>
                    <a:pt x="2438" y="1684"/>
                  </a:lnTo>
                  <a:lnTo>
                    <a:pt x="2442" y="1697"/>
                  </a:lnTo>
                  <a:lnTo>
                    <a:pt x="2446" y="1702"/>
                  </a:lnTo>
                  <a:lnTo>
                    <a:pt x="2449" y="1707"/>
                  </a:lnTo>
                  <a:lnTo>
                    <a:pt x="2452" y="1711"/>
                  </a:lnTo>
                  <a:lnTo>
                    <a:pt x="2456" y="1716"/>
                  </a:lnTo>
                  <a:lnTo>
                    <a:pt x="2460" y="1720"/>
                  </a:lnTo>
                  <a:lnTo>
                    <a:pt x="2466" y="1724"/>
                  </a:lnTo>
                  <a:lnTo>
                    <a:pt x="2477" y="1729"/>
                  </a:lnTo>
                  <a:lnTo>
                    <a:pt x="2491" y="1735"/>
                  </a:lnTo>
                  <a:lnTo>
                    <a:pt x="2499" y="1736"/>
                  </a:lnTo>
                  <a:lnTo>
                    <a:pt x="2506" y="1738"/>
                  </a:lnTo>
                  <a:lnTo>
                    <a:pt x="2514" y="1739"/>
                  </a:lnTo>
                  <a:lnTo>
                    <a:pt x="2523" y="1739"/>
                  </a:lnTo>
                  <a:lnTo>
                    <a:pt x="2533" y="1741"/>
                  </a:lnTo>
                  <a:lnTo>
                    <a:pt x="2542" y="1741"/>
                  </a:lnTo>
                  <a:lnTo>
                    <a:pt x="2722" y="1734"/>
                  </a:lnTo>
                  <a:lnTo>
                    <a:pt x="2732" y="1923"/>
                  </a:lnTo>
                  <a:lnTo>
                    <a:pt x="2697" y="1929"/>
                  </a:lnTo>
                  <a:lnTo>
                    <a:pt x="2664" y="1935"/>
                  </a:lnTo>
                  <a:lnTo>
                    <a:pt x="2633" y="1941"/>
                  </a:lnTo>
                  <a:lnTo>
                    <a:pt x="2603" y="1944"/>
                  </a:lnTo>
                  <a:lnTo>
                    <a:pt x="2577" y="1947"/>
                  </a:lnTo>
                  <a:lnTo>
                    <a:pt x="2553" y="1950"/>
                  </a:lnTo>
                  <a:lnTo>
                    <a:pt x="2530" y="1951"/>
                  </a:lnTo>
                  <a:lnTo>
                    <a:pt x="2510" y="1952"/>
                  </a:lnTo>
                  <a:lnTo>
                    <a:pt x="2487" y="1951"/>
                  </a:lnTo>
                  <a:lnTo>
                    <a:pt x="2466" y="1950"/>
                  </a:lnTo>
                  <a:lnTo>
                    <a:pt x="2445" y="1948"/>
                  </a:lnTo>
                  <a:lnTo>
                    <a:pt x="2425" y="1946"/>
                  </a:lnTo>
                  <a:lnTo>
                    <a:pt x="2406" y="1943"/>
                  </a:lnTo>
                  <a:lnTo>
                    <a:pt x="2388" y="1939"/>
                  </a:lnTo>
                  <a:lnTo>
                    <a:pt x="2370" y="1935"/>
                  </a:lnTo>
                  <a:lnTo>
                    <a:pt x="2362" y="1933"/>
                  </a:lnTo>
                  <a:lnTo>
                    <a:pt x="2354" y="1930"/>
                  </a:lnTo>
                  <a:lnTo>
                    <a:pt x="2339" y="1925"/>
                  </a:lnTo>
                  <a:lnTo>
                    <a:pt x="2324" y="1918"/>
                  </a:lnTo>
                  <a:lnTo>
                    <a:pt x="2311" y="1911"/>
                  </a:lnTo>
                  <a:lnTo>
                    <a:pt x="2298" y="1903"/>
                  </a:lnTo>
                  <a:lnTo>
                    <a:pt x="2286" y="1896"/>
                  </a:lnTo>
                  <a:lnTo>
                    <a:pt x="2276" y="1887"/>
                  </a:lnTo>
                  <a:lnTo>
                    <a:pt x="2265" y="1877"/>
                  </a:lnTo>
                  <a:lnTo>
                    <a:pt x="2256" y="1866"/>
                  </a:lnTo>
                  <a:lnTo>
                    <a:pt x="2249" y="1855"/>
                  </a:lnTo>
                  <a:lnTo>
                    <a:pt x="2241" y="1843"/>
                  </a:lnTo>
                  <a:lnTo>
                    <a:pt x="2233" y="1829"/>
                  </a:lnTo>
                  <a:lnTo>
                    <a:pt x="2226" y="1815"/>
                  </a:lnTo>
                  <a:lnTo>
                    <a:pt x="2220" y="1799"/>
                  </a:lnTo>
                  <a:lnTo>
                    <a:pt x="2215" y="1782"/>
                  </a:lnTo>
                  <a:lnTo>
                    <a:pt x="2209" y="1764"/>
                  </a:lnTo>
                  <a:lnTo>
                    <a:pt x="2205" y="1744"/>
                  </a:lnTo>
                  <a:lnTo>
                    <a:pt x="2201" y="1724"/>
                  </a:lnTo>
                  <a:lnTo>
                    <a:pt x="2198" y="1702"/>
                  </a:lnTo>
                  <a:lnTo>
                    <a:pt x="2195" y="1679"/>
                  </a:lnTo>
                  <a:lnTo>
                    <a:pt x="2192" y="1655"/>
                  </a:lnTo>
                  <a:lnTo>
                    <a:pt x="2190" y="1630"/>
                  </a:lnTo>
                  <a:lnTo>
                    <a:pt x="2189" y="1603"/>
                  </a:lnTo>
                  <a:lnTo>
                    <a:pt x="2188" y="1575"/>
                  </a:lnTo>
                  <a:lnTo>
                    <a:pt x="2188" y="1547"/>
                  </a:lnTo>
                  <a:lnTo>
                    <a:pt x="2188" y="1043"/>
                  </a:lnTo>
                  <a:lnTo>
                    <a:pt x="2021" y="1043"/>
                  </a:lnTo>
                  <a:lnTo>
                    <a:pt x="2021" y="842"/>
                  </a:lnTo>
                  <a:lnTo>
                    <a:pt x="2188" y="842"/>
                  </a:lnTo>
                  <a:lnTo>
                    <a:pt x="2188" y="526"/>
                  </a:lnTo>
                  <a:lnTo>
                    <a:pt x="2423" y="526"/>
                  </a:lnTo>
                  <a:lnTo>
                    <a:pt x="2423" y="842"/>
                  </a:lnTo>
                  <a:lnTo>
                    <a:pt x="2724" y="842"/>
                  </a:lnTo>
                  <a:lnTo>
                    <a:pt x="2724" y="1043"/>
                  </a:lnTo>
                  <a:close/>
                  <a:moveTo>
                    <a:pt x="998" y="1641"/>
                  </a:moveTo>
                  <a:lnTo>
                    <a:pt x="1007" y="1656"/>
                  </a:lnTo>
                  <a:lnTo>
                    <a:pt x="1012" y="1663"/>
                  </a:lnTo>
                  <a:lnTo>
                    <a:pt x="1018" y="1670"/>
                  </a:lnTo>
                  <a:lnTo>
                    <a:pt x="1029" y="1683"/>
                  </a:lnTo>
                  <a:lnTo>
                    <a:pt x="1043" y="1696"/>
                  </a:lnTo>
                  <a:lnTo>
                    <a:pt x="1056" y="1707"/>
                  </a:lnTo>
                  <a:lnTo>
                    <a:pt x="1072" y="1718"/>
                  </a:lnTo>
                  <a:lnTo>
                    <a:pt x="1088" y="1727"/>
                  </a:lnTo>
                  <a:lnTo>
                    <a:pt x="1097" y="1732"/>
                  </a:lnTo>
                  <a:lnTo>
                    <a:pt x="1105" y="1736"/>
                  </a:lnTo>
                  <a:lnTo>
                    <a:pt x="1123" y="1743"/>
                  </a:lnTo>
                  <a:lnTo>
                    <a:pt x="1143" y="1750"/>
                  </a:lnTo>
                  <a:lnTo>
                    <a:pt x="1153" y="1753"/>
                  </a:lnTo>
                  <a:lnTo>
                    <a:pt x="1163" y="1755"/>
                  </a:lnTo>
                  <a:lnTo>
                    <a:pt x="1185" y="1760"/>
                  </a:lnTo>
                  <a:lnTo>
                    <a:pt x="1195" y="1762"/>
                  </a:lnTo>
                  <a:lnTo>
                    <a:pt x="1207" y="1763"/>
                  </a:lnTo>
                  <a:lnTo>
                    <a:pt x="1218" y="1764"/>
                  </a:lnTo>
                  <a:lnTo>
                    <a:pt x="1230" y="1765"/>
                  </a:lnTo>
                  <a:lnTo>
                    <a:pt x="1254" y="1768"/>
                  </a:lnTo>
                  <a:lnTo>
                    <a:pt x="1280" y="1768"/>
                  </a:lnTo>
                  <a:lnTo>
                    <a:pt x="1306" y="1768"/>
                  </a:lnTo>
                  <a:lnTo>
                    <a:pt x="1330" y="1765"/>
                  </a:lnTo>
                  <a:lnTo>
                    <a:pt x="1342" y="1764"/>
                  </a:lnTo>
                  <a:lnTo>
                    <a:pt x="1353" y="1763"/>
                  </a:lnTo>
                  <a:lnTo>
                    <a:pt x="1376" y="1760"/>
                  </a:lnTo>
                  <a:lnTo>
                    <a:pt x="1397" y="1755"/>
                  </a:lnTo>
                  <a:lnTo>
                    <a:pt x="1418" y="1750"/>
                  </a:lnTo>
                  <a:lnTo>
                    <a:pt x="1428" y="1747"/>
                  </a:lnTo>
                  <a:lnTo>
                    <a:pt x="1437" y="1744"/>
                  </a:lnTo>
                  <a:lnTo>
                    <a:pt x="1455" y="1736"/>
                  </a:lnTo>
                  <a:lnTo>
                    <a:pt x="1464" y="1733"/>
                  </a:lnTo>
                  <a:lnTo>
                    <a:pt x="1473" y="1728"/>
                  </a:lnTo>
                  <a:lnTo>
                    <a:pt x="1481" y="1724"/>
                  </a:lnTo>
                  <a:lnTo>
                    <a:pt x="1489" y="1719"/>
                  </a:lnTo>
                  <a:lnTo>
                    <a:pt x="1503" y="1708"/>
                  </a:lnTo>
                  <a:lnTo>
                    <a:pt x="1510" y="1703"/>
                  </a:lnTo>
                  <a:lnTo>
                    <a:pt x="1517" y="1697"/>
                  </a:lnTo>
                  <a:lnTo>
                    <a:pt x="1530" y="1685"/>
                  </a:lnTo>
                  <a:lnTo>
                    <a:pt x="1536" y="1679"/>
                  </a:lnTo>
                  <a:lnTo>
                    <a:pt x="1541" y="1672"/>
                  </a:lnTo>
                  <a:lnTo>
                    <a:pt x="1553" y="1657"/>
                  </a:lnTo>
                  <a:lnTo>
                    <a:pt x="1562" y="1643"/>
                  </a:lnTo>
                  <a:lnTo>
                    <a:pt x="1571" y="1626"/>
                  </a:lnTo>
                  <a:lnTo>
                    <a:pt x="1579" y="1609"/>
                  </a:lnTo>
                  <a:lnTo>
                    <a:pt x="1583" y="1599"/>
                  </a:lnTo>
                  <a:lnTo>
                    <a:pt x="1587" y="1590"/>
                  </a:lnTo>
                  <a:lnTo>
                    <a:pt x="1594" y="1570"/>
                  </a:lnTo>
                  <a:lnTo>
                    <a:pt x="1600" y="1547"/>
                  </a:lnTo>
                  <a:lnTo>
                    <a:pt x="1603" y="1536"/>
                  </a:lnTo>
                  <a:lnTo>
                    <a:pt x="1607" y="1525"/>
                  </a:lnTo>
                  <a:lnTo>
                    <a:pt x="1612" y="1500"/>
                  </a:lnTo>
                  <a:lnTo>
                    <a:pt x="1617" y="1474"/>
                  </a:lnTo>
                  <a:lnTo>
                    <a:pt x="1621" y="1447"/>
                  </a:lnTo>
                  <a:lnTo>
                    <a:pt x="1625" y="1419"/>
                  </a:lnTo>
                  <a:lnTo>
                    <a:pt x="1628" y="1389"/>
                  </a:lnTo>
                  <a:lnTo>
                    <a:pt x="1630" y="1359"/>
                  </a:lnTo>
                  <a:lnTo>
                    <a:pt x="1633" y="1326"/>
                  </a:lnTo>
                  <a:lnTo>
                    <a:pt x="1634" y="1292"/>
                  </a:lnTo>
                  <a:lnTo>
                    <a:pt x="1635" y="1256"/>
                  </a:lnTo>
                  <a:lnTo>
                    <a:pt x="1635" y="1220"/>
                  </a:lnTo>
                  <a:lnTo>
                    <a:pt x="1635" y="1183"/>
                  </a:lnTo>
                  <a:lnTo>
                    <a:pt x="1634" y="1148"/>
                  </a:lnTo>
                  <a:lnTo>
                    <a:pt x="1633" y="1115"/>
                  </a:lnTo>
                  <a:lnTo>
                    <a:pt x="1630" y="1081"/>
                  </a:lnTo>
                  <a:lnTo>
                    <a:pt x="1628" y="1050"/>
                  </a:lnTo>
                  <a:lnTo>
                    <a:pt x="1625" y="1020"/>
                  </a:lnTo>
                  <a:lnTo>
                    <a:pt x="1620" y="991"/>
                  </a:lnTo>
                  <a:lnTo>
                    <a:pt x="1616" y="963"/>
                  </a:lnTo>
                  <a:lnTo>
                    <a:pt x="1611" y="937"/>
                  </a:lnTo>
                  <a:lnTo>
                    <a:pt x="1606" y="911"/>
                  </a:lnTo>
                  <a:lnTo>
                    <a:pt x="1600" y="888"/>
                  </a:lnTo>
                  <a:lnTo>
                    <a:pt x="1593" y="865"/>
                  </a:lnTo>
                  <a:lnTo>
                    <a:pt x="1585" y="844"/>
                  </a:lnTo>
                  <a:lnTo>
                    <a:pt x="1578" y="824"/>
                  </a:lnTo>
                  <a:lnTo>
                    <a:pt x="1568" y="806"/>
                  </a:lnTo>
                  <a:lnTo>
                    <a:pt x="1559" y="788"/>
                  </a:lnTo>
                  <a:lnTo>
                    <a:pt x="1550" y="772"/>
                  </a:lnTo>
                  <a:lnTo>
                    <a:pt x="1545" y="764"/>
                  </a:lnTo>
                  <a:lnTo>
                    <a:pt x="1539" y="756"/>
                  </a:lnTo>
                  <a:lnTo>
                    <a:pt x="1527" y="742"/>
                  </a:lnTo>
                  <a:lnTo>
                    <a:pt x="1514" y="729"/>
                  </a:lnTo>
                  <a:lnTo>
                    <a:pt x="1508" y="723"/>
                  </a:lnTo>
                  <a:lnTo>
                    <a:pt x="1500" y="717"/>
                  </a:lnTo>
                  <a:lnTo>
                    <a:pt x="1493" y="711"/>
                  </a:lnTo>
                  <a:lnTo>
                    <a:pt x="1485" y="706"/>
                  </a:lnTo>
                  <a:lnTo>
                    <a:pt x="1469" y="696"/>
                  </a:lnTo>
                  <a:lnTo>
                    <a:pt x="1453" y="687"/>
                  </a:lnTo>
                  <a:lnTo>
                    <a:pt x="1435" y="679"/>
                  </a:lnTo>
                  <a:lnTo>
                    <a:pt x="1425" y="675"/>
                  </a:lnTo>
                  <a:lnTo>
                    <a:pt x="1415" y="672"/>
                  </a:lnTo>
                  <a:lnTo>
                    <a:pt x="1395" y="666"/>
                  </a:lnTo>
                  <a:lnTo>
                    <a:pt x="1375" y="662"/>
                  </a:lnTo>
                  <a:lnTo>
                    <a:pt x="1352" y="657"/>
                  </a:lnTo>
                  <a:lnTo>
                    <a:pt x="1341" y="656"/>
                  </a:lnTo>
                  <a:lnTo>
                    <a:pt x="1330" y="655"/>
                  </a:lnTo>
                  <a:lnTo>
                    <a:pt x="1305" y="654"/>
                  </a:lnTo>
                  <a:lnTo>
                    <a:pt x="1280" y="653"/>
                  </a:lnTo>
                  <a:lnTo>
                    <a:pt x="1255" y="654"/>
                  </a:lnTo>
                  <a:lnTo>
                    <a:pt x="1243" y="654"/>
                  </a:lnTo>
                  <a:lnTo>
                    <a:pt x="1231" y="655"/>
                  </a:lnTo>
                  <a:lnTo>
                    <a:pt x="1219" y="656"/>
                  </a:lnTo>
                  <a:lnTo>
                    <a:pt x="1208" y="657"/>
                  </a:lnTo>
                  <a:lnTo>
                    <a:pt x="1186" y="662"/>
                  </a:lnTo>
                  <a:lnTo>
                    <a:pt x="1165" y="666"/>
                  </a:lnTo>
                  <a:lnTo>
                    <a:pt x="1154" y="669"/>
                  </a:lnTo>
                  <a:lnTo>
                    <a:pt x="1145" y="672"/>
                  </a:lnTo>
                  <a:lnTo>
                    <a:pt x="1126" y="679"/>
                  </a:lnTo>
                  <a:lnTo>
                    <a:pt x="1108" y="687"/>
                  </a:lnTo>
                  <a:lnTo>
                    <a:pt x="1091" y="696"/>
                  </a:lnTo>
                  <a:lnTo>
                    <a:pt x="1082" y="700"/>
                  </a:lnTo>
                  <a:lnTo>
                    <a:pt x="1074" y="706"/>
                  </a:lnTo>
                  <a:lnTo>
                    <a:pt x="1060" y="717"/>
                  </a:lnTo>
                  <a:lnTo>
                    <a:pt x="1046" y="729"/>
                  </a:lnTo>
                  <a:lnTo>
                    <a:pt x="1033" y="742"/>
                  </a:lnTo>
                  <a:lnTo>
                    <a:pt x="1026" y="748"/>
                  </a:lnTo>
                  <a:lnTo>
                    <a:pt x="1020" y="756"/>
                  </a:lnTo>
                  <a:lnTo>
                    <a:pt x="1015" y="764"/>
                  </a:lnTo>
                  <a:lnTo>
                    <a:pt x="1009" y="772"/>
                  </a:lnTo>
                  <a:lnTo>
                    <a:pt x="1000" y="788"/>
                  </a:lnTo>
                  <a:lnTo>
                    <a:pt x="990" y="806"/>
                  </a:lnTo>
                  <a:lnTo>
                    <a:pt x="985" y="815"/>
                  </a:lnTo>
                  <a:lnTo>
                    <a:pt x="982" y="824"/>
                  </a:lnTo>
                  <a:lnTo>
                    <a:pt x="974" y="844"/>
                  </a:lnTo>
                  <a:lnTo>
                    <a:pt x="966" y="865"/>
                  </a:lnTo>
                  <a:lnTo>
                    <a:pt x="959" y="888"/>
                  </a:lnTo>
                  <a:lnTo>
                    <a:pt x="953" y="911"/>
                  </a:lnTo>
                  <a:lnTo>
                    <a:pt x="947" y="936"/>
                  </a:lnTo>
                  <a:lnTo>
                    <a:pt x="942" y="963"/>
                  </a:lnTo>
                  <a:lnTo>
                    <a:pt x="938" y="990"/>
                  </a:lnTo>
                  <a:lnTo>
                    <a:pt x="933" y="1019"/>
                  </a:lnTo>
                  <a:lnTo>
                    <a:pt x="930" y="1048"/>
                  </a:lnTo>
                  <a:lnTo>
                    <a:pt x="928" y="1080"/>
                  </a:lnTo>
                  <a:lnTo>
                    <a:pt x="926" y="1112"/>
                  </a:lnTo>
                  <a:lnTo>
                    <a:pt x="924" y="1146"/>
                  </a:lnTo>
                  <a:lnTo>
                    <a:pt x="923" y="1182"/>
                  </a:lnTo>
                  <a:lnTo>
                    <a:pt x="923" y="1218"/>
                  </a:lnTo>
                  <a:lnTo>
                    <a:pt x="923" y="1254"/>
                  </a:lnTo>
                  <a:lnTo>
                    <a:pt x="924" y="1289"/>
                  </a:lnTo>
                  <a:lnTo>
                    <a:pt x="926" y="1323"/>
                  </a:lnTo>
                  <a:lnTo>
                    <a:pt x="928" y="1355"/>
                  </a:lnTo>
                  <a:lnTo>
                    <a:pt x="930" y="1387"/>
                  </a:lnTo>
                  <a:lnTo>
                    <a:pt x="933" y="1416"/>
                  </a:lnTo>
                  <a:lnTo>
                    <a:pt x="937" y="1444"/>
                  </a:lnTo>
                  <a:lnTo>
                    <a:pt x="941" y="1471"/>
                  </a:lnTo>
                  <a:lnTo>
                    <a:pt x="947" y="1497"/>
                  </a:lnTo>
                  <a:lnTo>
                    <a:pt x="953" y="1521"/>
                  </a:lnTo>
                  <a:lnTo>
                    <a:pt x="958" y="1545"/>
                  </a:lnTo>
                  <a:lnTo>
                    <a:pt x="962" y="1555"/>
                  </a:lnTo>
                  <a:lnTo>
                    <a:pt x="965" y="1566"/>
                  </a:lnTo>
                  <a:lnTo>
                    <a:pt x="972" y="1587"/>
                  </a:lnTo>
                  <a:lnTo>
                    <a:pt x="980" y="1606"/>
                  </a:lnTo>
                  <a:lnTo>
                    <a:pt x="989" y="1624"/>
                  </a:lnTo>
                  <a:lnTo>
                    <a:pt x="998" y="1641"/>
                  </a:lnTo>
                  <a:close/>
                  <a:moveTo>
                    <a:pt x="1280" y="1978"/>
                  </a:moveTo>
                  <a:lnTo>
                    <a:pt x="1259" y="1978"/>
                  </a:lnTo>
                  <a:lnTo>
                    <a:pt x="1239" y="1978"/>
                  </a:lnTo>
                  <a:lnTo>
                    <a:pt x="1218" y="1977"/>
                  </a:lnTo>
                  <a:lnTo>
                    <a:pt x="1198" y="1975"/>
                  </a:lnTo>
                  <a:lnTo>
                    <a:pt x="1179" y="1974"/>
                  </a:lnTo>
                  <a:lnTo>
                    <a:pt x="1160" y="1972"/>
                  </a:lnTo>
                  <a:lnTo>
                    <a:pt x="1142" y="1970"/>
                  </a:lnTo>
                  <a:lnTo>
                    <a:pt x="1124" y="1966"/>
                  </a:lnTo>
                  <a:lnTo>
                    <a:pt x="1106" y="1964"/>
                  </a:lnTo>
                  <a:lnTo>
                    <a:pt x="1088" y="1961"/>
                  </a:lnTo>
                  <a:lnTo>
                    <a:pt x="1071" y="1956"/>
                  </a:lnTo>
                  <a:lnTo>
                    <a:pt x="1054" y="1953"/>
                  </a:lnTo>
                  <a:lnTo>
                    <a:pt x="1038" y="1948"/>
                  </a:lnTo>
                  <a:lnTo>
                    <a:pt x="1022" y="1943"/>
                  </a:lnTo>
                  <a:lnTo>
                    <a:pt x="992" y="1933"/>
                  </a:lnTo>
                  <a:lnTo>
                    <a:pt x="963" y="1920"/>
                  </a:lnTo>
                  <a:lnTo>
                    <a:pt x="949" y="1914"/>
                  </a:lnTo>
                  <a:lnTo>
                    <a:pt x="936" y="1907"/>
                  </a:lnTo>
                  <a:lnTo>
                    <a:pt x="911" y="1892"/>
                  </a:lnTo>
                  <a:lnTo>
                    <a:pt x="899" y="1884"/>
                  </a:lnTo>
                  <a:lnTo>
                    <a:pt x="886" y="1875"/>
                  </a:lnTo>
                  <a:lnTo>
                    <a:pt x="875" y="1866"/>
                  </a:lnTo>
                  <a:lnTo>
                    <a:pt x="864" y="1857"/>
                  </a:lnTo>
                  <a:lnTo>
                    <a:pt x="853" y="1848"/>
                  </a:lnTo>
                  <a:lnTo>
                    <a:pt x="843" y="1838"/>
                  </a:lnTo>
                  <a:lnTo>
                    <a:pt x="833" y="1828"/>
                  </a:lnTo>
                  <a:lnTo>
                    <a:pt x="824" y="1818"/>
                  </a:lnTo>
                  <a:lnTo>
                    <a:pt x="815" y="1807"/>
                  </a:lnTo>
                  <a:lnTo>
                    <a:pt x="811" y="1801"/>
                  </a:lnTo>
                  <a:lnTo>
                    <a:pt x="806" y="1796"/>
                  </a:lnTo>
                  <a:lnTo>
                    <a:pt x="798" y="1784"/>
                  </a:lnTo>
                  <a:lnTo>
                    <a:pt x="790" y="1772"/>
                  </a:lnTo>
                  <a:lnTo>
                    <a:pt x="783" y="1760"/>
                  </a:lnTo>
                  <a:lnTo>
                    <a:pt x="776" y="1747"/>
                  </a:lnTo>
                  <a:lnTo>
                    <a:pt x="761" y="1720"/>
                  </a:lnTo>
                  <a:lnTo>
                    <a:pt x="754" y="1706"/>
                  </a:lnTo>
                  <a:lnTo>
                    <a:pt x="748" y="1691"/>
                  </a:lnTo>
                  <a:lnTo>
                    <a:pt x="736" y="1661"/>
                  </a:lnTo>
                  <a:lnTo>
                    <a:pt x="731" y="1645"/>
                  </a:lnTo>
                  <a:lnTo>
                    <a:pt x="725" y="1629"/>
                  </a:lnTo>
                  <a:lnTo>
                    <a:pt x="715" y="1596"/>
                  </a:lnTo>
                  <a:lnTo>
                    <a:pt x="706" y="1561"/>
                  </a:lnTo>
                  <a:lnTo>
                    <a:pt x="698" y="1524"/>
                  </a:lnTo>
                  <a:lnTo>
                    <a:pt x="695" y="1505"/>
                  </a:lnTo>
                  <a:lnTo>
                    <a:pt x="691" y="1484"/>
                  </a:lnTo>
                  <a:lnTo>
                    <a:pt x="686" y="1445"/>
                  </a:lnTo>
                  <a:lnTo>
                    <a:pt x="681" y="1402"/>
                  </a:lnTo>
                  <a:lnTo>
                    <a:pt x="678" y="1360"/>
                  </a:lnTo>
                  <a:lnTo>
                    <a:pt x="676" y="1337"/>
                  </a:lnTo>
                  <a:lnTo>
                    <a:pt x="674" y="1315"/>
                  </a:lnTo>
                  <a:lnTo>
                    <a:pt x="673" y="1267"/>
                  </a:lnTo>
                  <a:lnTo>
                    <a:pt x="673" y="1219"/>
                  </a:lnTo>
                  <a:lnTo>
                    <a:pt x="673" y="1171"/>
                  </a:lnTo>
                  <a:lnTo>
                    <a:pt x="674" y="1147"/>
                  </a:lnTo>
                  <a:lnTo>
                    <a:pt x="674" y="1124"/>
                  </a:lnTo>
                  <a:lnTo>
                    <a:pt x="678" y="1079"/>
                  </a:lnTo>
                  <a:lnTo>
                    <a:pt x="681" y="1035"/>
                  </a:lnTo>
                  <a:lnTo>
                    <a:pt x="686" y="992"/>
                  </a:lnTo>
                  <a:lnTo>
                    <a:pt x="689" y="972"/>
                  </a:lnTo>
                  <a:lnTo>
                    <a:pt x="692" y="952"/>
                  </a:lnTo>
                  <a:lnTo>
                    <a:pt x="699" y="912"/>
                  </a:lnTo>
                  <a:lnTo>
                    <a:pt x="707" y="875"/>
                  </a:lnTo>
                  <a:lnTo>
                    <a:pt x="716" y="839"/>
                  </a:lnTo>
                  <a:lnTo>
                    <a:pt x="721" y="823"/>
                  </a:lnTo>
                  <a:lnTo>
                    <a:pt x="726" y="806"/>
                  </a:lnTo>
                  <a:lnTo>
                    <a:pt x="738" y="773"/>
                  </a:lnTo>
                  <a:lnTo>
                    <a:pt x="743" y="757"/>
                  </a:lnTo>
                  <a:lnTo>
                    <a:pt x="750" y="742"/>
                  </a:lnTo>
                  <a:lnTo>
                    <a:pt x="762" y="712"/>
                  </a:lnTo>
                  <a:lnTo>
                    <a:pt x="770" y="698"/>
                  </a:lnTo>
                  <a:lnTo>
                    <a:pt x="777" y="684"/>
                  </a:lnTo>
                  <a:lnTo>
                    <a:pt x="793" y="658"/>
                  </a:lnTo>
                  <a:lnTo>
                    <a:pt x="801" y="646"/>
                  </a:lnTo>
                  <a:lnTo>
                    <a:pt x="808" y="634"/>
                  </a:lnTo>
                  <a:lnTo>
                    <a:pt x="817" y="621"/>
                  </a:lnTo>
                  <a:lnTo>
                    <a:pt x="826" y="610"/>
                  </a:lnTo>
                  <a:lnTo>
                    <a:pt x="837" y="599"/>
                  </a:lnTo>
                  <a:lnTo>
                    <a:pt x="846" y="589"/>
                  </a:lnTo>
                  <a:lnTo>
                    <a:pt x="856" y="579"/>
                  </a:lnTo>
                  <a:lnTo>
                    <a:pt x="867" y="569"/>
                  </a:lnTo>
                  <a:lnTo>
                    <a:pt x="878" y="558"/>
                  </a:lnTo>
                  <a:lnTo>
                    <a:pt x="890" y="549"/>
                  </a:lnTo>
                  <a:lnTo>
                    <a:pt x="901" y="542"/>
                  </a:lnTo>
                  <a:lnTo>
                    <a:pt x="913" y="533"/>
                  </a:lnTo>
                  <a:lnTo>
                    <a:pt x="939" y="517"/>
                  </a:lnTo>
                  <a:lnTo>
                    <a:pt x="953" y="510"/>
                  </a:lnTo>
                  <a:lnTo>
                    <a:pt x="966" y="502"/>
                  </a:lnTo>
                  <a:lnTo>
                    <a:pt x="981" y="497"/>
                  </a:lnTo>
                  <a:lnTo>
                    <a:pt x="994" y="490"/>
                  </a:lnTo>
                  <a:lnTo>
                    <a:pt x="1025" y="479"/>
                  </a:lnTo>
                  <a:lnTo>
                    <a:pt x="1057" y="470"/>
                  </a:lnTo>
                  <a:lnTo>
                    <a:pt x="1073" y="465"/>
                  </a:lnTo>
                  <a:lnTo>
                    <a:pt x="1090" y="461"/>
                  </a:lnTo>
                  <a:lnTo>
                    <a:pt x="1107" y="457"/>
                  </a:lnTo>
                  <a:lnTo>
                    <a:pt x="1125" y="454"/>
                  </a:lnTo>
                  <a:lnTo>
                    <a:pt x="1162" y="449"/>
                  </a:lnTo>
                  <a:lnTo>
                    <a:pt x="1180" y="447"/>
                  </a:lnTo>
                  <a:lnTo>
                    <a:pt x="1199" y="445"/>
                  </a:lnTo>
                  <a:lnTo>
                    <a:pt x="1219" y="444"/>
                  </a:lnTo>
                  <a:lnTo>
                    <a:pt x="1239" y="443"/>
                  </a:lnTo>
                  <a:lnTo>
                    <a:pt x="1260" y="443"/>
                  </a:lnTo>
                  <a:lnTo>
                    <a:pt x="1280" y="443"/>
                  </a:lnTo>
                  <a:lnTo>
                    <a:pt x="1301" y="443"/>
                  </a:lnTo>
                  <a:lnTo>
                    <a:pt x="1321" y="443"/>
                  </a:lnTo>
                  <a:lnTo>
                    <a:pt x="1341" y="444"/>
                  </a:lnTo>
                  <a:lnTo>
                    <a:pt x="1361" y="445"/>
                  </a:lnTo>
                  <a:lnTo>
                    <a:pt x="1398" y="449"/>
                  </a:lnTo>
                  <a:lnTo>
                    <a:pt x="1418" y="452"/>
                  </a:lnTo>
                  <a:lnTo>
                    <a:pt x="1436" y="454"/>
                  </a:lnTo>
                  <a:lnTo>
                    <a:pt x="1453" y="457"/>
                  </a:lnTo>
                  <a:lnTo>
                    <a:pt x="1471" y="461"/>
                  </a:lnTo>
                  <a:lnTo>
                    <a:pt x="1503" y="469"/>
                  </a:lnTo>
                  <a:lnTo>
                    <a:pt x="1535" y="479"/>
                  </a:lnTo>
                  <a:lnTo>
                    <a:pt x="1550" y="484"/>
                  </a:lnTo>
                  <a:lnTo>
                    <a:pt x="1565" y="490"/>
                  </a:lnTo>
                  <a:lnTo>
                    <a:pt x="1580" y="496"/>
                  </a:lnTo>
                  <a:lnTo>
                    <a:pt x="1594" y="502"/>
                  </a:lnTo>
                  <a:lnTo>
                    <a:pt x="1621" y="517"/>
                  </a:lnTo>
                  <a:lnTo>
                    <a:pt x="1634" y="524"/>
                  </a:lnTo>
                  <a:lnTo>
                    <a:pt x="1646" y="533"/>
                  </a:lnTo>
                  <a:lnTo>
                    <a:pt x="1659" y="540"/>
                  </a:lnTo>
                  <a:lnTo>
                    <a:pt x="1670" y="549"/>
                  </a:lnTo>
                  <a:lnTo>
                    <a:pt x="1682" y="558"/>
                  </a:lnTo>
                  <a:lnTo>
                    <a:pt x="1692" y="567"/>
                  </a:lnTo>
                  <a:lnTo>
                    <a:pt x="1704" y="578"/>
                  </a:lnTo>
                  <a:lnTo>
                    <a:pt x="1714" y="588"/>
                  </a:lnTo>
                  <a:lnTo>
                    <a:pt x="1723" y="599"/>
                  </a:lnTo>
                  <a:lnTo>
                    <a:pt x="1733" y="609"/>
                  </a:lnTo>
                  <a:lnTo>
                    <a:pt x="1742" y="620"/>
                  </a:lnTo>
                  <a:lnTo>
                    <a:pt x="1751" y="633"/>
                  </a:lnTo>
                  <a:lnTo>
                    <a:pt x="1767" y="657"/>
                  </a:lnTo>
                  <a:lnTo>
                    <a:pt x="1775" y="670"/>
                  </a:lnTo>
                  <a:lnTo>
                    <a:pt x="1782" y="683"/>
                  </a:lnTo>
                  <a:lnTo>
                    <a:pt x="1796" y="711"/>
                  </a:lnTo>
                  <a:lnTo>
                    <a:pt x="1809" y="740"/>
                  </a:lnTo>
                  <a:lnTo>
                    <a:pt x="1822" y="771"/>
                  </a:lnTo>
                  <a:lnTo>
                    <a:pt x="1827" y="788"/>
                  </a:lnTo>
                  <a:lnTo>
                    <a:pt x="1833" y="803"/>
                  </a:lnTo>
                  <a:lnTo>
                    <a:pt x="1842" y="838"/>
                  </a:lnTo>
                  <a:lnTo>
                    <a:pt x="1851" y="874"/>
                  </a:lnTo>
                  <a:lnTo>
                    <a:pt x="1859" y="911"/>
                  </a:lnTo>
                  <a:lnTo>
                    <a:pt x="1864" y="930"/>
                  </a:lnTo>
                  <a:lnTo>
                    <a:pt x="1867" y="951"/>
                  </a:lnTo>
                  <a:lnTo>
                    <a:pt x="1873" y="991"/>
                  </a:lnTo>
                  <a:lnTo>
                    <a:pt x="1877" y="1033"/>
                  </a:lnTo>
                  <a:lnTo>
                    <a:pt x="1880" y="1076"/>
                  </a:lnTo>
                  <a:lnTo>
                    <a:pt x="1882" y="1099"/>
                  </a:lnTo>
                  <a:lnTo>
                    <a:pt x="1884" y="1123"/>
                  </a:lnTo>
                  <a:lnTo>
                    <a:pt x="1885" y="1170"/>
                  </a:lnTo>
                  <a:lnTo>
                    <a:pt x="1885" y="1218"/>
                  </a:lnTo>
                  <a:lnTo>
                    <a:pt x="1885" y="1250"/>
                  </a:lnTo>
                  <a:lnTo>
                    <a:pt x="1885" y="1281"/>
                  </a:lnTo>
                  <a:lnTo>
                    <a:pt x="1884" y="1312"/>
                  </a:lnTo>
                  <a:lnTo>
                    <a:pt x="1882" y="1342"/>
                  </a:lnTo>
                  <a:lnTo>
                    <a:pt x="1880" y="1371"/>
                  </a:lnTo>
                  <a:lnTo>
                    <a:pt x="1877" y="1399"/>
                  </a:lnTo>
                  <a:lnTo>
                    <a:pt x="1875" y="1427"/>
                  </a:lnTo>
                  <a:lnTo>
                    <a:pt x="1874" y="1441"/>
                  </a:lnTo>
                  <a:lnTo>
                    <a:pt x="1871" y="1454"/>
                  </a:lnTo>
                  <a:lnTo>
                    <a:pt x="1868" y="1480"/>
                  </a:lnTo>
                  <a:lnTo>
                    <a:pt x="1864" y="1505"/>
                  </a:lnTo>
                  <a:lnTo>
                    <a:pt x="1859" y="1529"/>
                  </a:lnTo>
                  <a:lnTo>
                    <a:pt x="1854" y="1553"/>
                  </a:lnTo>
                  <a:lnTo>
                    <a:pt x="1849" y="1575"/>
                  </a:lnTo>
                  <a:lnTo>
                    <a:pt x="1843" y="1598"/>
                  </a:lnTo>
                  <a:lnTo>
                    <a:pt x="1836" y="1619"/>
                  </a:lnTo>
                  <a:lnTo>
                    <a:pt x="1830" y="1639"/>
                  </a:lnTo>
                  <a:lnTo>
                    <a:pt x="1823" y="1659"/>
                  </a:lnTo>
                  <a:lnTo>
                    <a:pt x="1815" y="1679"/>
                  </a:lnTo>
                  <a:lnTo>
                    <a:pt x="1811" y="1688"/>
                  </a:lnTo>
                  <a:lnTo>
                    <a:pt x="1806" y="1697"/>
                  </a:lnTo>
                  <a:lnTo>
                    <a:pt x="1798" y="1715"/>
                  </a:lnTo>
                  <a:lnTo>
                    <a:pt x="1788" y="1733"/>
                  </a:lnTo>
                  <a:lnTo>
                    <a:pt x="1778" y="1750"/>
                  </a:lnTo>
                  <a:lnTo>
                    <a:pt x="1768" y="1765"/>
                  </a:lnTo>
                  <a:lnTo>
                    <a:pt x="1757" y="1781"/>
                  </a:lnTo>
                  <a:lnTo>
                    <a:pt x="1745" y="1796"/>
                  </a:lnTo>
                  <a:lnTo>
                    <a:pt x="1733" y="1810"/>
                  </a:lnTo>
                  <a:lnTo>
                    <a:pt x="1721" y="1825"/>
                  </a:lnTo>
                  <a:lnTo>
                    <a:pt x="1707" y="1837"/>
                  </a:lnTo>
                  <a:lnTo>
                    <a:pt x="1693" y="1851"/>
                  </a:lnTo>
                  <a:lnTo>
                    <a:pt x="1679" y="1862"/>
                  </a:lnTo>
                  <a:lnTo>
                    <a:pt x="1663" y="1874"/>
                  </a:lnTo>
                  <a:lnTo>
                    <a:pt x="1648" y="1884"/>
                  </a:lnTo>
                  <a:lnTo>
                    <a:pt x="1831" y="2178"/>
                  </a:lnTo>
                  <a:lnTo>
                    <a:pt x="1607" y="2282"/>
                  </a:lnTo>
                  <a:lnTo>
                    <a:pt x="1413" y="1965"/>
                  </a:lnTo>
                  <a:lnTo>
                    <a:pt x="1402" y="1969"/>
                  </a:lnTo>
                  <a:lnTo>
                    <a:pt x="1396" y="1970"/>
                  </a:lnTo>
                  <a:lnTo>
                    <a:pt x="1389" y="1971"/>
                  </a:lnTo>
                  <a:lnTo>
                    <a:pt x="1375" y="1973"/>
                  </a:lnTo>
                  <a:lnTo>
                    <a:pt x="1359" y="1975"/>
                  </a:lnTo>
                  <a:lnTo>
                    <a:pt x="1342" y="1977"/>
                  </a:lnTo>
                  <a:lnTo>
                    <a:pt x="1323" y="1978"/>
                  </a:lnTo>
                  <a:lnTo>
                    <a:pt x="1303" y="1978"/>
                  </a:lnTo>
                  <a:lnTo>
                    <a:pt x="1280" y="1978"/>
                  </a:lnTo>
                  <a:close/>
                  <a:moveTo>
                    <a:pt x="3107" y="0"/>
                  </a:moveTo>
                  <a:lnTo>
                    <a:pt x="2987" y="0"/>
                  </a:lnTo>
                  <a:lnTo>
                    <a:pt x="2359" y="0"/>
                  </a:lnTo>
                  <a:lnTo>
                    <a:pt x="1732" y="0"/>
                  </a:lnTo>
                  <a:lnTo>
                    <a:pt x="1103" y="0"/>
                  </a:lnTo>
                  <a:lnTo>
                    <a:pt x="476" y="0"/>
                  </a:lnTo>
                  <a:lnTo>
                    <a:pt x="0" y="475"/>
                  </a:lnTo>
                  <a:lnTo>
                    <a:pt x="0" y="1271"/>
                  </a:lnTo>
                  <a:lnTo>
                    <a:pt x="0" y="2066"/>
                  </a:lnTo>
                  <a:lnTo>
                    <a:pt x="0" y="2197"/>
                  </a:lnTo>
                  <a:lnTo>
                    <a:pt x="0" y="2526"/>
                  </a:lnTo>
                  <a:lnTo>
                    <a:pt x="330" y="2526"/>
                  </a:lnTo>
                  <a:lnTo>
                    <a:pt x="450" y="2526"/>
                  </a:lnTo>
                  <a:lnTo>
                    <a:pt x="1078" y="2526"/>
                  </a:lnTo>
                  <a:lnTo>
                    <a:pt x="1706" y="2526"/>
                  </a:lnTo>
                  <a:lnTo>
                    <a:pt x="2333" y="2526"/>
                  </a:lnTo>
                  <a:lnTo>
                    <a:pt x="2961" y="2526"/>
                  </a:lnTo>
                  <a:lnTo>
                    <a:pt x="3438" y="2051"/>
                  </a:lnTo>
                  <a:lnTo>
                    <a:pt x="3438" y="1255"/>
                  </a:lnTo>
                  <a:lnTo>
                    <a:pt x="3438" y="460"/>
                  </a:lnTo>
                  <a:lnTo>
                    <a:pt x="3438" y="329"/>
                  </a:lnTo>
                  <a:lnTo>
                    <a:pt x="3438" y="0"/>
                  </a:lnTo>
                  <a:lnTo>
                    <a:pt x="3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0200529"/>
      </p:ext>
    </p:extLst>
  </p:cSld>
  <p:clrMapOvr>
    <a:masterClrMapping/>
  </p:clrMapOvr>
  <p:transition spd="med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 2">
  <p:cSld name="Two Content 2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8"/>
          <p:cNvSpPr/>
          <p:nvPr/>
        </p:nvSpPr>
        <p:spPr>
          <a:xfrm>
            <a:off x="5758210" y="1268760"/>
            <a:ext cx="6433791" cy="5589240"/>
          </a:xfrm>
          <a:custGeom>
            <a:avLst/>
            <a:gdLst/>
            <a:ahLst/>
            <a:cxnLst/>
            <a:rect l="l" t="t" r="r" b="b"/>
            <a:pathLst>
              <a:path w="6433791" h="5589240" extrusionOk="0">
                <a:moveTo>
                  <a:pt x="6433790" y="0"/>
                </a:moveTo>
                <a:lnTo>
                  <a:pt x="6433791" y="0"/>
                </a:lnTo>
                <a:lnTo>
                  <a:pt x="6433791" y="5589240"/>
                </a:lnTo>
                <a:lnTo>
                  <a:pt x="985491" y="5589240"/>
                </a:lnTo>
                <a:lnTo>
                  <a:pt x="0" y="371930"/>
                </a:lnTo>
                <a:lnTo>
                  <a:pt x="6433759" y="144016"/>
                </a:lnTo>
                <a:lnTo>
                  <a:pt x="6433790" y="144016"/>
                </a:lnTo>
                <a:lnTo>
                  <a:pt x="6433790" y="144015"/>
                </a:lnTo>
                <a:close/>
              </a:path>
            </a:pathLst>
          </a:custGeom>
          <a:solidFill>
            <a:srgbClr val="DADB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00" name="Google Shape;100;p38"/>
          <p:cNvSpPr/>
          <p:nvPr/>
        </p:nvSpPr>
        <p:spPr>
          <a:xfrm>
            <a:off x="0" y="0"/>
            <a:ext cx="12192000" cy="1844673"/>
          </a:xfrm>
          <a:custGeom>
            <a:avLst/>
            <a:gdLst/>
            <a:ahLst/>
            <a:cxnLst/>
            <a:rect l="l" t="t" r="r" b="b"/>
            <a:pathLst>
              <a:path w="12192000" h="1844673" extrusionOk="0">
                <a:moveTo>
                  <a:pt x="0" y="0"/>
                </a:moveTo>
                <a:lnTo>
                  <a:pt x="12192000" y="0"/>
                </a:lnTo>
                <a:lnTo>
                  <a:pt x="12192000" y="1412775"/>
                </a:lnTo>
                <a:lnTo>
                  <a:pt x="12192000" y="1412776"/>
                </a:lnTo>
                <a:lnTo>
                  <a:pt x="12191969" y="1412776"/>
                </a:lnTo>
                <a:lnTo>
                  <a:pt x="0" y="1844673"/>
                </a:lnTo>
                <a:lnTo>
                  <a:pt x="0" y="1412776"/>
                </a:lnTo>
                <a:lnTo>
                  <a:pt x="0" y="1412775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01" name="Google Shape;101;p38"/>
          <p:cNvSpPr txBox="1">
            <a:spLocks noGrp="1"/>
          </p:cNvSpPr>
          <p:nvPr>
            <p:ph type="title"/>
          </p:nvPr>
        </p:nvSpPr>
        <p:spPr>
          <a:xfrm>
            <a:off x="550862" y="692149"/>
            <a:ext cx="11090275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8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8"/>
          <p:cNvSpPr txBox="1">
            <a:spLocks noGrp="1"/>
          </p:cNvSpPr>
          <p:nvPr>
            <p:ph type="ftr" idx="11"/>
          </p:nvPr>
        </p:nvSpPr>
        <p:spPr>
          <a:xfrm>
            <a:off x="2855913" y="6381328"/>
            <a:ext cx="8136632" cy="14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8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5" name="Google Shape;105;p38"/>
          <p:cNvSpPr txBox="1">
            <a:spLocks noGrp="1"/>
          </p:cNvSpPr>
          <p:nvPr>
            <p:ph type="body" idx="1"/>
          </p:nvPr>
        </p:nvSpPr>
        <p:spPr>
          <a:xfrm>
            <a:off x="550863" y="476673"/>
            <a:ext cx="11090275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6" name="Google Shape;106;p38"/>
          <p:cNvSpPr txBox="1">
            <a:spLocks noGrp="1"/>
          </p:cNvSpPr>
          <p:nvPr>
            <p:ph type="body" idx="2"/>
          </p:nvPr>
        </p:nvSpPr>
        <p:spPr>
          <a:xfrm>
            <a:off x="550863" y="2205038"/>
            <a:ext cx="4897437" cy="381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3"/>
          </p:nvPr>
        </p:nvSpPr>
        <p:spPr>
          <a:xfrm>
            <a:off x="6743701" y="2205038"/>
            <a:ext cx="4897438" cy="381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8698915"/>
      </p:ext>
    </p:extLst>
  </p:cSld>
  <p:clrMapOvr>
    <a:masterClrMapping/>
  </p:clrMapOvr>
  <p:transition spd="med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and Picture ">
  <p:cSld name="Content and Picture 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9"/>
          <p:cNvSpPr/>
          <p:nvPr/>
        </p:nvSpPr>
        <p:spPr>
          <a:xfrm>
            <a:off x="0" y="0"/>
            <a:ext cx="12192000" cy="1844673"/>
          </a:xfrm>
          <a:custGeom>
            <a:avLst/>
            <a:gdLst/>
            <a:ahLst/>
            <a:cxnLst/>
            <a:rect l="l" t="t" r="r" b="b"/>
            <a:pathLst>
              <a:path w="12192000" h="1844673" extrusionOk="0">
                <a:moveTo>
                  <a:pt x="0" y="0"/>
                </a:moveTo>
                <a:lnTo>
                  <a:pt x="12192000" y="0"/>
                </a:lnTo>
                <a:lnTo>
                  <a:pt x="12192000" y="1412775"/>
                </a:lnTo>
                <a:lnTo>
                  <a:pt x="12192000" y="1412776"/>
                </a:lnTo>
                <a:lnTo>
                  <a:pt x="12191969" y="1412776"/>
                </a:lnTo>
                <a:lnTo>
                  <a:pt x="0" y="1844673"/>
                </a:lnTo>
                <a:lnTo>
                  <a:pt x="0" y="1412776"/>
                </a:lnTo>
                <a:lnTo>
                  <a:pt x="0" y="1412775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10" name="Google Shape;110;p39"/>
          <p:cNvSpPr>
            <a:spLocks noGrp="1"/>
          </p:cNvSpPr>
          <p:nvPr>
            <p:ph type="pic" idx="2"/>
          </p:nvPr>
        </p:nvSpPr>
        <p:spPr>
          <a:xfrm>
            <a:off x="5448300" y="1412777"/>
            <a:ext cx="6743700" cy="54452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216000" rIns="0" bIns="0" anchor="t" anchorCtr="0">
            <a:normAutofit/>
          </a:bodyPr>
          <a:lstStyle>
            <a:lvl1pPr marR="0" lvl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111" name="Google Shape;111;p39"/>
          <p:cNvSpPr txBox="1">
            <a:spLocks noGrp="1"/>
          </p:cNvSpPr>
          <p:nvPr>
            <p:ph type="title"/>
          </p:nvPr>
        </p:nvSpPr>
        <p:spPr>
          <a:xfrm>
            <a:off x="550862" y="692149"/>
            <a:ext cx="11090275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39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9"/>
          <p:cNvSpPr txBox="1">
            <a:spLocks noGrp="1"/>
          </p:cNvSpPr>
          <p:nvPr>
            <p:ph type="ftr" idx="11"/>
          </p:nvPr>
        </p:nvSpPr>
        <p:spPr>
          <a:xfrm>
            <a:off x="2855913" y="6381328"/>
            <a:ext cx="8136632" cy="14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9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5" name="Google Shape;115;p39"/>
          <p:cNvSpPr txBox="1">
            <a:spLocks noGrp="1"/>
          </p:cNvSpPr>
          <p:nvPr>
            <p:ph type="body" idx="1"/>
          </p:nvPr>
        </p:nvSpPr>
        <p:spPr>
          <a:xfrm>
            <a:off x="550863" y="476673"/>
            <a:ext cx="11090275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6" name="Google Shape;116;p39"/>
          <p:cNvSpPr txBox="1">
            <a:spLocks noGrp="1"/>
          </p:cNvSpPr>
          <p:nvPr>
            <p:ph type="body" idx="3"/>
          </p:nvPr>
        </p:nvSpPr>
        <p:spPr>
          <a:xfrm>
            <a:off x="550863" y="2205038"/>
            <a:ext cx="4897437" cy="381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117" name="Google Shape;117;p39"/>
          <p:cNvSpPr/>
          <p:nvPr/>
        </p:nvSpPr>
        <p:spPr>
          <a:xfrm>
            <a:off x="11151343" y="6165850"/>
            <a:ext cx="489795" cy="36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95088" y="49537"/>
                </a:moveTo>
                <a:lnTo>
                  <a:pt x="84558" y="49537"/>
                </a:lnTo>
                <a:lnTo>
                  <a:pt x="84558" y="72278"/>
                </a:lnTo>
                <a:lnTo>
                  <a:pt x="84558" y="72278"/>
                </a:lnTo>
                <a:lnTo>
                  <a:pt x="84637" y="75160"/>
                </a:lnTo>
                <a:lnTo>
                  <a:pt x="84715" y="77509"/>
                </a:lnTo>
                <a:lnTo>
                  <a:pt x="84951" y="79324"/>
                </a:lnTo>
                <a:lnTo>
                  <a:pt x="85108" y="79964"/>
                </a:lnTo>
                <a:lnTo>
                  <a:pt x="85265" y="80605"/>
                </a:lnTo>
                <a:lnTo>
                  <a:pt x="85265" y="80605"/>
                </a:lnTo>
                <a:lnTo>
                  <a:pt x="85501" y="81032"/>
                </a:lnTo>
                <a:lnTo>
                  <a:pt x="85737" y="81459"/>
                </a:lnTo>
                <a:lnTo>
                  <a:pt x="86051" y="81886"/>
                </a:lnTo>
                <a:lnTo>
                  <a:pt x="86444" y="82100"/>
                </a:lnTo>
                <a:lnTo>
                  <a:pt x="86916" y="82420"/>
                </a:lnTo>
                <a:lnTo>
                  <a:pt x="87466" y="82527"/>
                </a:lnTo>
                <a:lnTo>
                  <a:pt x="88094" y="82633"/>
                </a:lnTo>
                <a:lnTo>
                  <a:pt x="88723" y="82633"/>
                </a:lnTo>
                <a:lnTo>
                  <a:pt x="95010" y="82313"/>
                </a:lnTo>
                <a:lnTo>
                  <a:pt x="95403" y="91281"/>
                </a:lnTo>
                <a:lnTo>
                  <a:pt x="95403" y="91281"/>
                </a:lnTo>
                <a:lnTo>
                  <a:pt x="92967" y="91922"/>
                </a:lnTo>
                <a:lnTo>
                  <a:pt x="90923" y="92349"/>
                </a:lnTo>
                <a:lnTo>
                  <a:pt x="89116" y="92562"/>
                </a:lnTo>
                <a:lnTo>
                  <a:pt x="87623" y="92669"/>
                </a:lnTo>
                <a:lnTo>
                  <a:pt x="87623" y="92669"/>
                </a:lnTo>
                <a:lnTo>
                  <a:pt x="86051" y="92562"/>
                </a:lnTo>
                <a:lnTo>
                  <a:pt x="84637" y="92456"/>
                </a:lnTo>
                <a:lnTo>
                  <a:pt x="83379" y="92135"/>
                </a:lnTo>
                <a:lnTo>
                  <a:pt x="82200" y="91708"/>
                </a:lnTo>
                <a:lnTo>
                  <a:pt x="81100" y="91068"/>
                </a:lnTo>
                <a:lnTo>
                  <a:pt x="80236" y="90427"/>
                </a:lnTo>
                <a:lnTo>
                  <a:pt x="79450" y="89573"/>
                </a:lnTo>
                <a:lnTo>
                  <a:pt x="78743" y="88612"/>
                </a:lnTo>
                <a:lnTo>
                  <a:pt x="78743" y="88612"/>
                </a:lnTo>
                <a:lnTo>
                  <a:pt x="78193" y="87544"/>
                </a:lnTo>
                <a:lnTo>
                  <a:pt x="77721" y="86157"/>
                </a:lnTo>
                <a:lnTo>
                  <a:pt x="77328" y="84662"/>
                </a:lnTo>
                <a:lnTo>
                  <a:pt x="77014" y="82847"/>
                </a:lnTo>
                <a:lnTo>
                  <a:pt x="76699" y="80819"/>
                </a:lnTo>
                <a:lnTo>
                  <a:pt x="76542" y="78577"/>
                </a:lnTo>
                <a:lnTo>
                  <a:pt x="76385" y="76121"/>
                </a:lnTo>
                <a:lnTo>
                  <a:pt x="76385" y="73452"/>
                </a:lnTo>
                <a:lnTo>
                  <a:pt x="76385" y="49537"/>
                </a:lnTo>
                <a:lnTo>
                  <a:pt x="70570" y="49537"/>
                </a:lnTo>
                <a:lnTo>
                  <a:pt x="70570" y="39929"/>
                </a:lnTo>
                <a:lnTo>
                  <a:pt x="76385" y="39929"/>
                </a:lnTo>
                <a:lnTo>
                  <a:pt x="76385" y="24982"/>
                </a:lnTo>
                <a:lnTo>
                  <a:pt x="84558" y="24982"/>
                </a:lnTo>
                <a:lnTo>
                  <a:pt x="84558" y="39929"/>
                </a:lnTo>
                <a:lnTo>
                  <a:pt x="95088" y="39929"/>
                </a:lnTo>
                <a:lnTo>
                  <a:pt x="95088" y="49537"/>
                </a:lnTo>
                <a:close/>
                <a:moveTo>
                  <a:pt x="34813" y="77936"/>
                </a:moveTo>
                <a:lnTo>
                  <a:pt x="34813" y="77936"/>
                </a:lnTo>
                <a:lnTo>
                  <a:pt x="35128" y="78683"/>
                </a:lnTo>
                <a:lnTo>
                  <a:pt x="35521" y="79324"/>
                </a:lnTo>
                <a:lnTo>
                  <a:pt x="35992" y="79964"/>
                </a:lnTo>
                <a:lnTo>
                  <a:pt x="36385" y="80498"/>
                </a:lnTo>
                <a:lnTo>
                  <a:pt x="36935" y="81139"/>
                </a:lnTo>
                <a:lnTo>
                  <a:pt x="37407" y="81566"/>
                </a:lnTo>
                <a:lnTo>
                  <a:pt x="37957" y="81993"/>
                </a:lnTo>
                <a:lnTo>
                  <a:pt x="38585" y="82420"/>
                </a:lnTo>
                <a:lnTo>
                  <a:pt x="39921" y="83061"/>
                </a:lnTo>
                <a:lnTo>
                  <a:pt x="41336" y="83594"/>
                </a:lnTo>
                <a:lnTo>
                  <a:pt x="42986" y="83808"/>
                </a:lnTo>
                <a:lnTo>
                  <a:pt x="44715" y="83915"/>
                </a:lnTo>
                <a:lnTo>
                  <a:pt x="44715" y="83915"/>
                </a:lnTo>
                <a:lnTo>
                  <a:pt x="46444" y="83808"/>
                </a:lnTo>
                <a:lnTo>
                  <a:pt x="48016" y="83594"/>
                </a:lnTo>
                <a:lnTo>
                  <a:pt x="49509" y="83061"/>
                </a:lnTo>
                <a:lnTo>
                  <a:pt x="50845" y="82420"/>
                </a:lnTo>
                <a:lnTo>
                  <a:pt x="51395" y="82100"/>
                </a:lnTo>
                <a:lnTo>
                  <a:pt x="51945" y="81673"/>
                </a:lnTo>
                <a:lnTo>
                  <a:pt x="52495" y="81139"/>
                </a:lnTo>
                <a:lnTo>
                  <a:pt x="52967" y="80605"/>
                </a:lnTo>
                <a:lnTo>
                  <a:pt x="53438" y="80071"/>
                </a:lnTo>
                <a:lnTo>
                  <a:pt x="53831" y="79431"/>
                </a:lnTo>
                <a:lnTo>
                  <a:pt x="54224" y="78683"/>
                </a:lnTo>
                <a:lnTo>
                  <a:pt x="54538" y="78043"/>
                </a:lnTo>
                <a:lnTo>
                  <a:pt x="54538" y="78043"/>
                </a:lnTo>
                <a:lnTo>
                  <a:pt x="55167" y="76441"/>
                </a:lnTo>
                <a:lnTo>
                  <a:pt x="55639" y="74520"/>
                </a:lnTo>
                <a:lnTo>
                  <a:pt x="56110" y="72384"/>
                </a:lnTo>
                <a:lnTo>
                  <a:pt x="56424" y="70036"/>
                </a:lnTo>
                <a:lnTo>
                  <a:pt x="56739" y="67367"/>
                </a:lnTo>
                <a:lnTo>
                  <a:pt x="56896" y="64484"/>
                </a:lnTo>
                <a:lnTo>
                  <a:pt x="57053" y="61388"/>
                </a:lnTo>
                <a:lnTo>
                  <a:pt x="57053" y="57972"/>
                </a:lnTo>
                <a:lnTo>
                  <a:pt x="57053" y="57972"/>
                </a:lnTo>
                <a:lnTo>
                  <a:pt x="57053" y="54555"/>
                </a:lnTo>
                <a:lnTo>
                  <a:pt x="56896" y="51352"/>
                </a:lnTo>
                <a:lnTo>
                  <a:pt x="56739" y="48470"/>
                </a:lnTo>
                <a:lnTo>
                  <a:pt x="56424" y="45694"/>
                </a:lnTo>
                <a:lnTo>
                  <a:pt x="56031" y="43238"/>
                </a:lnTo>
                <a:lnTo>
                  <a:pt x="55639" y="41103"/>
                </a:lnTo>
                <a:lnTo>
                  <a:pt x="55088" y="39075"/>
                </a:lnTo>
                <a:lnTo>
                  <a:pt x="54460" y="37367"/>
                </a:lnTo>
                <a:lnTo>
                  <a:pt x="54460" y="37367"/>
                </a:lnTo>
                <a:lnTo>
                  <a:pt x="54145" y="36619"/>
                </a:lnTo>
                <a:lnTo>
                  <a:pt x="53752" y="35872"/>
                </a:lnTo>
                <a:lnTo>
                  <a:pt x="53281" y="35231"/>
                </a:lnTo>
                <a:lnTo>
                  <a:pt x="52888" y="34591"/>
                </a:lnTo>
                <a:lnTo>
                  <a:pt x="52417" y="34057"/>
                </a:lnTo>
                <a:lnTo>
                  <a:pt x="51866" y="33523"/>
                </a:lnTo>
                <a:lnTo>
                  <a:pt x="51316" y="32989"/>
                </a:lnTo>
                <a:lnTo>
                  <a:pt x="50688" y="32562"/>
                </a:lnTo>
                <a:lnTo>
                  <a:pt x="50059" y="32242"/>
                </a:lnTo>
                <a:lnTo>
                  <a:pt x="49430" y="31922"/>
                </a:lnTo>
                <a:lnTo>
                  <a:pt x="48016" y="31388"/>
                </a:lnTo>
                <a:lnTo>
                  <a:pt x="46444" y="31068"/>
                </a:lnTo>
                <a:lnTo>
                  <a:pt x="44715" y="30961"/>
                </a:lnTo>
                <a:lnTo>
                  <a:pt x="44715" y="30961"/>
                </a:lnTo>
                <a:lnTo>
                  <a:pt x="42986" y="31068"/>
                </a:lnTo>
                <a:lnTo>
                  <a:pt x="41415" y="31388"/>
                </a:lnTo>
                <a:lnTo>
                  <a:pt x="40000" y="31922"/>
                </a:lnTo>
                <a:lnTo>
                  <a:pt x="38664" y="32562"/>
                </a:lnTo>
                <a:lnTo>
                  <a:pt x="38114" y="32989"/>
                </a:lnTo>
                <a:lnTo>
                  <a:pt x="37564" y="33523"/>
                </a:lnTo>
                <a:lnTo>
                  <a:pt x="37014" y="34057"/>
                </a:lnTo>
                <a:lnTo>
                  <a:pt x="36542" y="34591"/>
                </a:lnTo>
                <a:lnTo>
                  <a:pt x="36071" y="35231"/>
                </a:lnTo>
                <a:lnTo>
                  <a:pt x="35599" y="35872"/>
                </a:lnTo>
                <a:lnTo>
                  <a:pt x="35285" y="36619"/>
                </a:lnTo>
                <a:lnTo>
                  <a:pt x="34892" y="37367"/>
                </a:lnTo>
                <a:lnTo>
                  <a:pt x="34892" y="37367"/>
                </a:lnTo>
                <a:lnTo>
                  <a:pt x="34263" y="39075"/>
                </a:lnTo>
                <a:lnTo>
                  <a:pt x="33713" y="41103"/>
                </a:lnTo>
                <a:lnTo>
                  <a:pt x="33242" y="43238"/>
                </a:lnTo>
                <a:lnTo>
                  <a:pt x="32927" y="45694"/>
                </a:lnTo>
                <a:lnTo>
                  <a:pt x="32613" y="48363"/>
                </a:lnTo>
                <a:lnTo>
                  <a:pt x="32377" y="51246"/>
                </a:lnTo>
                <a:lnTo>
                  <a:pt x="32299" y="54448"/>
                </a:lnTo>
                <a:lnTo>
                  <a:pt x="32220" y="57865"/>
                </a:lnTo>
                <a:lnTo>
                  <a:pt x="32220" y="57865"/>
                </a:lnTo>
                <a:lnTo>
                  <a:pt x="32299" y="61174"/>
                </a:lnTo>
                <a:lnTo>
                  <a:pt x="32377" y="64377"/>
                </a:lnTo>
                <a:lnTo>
                  <a:pt x="32613" y="67260"/>
                </a:lnTo>
                <a:lnTo>
                  <a:pt x="32927" y="69822"/>
                </a:lnTo>
                <a:lnTo>
                  <a:pt x="33242" y="72278"/>
                </a:lnTo>
                <a:lnTo>
                  <a:pt x="33713" y="74413"/>
                </a:lnTo>
                <a:lnTo>
                  <a:pt x="34185" y="76228"/>
                </a:lnTo>
                <a:lnTo>
                  <a:pt x="34813" y="77936"/>
                </a:lnTo>
                <a:lnTo>
                  <a:pt x="34813" y="77936"/>
                </a:lnTo>
                <a:close/>
                <a:moveTo>
                  <a:pt x="44715" y="93950"/>
                </a:moveTo>
                <a:lnTo>
                  <a:pt x="44715" y="93950"/>
                </a:lnTo>
                <a:lnTo>
                  <a:pt x="43222" y="93950"/>
                </a:lnTo>
                <a:lnTo>
                  <a:pt x="41886" y="93843"/>
                </a:lnTo>
                <a:lnTo>
                  <a:pt x="40472" y="93630"/>
                </a:lnTo>
                <a:lnTo>
                  <a:pt x="39214" y="93416"/>
                </a:lnTo>
                <a:lnTo>
                  <a:pt x="37957" y="93096"/>
                </a:lnTo>
                <a:lnTo>
                  <a:pt x="36857" y="92776"/>
                </a:lnTo>
                <a:lnTo>
                  <a:pt x="35678" y="92242"/>
                </a:lnTo>
                <a:lnTo>
                  <a:pt x="34656" y="91815"/>
                </a:lnTo>
                <a:lnTo>
                  <a:pt x="33635" y="91174"/>
                </a:lnTo>
                <a:lnTo>
                  <a:pt x="32692" y="90534"/>
                </a:lnTo>
                <a:lnTo>
                  <a:pt x="31827" y="89893"/>
                </a:lnTo>
                <a:lnTo>
                  <a:pt x="30963" y="89039"/>
                </a:lnTo>
                <a:lnTo>
                  <a:pt x="30177" y="88185"/>
                </a:lnTo>
                <a:lnTo>
                  <a:pt x="29470" y="87331"/>
                </a:lnTo>
                <a:lnTo>
                  <a:pt x="28762" y="86370"/>
                </a:lnTo>
                <a:lnTo>
                  <a:pt x="28212" y="85302"/>
                </a:lnTo>
                <a:lnTo>
                  <a:pt x="28212" y="85302"/>
                </a:lnTo>
                <a:lnTo>
                  <a:pt x="27583" y="84128"/>
                </a:lnTo>
                <a:lnTo>
                  <a:pt x="27112" y="82954"/>
                </a:lnTo>
                <a:lnTo>
                  <a:pt x="26562" y="81673"/>
                </a:lnTo>
                <a:lnTo>
                  <a:pt x="26169" y="80285"/>
                </a:lnTo>
                <a:lnTo>
                  <a:pt x="25697" y="78897"/>
                </a:lnTo>
                <a:lnTo>
                  <a:pt x="25305" y="77402"/>
                </a:lnTo>
                <a:lnTo>
                  <a:pt x="24990" y="75801"/>
                </a:lnTo>
                <a:lnTo>
                  <a:pt x="24676" y="74093"/>
                </a:lnTo>
                <a:lnTo>
                  <a:pt x="24126" y="70463"/>
                </a:lnTo>
                <a:lnTo>
                  <a:pt x="23811" y="66619"/>
                </a:lnTo>
                <a:lnTo>
                  <a:pt x="23576" y="62456"/>
                </a:lnTo>
                <a:lnTo>
                  <a:pt x="23497" y="57865"/>
                </a:lnTo>
                <a:lnTo>
                  <a:pt x="23497" y="57865"/>
                </a:lnTo>
                <a:lnTo>
                  <a:pt x="23576" y="53381"/>
                </a:lnTo>
                <a:lnTo>
                  <a:pt x="23811" y="49110"/>
                </a:lnTo>
                <a:lnTo>
                  <a:pt x="24204" y="45160"/>
                </a:lnTo>
                <a:lnTo>
                  <a:pt x="24676" y="41530"/>
                </a:lnTo>
                <a:lnTo>
                  <a:pt x="24990" y="39822"/>
                </a:lnTo>
                <a:lnTo>
                  <a:pt x="25383" y="38221"/>
                </a:lnTo>
                <a:lnTo>
                  <a:pt x="25776" y="36726"/>
                </a:lnTo>
                <a:lnTo>
                  <a:pt x="26169" y="35231"/>
                </a:lnTo>
                <a:lnTo>
                  <a:pt x="26640" y="33843"/>
                </a:lnTo>
                <a:lnTo>
                  <a:pt x="27112" y="32456"/>
                </a:lnTo>
                <a:lnTo>
                  <a:pt x="27662" y="31281"/>
                </a:lnTo>
                <a:lnTo>
                  <a:pt x="28291" y="30107"/>
                </a:lnTo>
                <a:lnTo>
                  <a:pt x="28291" y="30107"/>
                </a:lnTo>
                <a:lnTo>
                  <a:pt x="28841" y="28932"/>
                </a:lnTo>
                <a:lnTo>
                  <a:pt x="29548" y="27972"/>
                </a:lnTo>
                <a:lnTo>
                  <a:pt x="30255" y="27011"/>
                </a:lnTo>
                <a:lnTo>
                  <a:pt x="31041" y="26050"/>
                </a:lnTo>
                <a:lnTo>
                  <a:pt x="31906" y="25302"/>
                </a:lnTo>
                <a:lnTo>
                  <a:pt x="32770" y="24555"/>
                </a:lnTo>
                <a:lnTo>
                  <a:pt x="33713" y="23915"/>
                </a:lnTo>
                <a:lnTo>
                  <a:pt x="34735" y="23274"/>
                </a:lnTo>
                <a:lnTo>
                  <a:pt x="35756" y="22740"/>
                </a:lnTo>
                <a:lnTo>
                  <a:pt x="36935" y="22313"/>
                </a:lnTo>
                <a:lnTo>
                  <a:pt x="38035" y="21886"/>
                </a:lnTo>
                <a:lnTo>
                  <a:pt x="39293" y="21566"/>
                </a:lnTo>
                <a:lnTo>
                  <a:pt x="40550" y="21352"/>
                </a:lnTo>
                <a:lnTo>
                  <a:pt x="41886" y="21139"/>
                </a:lnTo>
                <a:lnTo>
                  <a:pt x="43301" y="21032"/>
                </a:lnTo>
                <a:lnTo>
                  <a:pt x="44715" y="21032"/>
                </a:lnTo>
                <a:lnTo>
                  <a:pt x="44715" y="21032"/>
                </a:lnTo>
                <a:lnTo>
                  <a:pt x="46130" y="21032"/>
                </a:lnTo>
                <a:lnTo>
                  <a:pt x="47544" y="21139"/>
                </a:lnTo>
                <a:lnTo>
                  <a:pt x="48880" y="21352"/>
                </a:lnTo>
                <a:lnTo>
                  <a:pt x="50138" y="21566"/>
                </a:lnTo>
                <a:lnTo>
                  <a:pt x="51316" y="21886"/>
                </a:lnTo>
                <a:lnTo>
                  <a:pt x="52495" y="22206"/>
                </a:lnTo>
                <a:lnTo>
                  <a:pt x="53595" y="22740"/>
                </a:lnTo>
                <a:lnTo>
                  <a:pt x="54617" y="23274"/>
                </a:lnTo>
                <a:lnTo>
                  <a:pt x="55639" y="23808"/>
                </a:lnTo>
                <a:lnTo>
                  <a:pt x="56582" y="24555"/>
                </a:lnTo>
                <a:lnTo>
                  <a:pt x="57446" y="25302"/>
                </a:lnTo>
                <a:lnTo>
                  <a:pt x="58310" y="26050"/>
                </a:lnTo>
                <a:lnTo>
                  <a:pt x="59096" y="26904"/>
                </a:lnTo>
                <a:lnTo>
                  <a:pt x="59804" y="27865"/>
                </a:lnTo>
                <a:lnTo>
                  <a:pt x="60511" y="28932"/>
                </a:lnTo>
                <a:lnTo>
                  <a:pt x="61139" y="30000"/>
                </a:lnTo>
                <a:lnTo>
                  <a:pt x="61139" y="30000"/>
                </a:lnTo>
                <a:lnTo>
                  <a:pt x="61690" y="31174"/>
                </a:lnTo>
                <a:lnTo>
                  <a:pt x="62240" y="32456"/>
                </a:lnTo>
                <a:lnTo>
                  <a:pt x="62711" y="33737"/>
                </a:lnTo>
                <a:lnTo>
                  <a:pt x="63183" y="35125"/>
                </a:lnTo>
                <a:lnTo>
                  <a:pt x="63576" y="36619"/>
                </a:lnTo>
                <a:lnTo>
                  <a:pt x="63969" y="38114"/>
                </a:lnTo>
                <a:lnTo>
                  <a:pt x="64361" y="39822"/>
                </a:lnTo>
                <a:lnTo>
                  <a:pt x="64676" y="41530"/>
                </a:lnTo>
                <a:lnTo>
                  <a:pt x="65147" y="45160"/>
                </a:lnTo>
                <a:lnTo>
                  <a:pt x="65540" y="49004"/>
                </a:lnTo>
                <a:lnTo>
                  <a:pt x="65776" y="53274"/>
                </a:lnTo>
                <a:lnTo>
                  <a:pt x="65855" y="57865"/>
                </a:lnTo>
                <a:lnTo>
                  <a:pt x="65855" y="57865"/>
                </a:lnTo>
                <a:lnTo>
                  <a:pt x="65776" y="60854"/>
                </a:lnTo>
                <a:lnTo>
                  <a:pt x="65697" y="63737"/>
                </a:lnTo>
                <a:lnTo>
                  <a:pt x="65540" y="66406"/>
                </a:lnTo>
                <a:lnTo>
                  <a:pt x="65305" y="69075"/>
                </a:lnTo>
                <a:lnTo>
                  <a:pt x="65069" y="71423"/>
                </a:lnTo>
                <a:lnTo>
                  <a:pt x="64754" y="73772"/>
                </a:lnTo>
                <a:lnTo>
                  <a:pt x="64361" y="75907"/>
                </a:lnTo>
                <a:lnTo>
                  <a:pt x="63890" y="77829"/>
                </a:lnTo>
                <a:lnTo>
                  <a:pt x="63890" y="77829"/>
                </a:lnTo>
                <a:lnTo>
                  <a:pt x="63340" y="79751"/>
                </a:lnTo>
                <a:lnTo>
                  <a:pt x="62790" y="81459"/>
                </a:lnTo>
                <a:lnTo>
                  <a:pt x="62083" y="83061"/>
                </a:lnTo>
                <a:lnTo>
                  <a:pt x="61297" y="84555"/>
                </a:lnTo>
                <a:lnTo>
                  <a:pt x="60511" y="85943"/>
                </a:lnTo>
                <a:lnTo>
                  <a:pt x="59568" y="87224"/>
                </a:lnTo>
                <a:lnTo>
                  <a:pt x="58625" y="88399"/>
                </a:lnTo>
                <a:lnTo>
                  <a:pt x="57525" y="89466"/>
                </a:lnTo>
                <a:lnTo>
                  <a:pt x="63890" y="103452"/>
                </a:lnTo>
                <a:lnTo>
                  <a:pt x="56110" y="108363"/>
                </a:lnTo>
                <a:lnTo>
                  <a:pt x="49352" y="93310"/>
                </a:lnTo>
                <a:lnTo>
                  <a:pt x="49352" y="93310"/>
                </a:lnTo>
                <a:lnTo>
                  <a:pt x="48487" y="93630"/>
                </a:lnTo>
                <a:lnTo>
                  <a:pt x="47466" y="93843"/>
                </a:lnTo>
                <a:lnTo>
                  <a:pt x="46208" y="93950"/>
                </a:lnTo>
                <a:lnTo>
                  <a:pt x="44715" y="93950"/>
                </a:lnTo>
                <a:lnTo>
                  <a:pt x="44715" y="93950"/>
                </a:lnTo>
                <a:close/>
                <a:moveTo>
                  <a:pt x="108448" y="0"/>
                </a:moveTo>
                <a:lnTo>
                  <a:pt x="104283" y="0"/>
                </a:lnTo>
                <a:lnTo>
                  <a:pt x="16660" y="0"/>
                </a:lnTo>
                <a:lnTo>
                  <a:pt x="0" y="22527"/>
                </a:lnTo>
                <a:lnTo>
                  <a:pt x="0" y="98114"/>
                </a:lnTo>
                <a:lnTo>
                  <a:pt x="0" y="104306"/>
                </a:lnTo>
                <a:lnTo>
                  <a:pt x="0" y="120000"/>
                </a:lnTo>
                <a:lnTo>
                  <a:pt x="11552" y="120000"/>
                </a:lnTo>
                <a:lnTo>
                  <a:pt x="15717" y="120000"/>
                </a:lnTo>
                <a:lnTo>
                  <a:pt x="103340" y="120000"/>
                </a:lnTo>
                <a:lnTo>
                  <a:pt x="120000" y="97367"/>
                </a:lnTo>
                <a:lnTo>
                  <a:pt x="120000" y="21779"/>
                </a:lnTo>
                <a:lnTo>
                  <a:pt x="120000" y="15587"/>
                </a:lnTo>
                <a:lnTo>
                  <a:pt x="120000" y="0"/>
                </a:lnTo>
                <a:lnTo>
                  <a:pt x="1084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8566870"/>
      </p:ext>
    </p:extLst>
  </p:cSld>
  <p:clrMapOvr>
    <a:masterClrMapping/>
  </p:clrMapOvr>
  <p:transition spd="med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">
  <p:cSld name="Section Header ">
    <p:bg>
      <p:bgPr>
        <a:solidFill>
          <a:schemeClr val="lt2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0"/>
          <p:cNvSpPr>
            <a:spLocks noGrp="1"/>
          </p:cNvSpPr>
          <p:nvPr>
            <p:ph type="pic" idx="2"/>
          </p:nvPr>
        </p:nvSpPr>
        <p:spPr>
          <a:xfrm>
            <a:off x="0" y="2"/>
            <a:ext cx="12192000" cy="58772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120" name="Google Shape;120;p40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40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40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3" name="Google Shape;123;p40"/>
          <p:cNvSpPr txBox="1">
            <a:spLocks noGrp="1"/>
          </p:cNvSpPr>
          <p:nvPr>
            <p:ph type="body" idx="1"/>
          </p:nvPr>
        </p:nvSpPr>
        <p:spPr>
          <a:xfrm>
            <a:off x="6743700" y="5733627"/>
            <a:ext cx="4897437" cy="432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"/>
              <a:buNone/>
              <a:defRPr sz="2400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40"/>
          <p:cNvSpPr>
            <a:spLocks noGrp="1"/>
          </p:cNvSpPr>
          <p:nvPr>
            <p:ph type="body" idx="3"/>
          </p:nvPr>
        </p:nvSpPr>
        <p:spPr>
          <a:xfrm>
            <a:off x="6096000" y="5734945"/>
            <a:ext cx="432000" cy="432000"/>
          </a:xfrm>
          <a:prstGeom prst="snip2DiagRect">
            <a:avLst>
              <a:gd name="adj1" fmla="val 17009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tillium Web"/>
              <a:buNone/>
              <a:defRPr sz="18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9pPr>
          </a:lstStyle>
          <a:p>
            <a:endParaRPr/>
          </a:p>
        </p:txBody>
      </p:sp>
      <p:sp>
        <p:nvSpPr>
          <p:cNvPr id="125" name="Google Shape;125;p40"/>
          <p:cNvSpPr/>
          <p:nvPr/>
        </p:nvSpPr>
        <p:spPr>
          <a:xfrm>
            <a:off x="550863" y="549275"/>
            <a:ext cx="720000" cy="52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95088" y="49537"/>
                </a:moveTo>
                <a:lnTo>
                  <a:pt x="84558" y="49537"/>
                </a:lnTo>
                <a:lnTo>
                  <a:pt x="84558" y="72278"/>
                </a:lnTo>
                <a:lnTo>
                  <a:pt x="84558" y="72278"/>
                </a:lnTo>
                <a:lnTo>
                  <a:pt x="84637" y="75160"/>
                </a:lnTo>
                <a:lnTo>
                  <a:pt x="84715" y="77509"/>
                </a:lnTo>
                <a:lnTo>
                  <a:pt x="84951" y="79324"/>
                </a:lnTo>
                <a:lnTo>
                  <a:pt x="85108" y="79964"/>
                </a:lnTo>
                <a:lnTo>
                  <a:pt x="85265" y="80605"/>
                </a:lnTo>
                <a:lnTo>
                  <a:pt x="85265" y="80605"/>
                </a:lnTo>
                <a:lnTo>
                  <a:pt x="85501" y="81032"/>
                </a:lnTo>
                <a:lnTo>
                  <a:pt x="85737" y="81459"/>
                </a:lnTo>
                <a:lnTo>
                  <a:pt x="86051" y="81886"/>
                </a:lnTo>
                <a:lnTo>
                  <a:pt x="86444" y="82100"/>
                </a:lnTo>
                <a:lnTo>
                  <a:pt x="86916" y="82420"/>
                </a:lnTo>
                <a:lnTo>
                  <a:pt x="87466" y="82527"/>
                </a:lnTo>
                <a:lnTo>
                  <a:pt x="88094" y="82633"/>
                </a:lnTo>
                <a:lnTo>
                  <a:pt x="88723" y="82633"/>
                </a:lnTo>
                <a:lnTo>
                  <a:pt x="95010" y="82313"/>
                </a:lnTo>
                <a:lnTo>
                  <a:pt x="95403" y="91281"/>
                </a:lnTo>
                <a:lnTo>
                  <a:pt x="95403" y="91281"/>
                </a:lnTo>
                <a:lnTo>
                  <a:pt x="92967" y="91922"/>
                </a:lnTo>
                <a:lnTo>
                  <a:pt x="90923" y="92349"/>
                </a:lnTo>
                <a:lnTo>
                  <a:pt x="89116" y="92562"/>
                </a:lnTo>
                <a:lnTo>
                  <a:pt x="87623" y="92669"/>
                </a:lnTo>
                <a:lnTo>
                  <a:pt x="87623" y="92669"/>
                </a:lnTo>
                <a:lnTo>
                  <a:pt x="86051" y="92562"/>
                </a:lnTo>
                <a:lnTo>
                  <a:pt x="84637" y="92456"/>
                </a:lnTo>
                <a:lnTo>
                  <a:pt x="83379" y="92135"/>
                </a:lnTo>
                <a:lnTo>
                  <a:pt x="82200" y="91708"/>
                </a:lnTo>
                <a:lnTo>
                  <a:pt x="81100" y="91068"/>
                </a:lnTo>
                <a:lnTo>
                  <a:pt x="80236" y="90427"/>
                </a:lnTo>
                <a:lnTo>
                  <a:pt x="79450" y="89573"/>
                </a:lnTo>
                <a:lnTo>
                  <a:pt x="78743" y="88612"/>
                </a:lnTo>
                <a:lnTo>
                  <a:pt x="78743" y="88612"/>
                </a:lnTo>
                <a:lnTo>
                  <a:pt x="78193" y="87544"/>
                </a:lnTo>
                <a:lnTo>
                  <a:pt x="77721" y="86157"/>
                </a:lnTo>
                <a:lnTo>
                  <a:pt x="77328" y="84662"/>
                </a:lnTo>
                <a:lnTo>
                  <a:pt x="77014" y="82847"/>
                </a:lnTo>
                <a:lnTo>
                  <a:pt x="76699" y="80819"/>
                </a:lnTo>
                <a:lnTo>
                  <a:pt x="76542" y="78577"/>
                </a:lnTo>
                <a:lnTo>
                  <a:pt x="76385" y="76121"/>
                </a:lnTo>
                <a:lnTo>
                  <a:pt x="76385" y="73452"/>
                </a:lnTo>
                <a:lnTo>
                  <a:pt x="76385" y="49537"/>
                </a:lnTo>
                <a:lnTo>
                  <a:pt x="70570" y="49537"/>
                </a:lnTo>
                <a:lnTo>
                  <a:pt x="70570" y="39929"/>
                </a:lnTo>
                <a:lnTo>
                  <a:pt x="76385" y="39929"/>
                </a:lnTo>
                <a:lnTo>
                  <a:pt x="76385" y="24982"/>
                </a:lnTo>
                <a:lnTo>
                  <a:pt x="84558" y="24982"/>
                </a:lnTo>
                <a:lnTo>
                  <a:pt x="84558" y="39929"/>
                </a:lnTo>
                <a:lnTo>
                  <a:pt x="95088" y="39929"/>
                </a:lnTo>
                <a:lnTo>
                  <a:pt x="95088" y="49537"/>
                </a:lnTo>
                <a:close/>
                <a:moveTo>
                  <a:pt x="34813" y="77936"/>
                </a:moveTo>
                <a:lnTo>
                  <a:pt x="34813" y="77936"/>
                </a:lnTo>
                <a:lnTo>
                  <a:pt x="35128" y="78683"/>
                </a:lnTo>
                <a:lnTo>
                  <a:pt x="35521" y="79324"/>
                </a:lnTo>
                <a:lnTo>
                  <a:pt x="35992" y="79964"/>
                </a:lnTo>
                <a:lnTo>
                  <a:pt x="36385" y="80498"/>
                </a:lnTo>
                <a:lnTo>
                  <a:pt x="36935" y="81139"/>
                </a:lnTo>
                <a:lnTo>
                  <a:pt x="37407" y="81566"/>
                </a:lnTo>
                <a:lnTo>
                  <a:pt x="37957" y="81993"/>
                </a:lnTo>
                <a:lnTo>
                  <a:pt x="38585" y="82420"/>
                </a:lnTo>
                <a:lnTo>
                  <a:pt x="39921" y="83061"/>
                </a:lnTo>
                <a:lnTo>
                  <a:pt x="41336" y="83594"/>
                </a:lnTo>
                <a:lnTo>
                  <a:pt x="42986" y="83808"/>
                </a:lnTo>
                <a:lnTo>
                  <a:pt x="44715" y="83915"/>
                </a:lnTo>
                <a:lnTo>
                  <a:pt x="44715" y="83915"/>
                </a:lnTo>
                <a:lnTo>
                  <a:pt x="46444" y="83808"/>
                </a:lnTo>
                <a:lnTo>
                  <a:pt x="48016" y="83594"/>
                </a:lnTo>
                <a:lnTo>
                  <a:pt x="49509" y="83061"/>
                </a:lnTo>
                <a:lnTo>
                  <a:pt x="50845" y="82420"/>
                </a:lnTo>
                <a:lnTo>
                  <a:pt x="51395" y="82100"/>
                </a:lnTo>
                <a:lnTo>
                  <a:pt x="51945" y="81673"/>
                </a:lnTo>
                <a:lnTo>
                  <a:pt x="52495" y="81139"/>
                </a:lnTo>
                <a:lnTo>
                  <a:pt x="52967" y="80605"/>
                </a:lnTo>
                <a:lnTo>
                  <a:pt x="53438" y="80071"/>
                </a:lnTo>
                <a:lnTo>
                  <a:pt x="53831" y="79431"/>
                </a:lnTo>
                <a:lnTo>
                  <a:pt x="54224" y="78683"/>
                </a:lnTo>
                <a:lnTo>
                  <a:pt x="54538" y="78043"/>
                </a:lnTo>
                <a:lnTo>
                  <a:pt x="54538" y="78043"/>
                </a:lnTo>
                <a:lnTo>
                  <a:pt x="55167" y="76441"/>
                </a:lnTo>
                <a:lnTo>
                  <a:pt x="55639" y="74520"/>
                </a:lnTo>
                <a:lnTo>
                  <a:pt x="56110" y="72384"/>
                </a:lnTo>
                <a:lnTo>
                  <a:pt x="56424" y="70036"/>
                </a:lnTo>
                <a:lnTo>
                  <a:pt x="56739" y="67367"/>
                </a:lnTo>
                <a:lnTo>
                  <a:pt x="56896" y="64484"/>
                </a:lnTo>
                <a:lnTo>
                  <a:pt x="57053" y="61388"/>
                </a:lnTo>
                <a:lnTo>
                  <a:pt x="57053" y="57972"/>
                </a:lnTo>
                <a:lnTo>
                  <a:pt x="57053" y="57972"/>
                </a:lnTo>
                <a:lnTo>
                  <a:pt x="57053" y="54555"/>
                </a:lnTo>
                <a:lnTo>
                  <a:pt x="56896" y="51352"/>
                </a:lnTo>
                <a:lnTo>
                  <a:pt x="56739" y="48470"/>
                </a:lnTo>
                <a:lnTo>
                  <a:pt x="56424" y="45694"/>
                </a:lnTo>
                <a:lnTo>
                  <a:pt x="56031" y="43238"/>
                </a:lnTo>
                <a:lnTo>
                  <a:pt x="55639" y="41103"/>
                </a:lnTo>
                <a:lnTo>
                  <a:pt x="55088" y="39075"/>
                </a:lnTo>
                <a:lnTo>
                  <a:pt x="54460" y="37367"/>
                </a:lnTo>
                <a:lnTo>
                  <a:pt x="54460" y="37367"/>
                </a:lnTo>
                <a:lnTo>
                  <a:pt x="54145" y="36619"/>
                </a:lnTo>
                <a:lnTo>
                  <a:pt x="53752" y="35872"/>
                </a:lnTo>
                <a:lnTo>
                  <a:pt x="53281" y="35231"/>
                </a:lnTo>
                <a:lnTo>
                  <a:pt x="52888" y="34591"/>
                </a:lnTo>
                <a:lnTo>
                  <a:pt x="52417" y="34057"/>
                </a:lnTo>
                <a:lnTo>
                  <a:pt x="51866" y="33523"/>
                </a:lnTo>
                <a:lnTo>
                  <a:pt x="51316" y="32989"/>
                </a:lnTo>
                <a:lnTo>
                  <a:pt x="50688" y="32562"/>
                </a:lnTo>
                <a:lnTo>
                  <a:pt x="50059" y="32242"/>
                </a:lnTo>
                <a:lnTo>
                  <a:pt x="49430" y="31922"/>
                </a:lnTo>
                <a:lnTo>
                  <a:pt x="48016" y="31388"/>
                </a:lnTo>
                <a:lnTo>
                  <a:pt x="46444" y="31068"/>
                </a:lnTo>
                <a:lnTo>
                  <a:pt x="44715" y="30961"/>
                </a:lnTo>
                <a:lnTo>
                  <a:pt x="44715" y="30961"/>
                </a:lnTo>
                <a:lnTo>
                  <a:pt x="42986" y="31068"/>
                </a:lnTo>
                <a:lnTo>
                  <a:pt x="41415" y="31388"/>
                </a:lnTo>
                <a:lnTo>
                  <a:pt x="40000" y="31922"/>
                </a:lnTo>
                <a:lnTo>
                  <a:pt x="38664" y="32562"/>
                </a:lnTo>
                <a:lnTo>
                  <a:pt x="38114" y="32989"/>
                </a:lnTo>
                <a:lnTo>
                  <a:pt x="37564" y="33523"/>
                </a:lnTo>
                <a:lnTo>
                  <a:pt x="37014" y="34057"/>
                </a:lnTo>
                <a:lnTo>
                  <a:pt x="36542" y="34591"/>
                </a:lnTo>
                <a:lnTo>
                  <a:pt x="36071" y="35231"/>
                </a:lnTo>
                <a:lnTo>
                  <a:pt x="35599" y="35872"/>
                </a:lnTo>
                <a:lnTo>
                  <a:pt x="35285" y="36619"/>
                </a:lnTo>
                <a:lnTo>
                  <a:pt x="34892" y="37367"/>
                </a:lnTo>
                <a:lnTo>
                  <a:pt x="34892" y="37367"/>
                </a:lnTo>
                <a:lnTo>
                  <a:pt x="34263" y="39075"/>
                </a:lnTo>
                <a:lnTo>
                  <a:pt x="33713" y="41103"/>
                </a:lnTo>
                <a:lnTo>
                  <a:pt x="33242" y="43238"/>
                </a:lnTo>
                <a:lnTo>
                  <a:pt x="32927" y="45694"/>
                </a:lnTo>
                <a:lnTo>
                  <a:pt x="32613" y="48363"/>
                </a:lnTo>
                <a:lnTo>
                  <a:pt x="32377" y="51246"/>
                </a:lnTo>
                <a:lnTo>
                  <a:pt x="32299" y="54448"/>
                </a:lnTo>
                <a:lnTo>
                  <a:pt x="32220" y="57865"/>
                </a:lnTo>
                <a:lnTo>
                  <a:pt x="32220" y="57865"/>
                </a:lnTo>
                <a:lnTo>
                  <a:pt x="32299" y="61174"/>
                </a:lnTo>
                <a:lnTo>
                  <a:pt x="32377" y="64377"/>
                </a:lnTo>
                <a:lnTo>
                  <a:pt x="32613" y="67260"/>
                </a:lnTo>
                <a:lnTo>
                  <a:pt x="32927" y="69822"/>
                </a:lnTo>
                <a:lnTo>
                  <a:pt x="33242" y="72278"/>
                </a:lnTo>
                <a:lnTo>
                  <a:pt x="33713" y="74413"/>
                </a:lnTo>
                <a:lnTo>
                  <a:pt x="34185" y="76228"/>
                </a:lnTo>
                <a:lnTo>
                  <a:pt x="34813" y="77936"/>
                </a:lnTo>
                <a:lnTo>
                  <a:pt x="34813" y="77936"/>
                </a:lnTo>
                <a:close/>
                <a:moveTo>
                  <a:pt x="44715" y="93950"/>
                </a:moveTo>
                <a:lnTo>
                  <a:pt x="44715" y="93950"/>
                </a:lnTo>
                <a:lnTo>
                  <a:pt x="43222" y="93950"/>
                </a:lnTo>
                <a:lnTo>
                  <a:pt x="41886" y="93843"/>
                </a:lnTo>
                <a:lnTo>
                  <a:pt x="40472" y="93630"/>
                </a:lnTo>
                <a:lnTo>
                  <a:pt x="39214" y="93416"/>
                </a:lnTo>
                <a:lnTo>
                  <a:pt x="37957" y="93096"/>
                </a:lnTo>
                <a:lnTo>
                  <a:pt x="36857" y="92776"/>
                </a:lnTo>
                <a:lnTo>
                  <a:pt x="35678" y="92242"/>
                </a:lnTo>
                <a:lnTo>
                  <a:pt x="34656" y="91815"/>
                </a:lnTo>
                <a:lnTo>
                  <a:pt x="33635" y="91174"/>
                </a:lnTo>
                <a:lnTo>
                  <a:pt x="32692" y="90534"/>
                </a:lnTo>
                <a:lnTo>
                  <a:pt x="31827" y="89893"/>
                </a:lnTo>
                <a:lnTo>
                  <a:pt x="30963" y="89039"/>
                </a:lnTo>
                <a:lnTo>
                  <a:pt x="30177" y="88185"/>
                </a:lnTo>
                <a:lnTo>
                  <a:pt x="29470" y="87331"/>
                </a:lnTo>
                <a:lnTo>
                  <a:pt x="28762" y="86370"/>
                </a:lnTo>
                <a:lnTo>
                  <a:pt x="28212" y="85302"/>
                </a:lnTo>
                <a:lnTo>
                  <a:pt x="28212" y="85302"/>
                </a:lnTo>
                <a:lnTo>
                  <a:pt x="27583" y="84128"/>
                </a:lnTo>
                <a:lnTo>
                  <a:pt x="27112" y="82954"/>
                </a:lnTo>
                <a:lnTo>
                  <a:pt x="26562" y="81673"/>
                </a:lnTo>
                <a:lnTo>
                  <a:pt x="26169" y="80285"/>
                </a:lnTo>
                <a:lnTo>
                  <a:pt x="25697" y="78897"/>
                </a:lnTo>
                <a:lnTo>
                  <a:pt x="25305" y="77402"/>
                </a:lnTo>
                <a:lnTo>
                  <a:pt x="24990" y="75801"/>
                </a:lnTo>
                <a:lnTo>
                  <a:pt x="24676" y="74093"/>
                </a:lnTo>
                <a:lnTo>
                  <a:pt x="24126" y="70463"/>
                </a:lnTo>
                <a:lnTo>
                  <a:pt x="23811" y="66619"/>
                </a:lnTo>
                <a:lnTo>
                  <a:pt x="23576" y="62456"/>
                </a:lnTo>
                <a:lnTo>
                  <a:pt x="23497" y="57865"/>
                </a:lnTo>
                <a:lnTo>
                  <a:pt x="23497" y="57865"/>
                </a:lnTo>
                <a:lnTo>
                  <a:pt x="23576" y="53381"/>
                </a:lnTo>
                <a:lnTo>
                  <a:pt x="23811" y="49110"/>
                </a:lnTo>
                <a:lnTo>
                  <a:pt x="24204" y="45160"/>
                </a:lnTo>
                <a:lnTo>
                  <a:pt x="24676" y="41530"/>
                </a:lnTo>
                <a:lnTo>
                  <a:pt x="24990" y="39822"/>
                </a:lnTo>
                <a:lnTo>
                  <a:pt x="25383" y="38221"/>
                </a:lnTo>
                <a:lnTo>
                  <a:pt x="25776" y="36726"/>
                </a:lnTo>
                <a:lnTo>
                  <a:pt x="26169" y="35231"/>
                </a:lnTo>
                <a:lnTo>
                  <a:pt x="26640" y="33843"/>
                </a:lnTo>
                <a:lnTo>
                  <a:pt x="27112" y="32456"/>
                </a:lnTo>
                <a:lnTo>
                  <a:pt x="27662" y="31281"/>
                </a:lnTo>
                <a:lnTo>
                  <a:pt x="28291" y="30107"/>
                </a:lnTo>
                <a:lnTo>
                  <a:pt x="28291" y="30107"/>
                </a:lnTo>
                <a:lnTo>
                  <a:pt x="28841" y="28932"/>
                </a:lnTo>
                <a:lnTo>
                  <a:pt x="29548" y="27972"/>
                </a:lnTo>
                <a:lnTo>
                  <a:pt x="30255" y="27011"/>
                </a:lnTo>
                <a:lnTo>
                  <a:pt x="31041" y="26050"/>
                </a:lnTo>
                <a:lnTo>
                  <a:pt x="31906" y="25302"/>
                </a:lnTo>
                <a:lnTo>
                  <a:pt x="32770" y="24555"/>
                </a:lnTo>
                <a:lnTo>
                  <a:pt x="33713" y="23915"/>
                </a:lnTo>
                <a:lnTo>
                  <a:pt x="34735" y="23274"/>
                </a:lnTo>
                <a:lnTo>
                  <a:pt x="35756" y="22740"/>
                </a:lnTo>
                <a:lnTo>
                  <a:pt x="36935" y="22313"/>
                </a:lnTo>
                <a:lnTo>
                  <a:pt x="38035" y="21886"/>
                </a:lnTo>
                <a:lnTo>
                  <a:pt x="39293" y="21566"/>
                </a:lnTo>
                <a:lnTo>
                  <a:pt x="40550" y="21352"/>
                </a:lnTo>
                <a:lnTo>
                  <a:pt x="41886" y="21139"/>
                </a:lnTo>
                <a:lnTo>
                  <a:pt x="43301" y="21032"/>
                </a:lnTo>
                <a:lnTo>
                  <a:pt x="44715" y="21032"/>
                </a:lnTo>
                <a:lnTo>
                  <a:pt x="44715" y="21032"/>
                </a:lnTo>
                <a:lnTo>
                  <a:pt x="46130" y="21032"/>
                </a:lnTo>
                <a:lnTo>
                  <a:pt x="47544" y="21139"/>
                </a:lnTo>
                <a:lnTo>
                  <a:pt x="48880" y="21352"/>
                </a:lnTo>
                <a:lnTo>
                  <a:pt x="50138" y="21566"/>
                </a:lnTo>
                <a:lnTo>
                  <a:pt x="51316" y="21886"/>
                </a:lnTo>
                <a:lnTo>
                  <a:pt x="52495" y="22206"/>
                </a:lnTo>
                <a:lnTo>
                  <a:pt x="53595" y="22740"/>
                </a:lnTo>
                <a:lnTo>
                  <a:pt x="54617" y="23274"/>
                </a:lnTo>
                <a:lnTo>
                  <a:pt x="55639" y="23808"/>
                </a:lnTo>
                <a:lnTo>
                  <a:pt x="56582" y="24555"/>
                </a:lnTo>
                <a:lnTo>
                  <a:pt x="57446" y="25302"/>
                </a:lnTo>
                <a:lnTo>
                  <a:pt x="58310" y="26050"/>
                </a:lnTo>
                <a:lnTo>
                  <a:pt x="59096" y="26904"/>
                </a:lnTo>
                <a:lnTo>
                  <a:pt x="59804" y="27865"/>
                </a:lnTo>
                <a:lnTo>
                  <a:pt x="60511" y="28932"/>
                </a:lnTo>
                <a:lnTo>
                  <a:pt x="61139" y="30000"/>
                </a:lnTo>
                <a:lnTo>
                  <a:pt x="61139" y="30000"/>
                </a:lnTo>
                <a:lnTo>
                  <a:pt x="61690" y="31174"/>
                </a:lnTo>
                <a:lnTo>
                  <a:pt x="62240" y="32456"/>
                </a:lnTo>
                <a:lnTo>
                  <a:pt x="62711" y="33737"/>
                </a:lnTo>
                <a:lnTo>
                  <a:pt x="63183" y="35125"/>
                </a:lnTo>
                <a:lnTo>
                  <a:pt x="63576" y="36619"/>
                </a:lnTo>
                <a:lnTo>
                  <a:pt x="63969" y="38114"/>
                </a:lnTo>
                <a:lnTo>
                  <a:pt x="64361" y="39822"/>
                </a:lnTo>
                <a:lnTo>
                  <a:pt x="64676" y="41530"/>
                </a:lnTo>
                <a:lnTo>
                  <a:pt x="65147" y="45160"/>
                </a:lnTo>
                <a:lnTo>
                  <a:pt x="65540" y="49004"/>
                </a:lnTo>
                <a:lnTo>
                  <a:pt x="65776" y="53274"/>
                </a:lnTo>
                <a:lnTo>
                  <a:pt x="65855" y="57865"/>
                </a:lnTo>
                <a:lnTo>
                  <a:pt x="65855" y="57865"/>
                </a:lnTo>
                <a:lnTo>
                  <a:pt x="65776" y="60854"/>
                </a:lnTo>
                <a:lnTo>
                  <a:pt x="65697" y="63737"/>
                </a:lnTo>
                <a:lnTo>
                  <a:pt x="65540" y="66406"/>
                </a:lnTo>
                <a:lnTo>
                  <a:pt x="65305" y="69075"/>
                </a:lnTo>
                <a:lnTo>
                  <a:pt x="65069" y="71423"/>
                </a:lnTo>
                <a:lnTo>
                  <a:pt x="64754" y="73772"/>
                </a:lnTo>
                <a:lnTo>
                  <a:pt x="64361" y="75907"/>
                </a:lnTo>
                <a:lnTo>
                  <a:pt x="63890" y="77829"/>
                </a:lnTo>
                <a:lnTo>
                  <a:pt x="63890" y="77829"/>
                </a:lnTo>
                <a:lnTo>
                  <a:pt x="63340" y="79751"/>
                </a:lnTo>
                <a:lnTo>
                  <a:pt x="62790" y="81459"/>
                </a:lnTo>
                <a:lnTo>
                  <a:pt x="62083" y="83061"/>
                </a:lnTo>
                <a:lnTo>
                  <a:pt x="61297" y="84555"/>
                </a:lnTo>
                <a:lnTo>
                  <a:pt x="60511" y="85943"/>
                </a:lnTo>
                <a:lnTo>
                  <a:pt x="59568" y="87224"/>
                </a:lnTo>
                <a:lnTo>
                  <a:pt x="58625" y="88399"/>
                </a:lnTo>
                <a:lnTo>
                  <a:pt x="57525" y="89466"/>
                </a:lnTo>
                <a:lnTo>
                  <a:pt x="63890" y="103452"/>
                </a:lnTo>
                <a:lnTo>
                  <a:pt x="56110" y="108363"/>
                </a:lnTo>
                <a:lnTo>
                  <a:pt x="49352" y="93310"/>
                </a:lnTo>
                <a:lnTo>
                  <a:pt x="49352" y="93310"/>
                </a:lnTo>
                <a:lnTo>
                  <a:pt x="48487" y="93630"/>
                </a:lnTo>
                <a:lnTo>
                  <a:pt x="47466" y="93843"/>
                </a:lnTo>
                <a:lnTo>
                  <a:pt x="46208" y="93950"/>
                </a:lnTo>
                <a:lnTo>
                  <a:pt x="44715" y="93950"/>
                </a:lnTo>
                <a:lnTo>
                  <a:pt x="44715" y="93950"/>
                </a:lnTo>
                <a:close/>
                <a:moveTo>
                  <a:pt x="108448" y="0"/>
                </a:moveTo>
                <a:lnTo>
                  <a:pt x="104283" y="0"/>
                </a:lnTo>
                <a:lnTo>
                  <a:pt x="16660" y="0"/>
                </a:lnTo>
                <a:lnTo>
                  <a:pt x="0" y="22527"/>
                </a:lnTo>
                <a:lnTo>
                  <a:pt x="0" y="98114"/>
                </a:lnTo>
                <a:lnTo>
                  <a:pt x="0" y="104306"/>
                </a:lnTo>
                <a:lnTo>
                  <a:pt x="0" y="120000"/>
                </a:lnTo>
                <a:lnTo>
                  <a:pt x="11552" y="120000"/>
                </a:lnTo>
                <a:lnTo>
                  <a:pt x="15717" y="120000"/>
                </a:lnTo>
                <a:lnTo>
                  <a:pt x="103340" y="120000"/>
                </a:lnTo>
                <a:lnTo>
                  <a:pt x="120000" y="97367"/>
                </a:lnTo>
                <a:lnTo>
                  <a:pt x="120000" y="21779"/>
                </a:lnTo>
                <a:lnTo>
                  <a:pt x="120000" y="15587"/>
                </a:lnTo>
                <a:lnTo>
                  <a:pt x="120000" y="0"/>
                </a:lnTo>
                <a:lnTo>
                  <a:pt x="1084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8162178"/>
      </p:ext>
    </p:extLst>
  </p:cSld>
  <p:clrMapOvr>
    <a:masterClrMapping/>
  </p:clrMapOvr>
  <p:transition spd="med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and 1/3 Picture R">
  <p:cSld name="Content and 1/3 Picture R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1"/>
          <p:cNvSpPr>
            <a:spLocks noGrp="1"/>
          </p:cNvSpPr>
          <p:nvPr>
            <p:ph type="pic" idx="2"/>
          </p:nvPr>
        </p:nvSpPr>
        <p:spPr>
          <a:xfrm>
            <a:off x="8112126" y="2"/>
            <a:ext cx="4079875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128" name="Google Shape;128;p41"/>
          <p:cNvSpPr txBox="1">
            <a:spLocks noGrp="1"/>
          </p:cNvSpPr>
          <p:nvPr>
            <p:ph type="body" idx="1"/>
          </p:nvPr>
        </p:nvSpPr>
        <p:spPr>
          <a:xfrm>
            <a:off x="550863" y="1844675"/>
            <a:ext cx="7416800" cy="43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129" name="Google Shape;129;p41"/>
          <p:cNvSpPr txBox="1">
            <a:spLocks noGrp="1"/>
          </p:cNvSpPr>
          <p:nvPr>
            <p:ph type="title"/>
          </p:nvPr>
        </p:nvSpPr>
        <p:spPr>
          <a:xfrm>
            <a:off x="550863" y="692149"/>
            <a:ext cx="7416799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41"/>
          <p:cNvSpPr/>
          <p:nvPr/>
        </p:nvSpPr>
        <p:spPr>
          <a:xfrm>
            <a:off x="11151343" y="6165850"/>
            <a:ext cx="489795" cy="36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95088" y="49537"/>
                </a:moveTo>
                <a:lnTo>
                  <a:pt x="84558" y="49537"/>
                </a:lnTo>
                <a:lnTo>
                  <a:pt x="84558" y="72278"/>
                </a:lnTo>
                <a:lnTo>
                  <a:pt x="84558" y="72278"/>
                </a:lnTo>
                <a:lnTo>
                  <a:pt x="84637" y="75160"/>
                </a:lnTo>
                <a:lnTo>
                  <a:pt x="84715" y="77509"/>
                </a:lnTo>
                <a:lnTo>
                  <a:pt x="84951" y="79324"/>
                </a:lnTo>
                <a:lnTo>
                  <a:pt x="85108" y="79964"/>
                </a:lnTo>
                <a:lnTo>
                  <a:pt x="85265" y="80605"/>
                </a:lnTo>
                <a:lnTo>
                  <a:pt x="85265" y="80605"/>
                </a:lnTo>
                <a:lnTo>
                  <a:pt x="85501" y="81032"/>
                </a:lnTo>
                <a:lnTo>
                  <a:pt x="85737" y="81459"/>
                </a:lnTo>
                <a:lnTo>
                  <a:pt x="86051" y="81886"/>
                </a:lnTo>
                <a:lnTo>
                  <a:pt x="86444" y="82100"/>
                </a:lnTo>
                <a:lnTo>
                  <a:pt x="86916" y="82420"/>
                </a:lnTo>
                <a:lnTo>
                  <a:pt x="87466" y="82527"/>
                </a:lnTo>
                <a:lnTo>
                  <a:pt x="88094" y="82633"/>
                </a:lnTo>
                <a:lnTo>
                  <a:pt x="88723" y="82633"/>
                </a:lnTo>
                <a:lnTo>
                  <a:pt x="95010" y="82313"/>
                </a:lnTo>
                <a:lnTo>
                  <a:pt x="95403" y="91281"/>
                </a:lnTo>
                <a:lnTo>
                  <a:pt x="95403" y="91281"/>
                </a:lnTo>
                <a:lnTo>
                  <a:pt x="92967" y="91922"/>
                </a:lnTo>
                <a:lnTo>
                  <a:pt x="90923" y="92349"/>
                </a:lnTo>
                <a:lnTo>
                  <a:pt x="89116" y="92562"/>
                </a:lnTo>
                <a:lnTo>
                  <a:pt x="87623" y="92669"/>
                </a:lnTo>
                <a:lnTo>
                  <a:pt x="87623" y="92669"/>
                </a:lnTo>
                <a:lnTo>
                  <a:pt x="86051" y="92562"/>
                </a:lnTo>
                <a:lnTo>
                  <a:pt x="84637" y="92456"/>
                </a:lnTo>
                <a:lnTo>
                  <a:pt x="83379" y="92135"/>
                </a:lnTo>
                <a:lnTo>
                  <a:pt x="82200" y="91708"/>
                </a:lnTo>
                <a:lnTo>
                  <a:pt x="81100" y="91068"/>
                </a:lnTo>
                <a:lnTo>
                  <a:pt x="80236" y="90427"/>
                </a:lnTo>
                <a:lnTo>
                  <a:pt x="79450" y="89573"/>
                </a:lnTo>
                <a:lnTo>
                  <a:pt x="78743" y="88612"/>
                </a:lnTo>
                <a:lnTo>
                  <a:pt x="78743" y="88612"/>
                </a:lnTo>
                <a:lnTo>
                  <a:pt x="78193" y="87544"/>
                </a:lnTo>
                <a:lnTo>
                  <a:pt x="77721" y="86157"/>
                </a:lnTo>
                <a:lnTo>
                  <a:pt x="77328" y="84662"/>
                </a:lnTo>
                <a:lnTo>
                  <a:pt x="77014" y="82847"/>
                </a:lnTo>
                <a:lnTo>
                  <a:pt x="76699" y="80819"/>
                </a:lnTo>
                <a:lnTo>
                  <a:pt x="76542" y="78577"/>
                </a:lnTo>
                <a:lnTo>
                  <a:pt x="76385" y="76121"/>
                </a:lnTo>
                <a:lnTo>
                  <a:pt x="76385" y="73452"/>
                </a:lnTo>
                <a:lnTo>
                  <a:pt x="76385" y="49537"/>
                </a:lnTo>
                <a:lnTo>
                  <a:pt x="70570" y="49537"/>
                </a:lnTo>
                <a:lnTo>
                  <a:pt x="70570" y="39929"/>
                </a:lnTo>
                <a:lnTo>
                  <a:pt x="76385" y="39929"/>
                </a:lnTo>
                <a:lnTo>
                  <a:pt x="76385" y="24982"/>
                </a:lnTo>
                <a:lnTo>
                  <a:pt x="84558" y="24982"/>
                </a:lnTo>
                <a:lnTo>
                  <a:pt x="84558" y="39929"/>
                </a:lnTo>
                <a:lnTo>
                  <a:pt x="95088" y="39929"/>
                </a:lnTo>
                <a:lnTo>
                  <a:pt x="95088" y="49537"/>
                </a:lnTo>
                <a:close/>
                <a:moveTo>
                  <a:pt x="34813" y="77936"/>
                </a:moveTo>
                <a:lnTo>
                  <a:pt x="34813" y="77936"/>
                </a:lnTo>
                <a:lnTo>
                  <a:pt x="35128" y="78683"/>
                </a:lnTo>
                <a:lnTo>
                  <a:pt x="35521" y="79324"/>
                </a:lnTo>
                <a:lnTo>
                  <a:pt x="35992" y="79964"/>
                </a:lnTo>
                <a:lnTo>
                  <a:pt x="36385" y="80498"/>
                </a:lnTo>
                <a:lnTo>
                  <a:pt x="36935" y="81139"/>
                </a:lnTo>
                <a:lnTo>
                  <a:pt x="37407" y="81566"/>
                </a:lnTo>
                <a:lnTo>
                  <a:pt x="37957" y="81993"/>
                </a:lnTo>
                <a:lnTo>
                  <a:pt x="38585" y="82420"/>
                </a:lnTo>
                <a:lnTo>
                  <a:pt x="39921" y="83061"/>
                </a:lnTo>
                <a:lnTo>
                  <a:pt x="41336" y="83594"/>
                </a:lnTo>
                <a:lnTo>
                  <a:pt x="42986" y="83808"/>
                </a:lnTo>
                <a:lnTo>
                  <a:pt x="44715" y="83915"/>
                </a:lnTo>
                <a:lnTo>
                  <a:pt x="44715" y="83915"/>
                </a:lnTo>
                <a:lnTo>
                  <a:pt x="46444" y="83808"/>
                </a:lnTo>
                <a:lnTo>
                  <a:pt x="48016" y="83594"/>
                </a:lnTo>
                <a:lnTo>
                  <a:pt x="49509" y="83061"/>
                </a:lnTo>
                <a:lnTo>
                  <a:pt x="50845" y="82420"/>
                </a:lnTo>
                <a:lnTo>
                  <a:pt x="51395" y="82100"/>
                </a:lnTo>
                <a:lnTo>
                  <a:pt x="51945" y="81673"/>
                </a:lnTo>
                <a:lnTo>
                  <a:pt x="52495" y="81139"/>
                </a:lnTo>
                <a:lnTo>
                  <a:pt x="52967" y="80605"/>
                </a:lnTo>
                <a:lnTo>
                  <a:pt x="53438" y="80071"/>
                </a:lnTo>
                <a:lnTo>
                  <a:pt x="53831" y="79431"/>
                </a:lnTo>
                <a:lnTo>
                  <a:pt x="54224" y="78683"/>
                </a:lnTo>
                <a:lnTo>
                  <a:pt x="54538" y="78043"/>
                </a:lnTo>
                <a:lnTo>
                  <a:pt x="54538" y="78043"/>
                </a:lnTo>
                <a:lnTo>
                  <a:pt x="55167" y="76441"/>
                </a:lnTo>
                <a:lnTo>
                  <a:pt x="55639" y="74520"/>
                </a:lnTo>
                <a:lnTo>
                  <a:pt x="56110" y="72384"/>
                </a:lnTo>
                <a:lnTo>
                  <a:pt x="56424" y="70036"/>
                </a:lnTo>
                <a:lnTo>
                  <a:pt x="56739" y="67367"/>
                </a:lnTo>
                <a:lnTo>
                  <a:pt x="56896" y="64484"/>
                </a:lnTo>
                <a:lnTo>
                  <a:pt x="57053" y="61388"/>
                </a:lnTo>
                <a:lnTo>
                  <a:pt x="57053" y="57972"/>
                </a:lnTo>
                <a:lnTo>
                  <a:pt x="57053" y="57972"/>
                </a:lnTo>
                <a:lnTo>
                  <a:pt x="57053" y="54555"/>
                </a:lnTo>
                <a:lnTo>
                  <a:pt x="56896" y="51352"/>
                </a:lnTo>
                <a:lnTo>
                  <a:pt x="56739" y="48470"/>
                </a:lnTo>
                <a:lnTo>
                  <a:pt x="56424" y="45694"/>
                </a:lnTo>
                <a:lnTo>
                  <a:pt x="56031" y="43238"/>
                </a:lnTo>
                <a:lnTo>
                  <a:pt x="55639" y="41103"/>
                </a:lnTo>
                <a:lnTo>
                  <a:pt x="55088" y="39075"/>
                </a:lnTo>
                <a:lnTo>
                  <a:pt x="54460" y="37367"/>
                </a:lnTo>
                <a:lnTo>
                  <a:pt x="54460" y="37367"/>
                </a:lnTo>
                <a:lnTo>
                  <a:pt x="54145" y="36619"/>
                </a:lnTo>
                <a:lnTo>
                  <a:pt x="53752" y="35872"/>
                </a:lnTo>
                <a:lnTo>
                  <a:pt x="53281" y="35231"/>
                </a:lnTo>
                <a:lnTo>
                  <a:pt x="52888" y="34591"/>
                </a:lnTo>
                <a:lnTo>
                  <a:pt x="52417" y="34057"/>
                </a:lnTo>
                <a:lnTo>
                  <a:pt x="51866" y="33523"/>
                </a:lnTo>
                <a:lnTo>
                  <a:pt x="51316" y="32989"/>
                </a:lnTo>
                <a:lnTo>
                  <a:pt x="50688" y="32562"/>
                </a:lnTo>
                <a:lnTo>
                  <a:pt x="50059" y="32242"/>
                </a:lnTo>
                <a:lnTo>
                  <a:pt x="49430" y="31922"/>
                </a:lnTo>
                <a:lnTo>
                  <a:pt x="48016" y="31388"/>
                </a:lnTo>
                <a:lnTo>
                  <a:pt x="46444" y="31068"/>
                </a:lnTo>
                <a:lnTo>
                  <a:pt x="44715" y="30961"/>
                </a:lnTo>
                <a:lnTo>
                  <a:pt x="44715" y="30961"/>
                </a:lnTo>
                <a:lnTo>
                  <a:pt x="42986" y="31068"/>
                </a:lnTo>
                <a:lnTo>
                  <a:pt x="41415" y="31388"/>
                </a:lnTo>
                <a:lnTo>
                  <a:pt x="40000" y="31922"/>
                </a:lnTo>
                <a:lnTo>
                  <a:pt x="38664" y="32562"/>
                </a:lnTo>
                <a:lnTo>
                  <a:pt x="38114" y="32989"/>
                </a:lnTo>
                <a:lnTo>
                  <a:pt x="37564" y="33523"/>
                </a:lnTo>
                <a:lnTo>
                  <a:pt x="37014" y="34057"/>
                </a:lnTo>
                <a:lnTo>
                  <a:pt x="36542" y="34591"/>
                </a:lnTo>
                <a:lnTo>
                  <a:pt x="36071" y="35231"/>
                </a:lnTo>
                <a:lnTo>
                  <a:pt x="35599" y="35872"/>
                </a:lnTo>
                <a:lnTo>
                  <a:pt x="35285" y="36619"/>
                </a:lnTo>
                <a:lnTo>
                  <a:pt x="34892" y="37367"/>
                </a:lnTo>
                <a:lnTo>
                  <a:pt x="34892" y="37367"/>
                </a:lnTo>
                <a:lnTo>
                  <a:pt x="34263" y="39075"/>
                </a:lnTo>
                <a:lnTo>
                  <a:pt x="33713" y="41103"/>
                </a:lnTo>
                <a:lnTo>
                  <a:pt x="33242" y="43238"/>
                </a:lnTo>
                <a:lnTo>
                  <a:pt x="32927" y="45694"/>
                </a:lnTo>
                <a:lnTo>
                  <a:pt x="32613" y="48363"/>
                </a:lnTo>
                <a:lnTo>
                  <a:pt x="32377" y="51246"/>
                </a:lnTo>
                <a:lnTo>
                  <a:pt x="32299" y="54448"/>
                </a:lnTo>
                <a:lnTo>
                  <a:pt x="32220" y="57865"/>
                </a:lnTo>
                <a:lnTo>
                  <a:pt x="32220" y="57865"/>
                </a:lnTo>
                <a:lnTo>
                  <a:pt x="32299" y="61174"/>
                </a:lnTo>
                <a:lnTo>
                  <a:pt x="32377" y="64377"/>
                </a:lnTo>
                <a:lnTo>
                  <a:pt x="32613" y="67260"/>
                </a:lnTo>
                <a:lnTo>
                  <a:pt x="32927" y="69822"/>
                </a:lnTo>
                <a:lnTo>
                  <a:pt x="33242" y="72278"/>
                </a:lnTo>
                <a:lnTo>
                  <a:pt x="33713" y="74413"/>
                </a:lnTo>
                <a:lnTo>
                  <a:pt x="34185" y="76228"/>
                </a:lnTo>
                <a:lnTo>
                  <a:pt x="34813" y="77936"/>
                </a:lnTo>
                <a:lnTo>
                  <a:pt x="34813" y="77936"/>
                </a:lnTo>
                <a:close/>
                <a:moveTo>
                  <a:pt x="44715" y="93950"/>
                </a:moveTo>
                <a:lnTo>
                  <a:pt x="44715" y="93950"/>
                </a:lnTo>
                <a:lnTo>
                  <a:pt x="43222" y="93950"/>
                </a:lnTo>
                <a:lnTo>
                  <a:pt x="41886" y="93843"/>
                </a:lnTo>
                <a:lnTo>
                  <a:pt x="40472" y="93630"/>
                </a:lnTo>
                <a:lnTo>
                  <a:pt x="39214" y="93416"/>
                </a:lnTo>
                <a:lnTo>
                  <a:pt x="37957" y="93096"/>
                </a:lnTo>
                <a:lnTo>
                  <a:pt x="36857" y="92776"/>
                </a:lnTo>
                <a:lnTo>
                  <a:pt x="35678" y="92242"/>
                </a:lnTo>
                <a:lnTo>
                  <a:pt x="34656" y="91815"/>
                </a:lnTo>
                <a:lnTo>
                  <a:pt x="33635" y="91174"/>
                </a:lnTo>
                <a:lnTo>
                  <a:pt x="32692" y="90534"/>
                </a:lnTo>
                <a:lnTo>
                  <a:pt x="31827" y="89893"/>
                </a:lnTo>
                <a:lnTo>
                  <a:pt x="30963" y="89039"/>
                </a:lnTo>
                <a:lnTo>
                  <a:pt x="30177" y="88185"/>
                </a:lnTo>
                <a:lnTo>
                  <a:pt x="29470" y="87331"/>
                </a:lnTo>
                <a:lnTo>
                  <a:pt x="28762" y="86370"/>
                </a:lnTo>
                <a:lnTo>
                  <a:pt x="28212" y="85302"/>
                </a:lnTo>
                <a:lnTo>
                  <a:pt x="28212" y="85302"/>
                </a:lnTo>
                <a:lnTo>
                  <a:pt x="27583" y="84128"/>
                </a:lnTo>
                <a:lnTo>
                  <a:pt x="27112" y="82954"/>
                </a:lnTo>
                <a:lnTo>
                  <a:pt x="26562" y="81673"/>
                </a:lnTo>
                <a:lnTo>
                  <a:pt x="26169" y="80285"/>
                </a:lnTo>
                <a:lnTo>
                  <a:pt x="25697" y="78897"/>
                </a:lnTo>
                <a:lnTo>
                  <a:pt x="25305" y="77402"/>
                </a:lnTo>
                <a:lnTo>
                  <a:pt x="24990" y="75801"/>
                </a:lnTo>
                <a:lnTo>
                  <a:pt x="24676" y="74093"/>
                </a:lnTo>
                <a:lnTo>
                  <a:pt x="24126" y="70463"/>
                </a:lnTo>
                <a:lnTo>
                  <a:pt x="23811" y="66619"/>
                </a:lnTo>
                <a:lnTo>
                  <a:pt x="23576" y="62456"/>
                </a:lnTo>
                <a:lnTo>
                  <a:pt x="23497" y="57865"/>
                </a:lnTo>
                <a:lnTo>
                  <a:pt x="23497" y="57865"/>
                </a:lnTo>
                <a:lnTo>
                  <a:pt x="23576" y="53381"/>
                </a:lnTo>
                <a:lnTo>
                  <a:pt x="23811" y="49110"/>
                </a:lnTo>
                <a:lnTo>
                  <a:pt x="24204" y="45160"/>
                </a:lnTo>
                <a:lnTo>
                  <a:pt x="24676" y="41530"/>
                </a:lnTo>
                <a:lnTo>
                  <a:pt x="24990" y="39822"/>
                </a:lnTo>
                <a:lnTo>
                  <a:pt x="25383" y="38221"/>
                </a:lnTo>
                <a:lnTo>
                  <a:pt x="25776" y="36726"/>
                </a:lnTo>
                <a:lnTo>
                  <a:pt x="26169" y="35231"/>
                </a:lnTo>
                <a:lnTo>
                  <a:pt x="26640" y="33843"/>
                </a:lnTo>
                <a:lnTo>
                  <a:pt x="27112" y="32456"/>
                </a:lnTo>
                <a:lnTo>
                  <a:pt x="27662" y="31281"/>
                </a:lnTo>
                <a:lnTo>
                  <a:pt x="28291" y="30107"/>
                </a:lnTo>
                <a:lnTo>
                  <a:pt x="28291" y="30107"/>
                </a:lnTo>
                <a:lnTo>
                  <a:pt x="28841" y="28932"/>
                </a:lnTo>
                <a:lnTo>
                  <a:pt x="29548" y="27972"/>
                </a:lnTo>
                <a:lnTo>
                  <a:pt x="30255" y="27011"/>
                </a:lnTo>
                <a:lnTo>
                  <a:pt x="31041" y="26050"/>
                </a:lnTo>
                <a:lnTo>
                  <a:pt x="31906" y="25302"/>
                </a:lnTo>
                <a:lnTo>
                  <a:pt x="32770" y="24555"/>
                </a:lnTo>
                <a:lnTo>
                  <a:pt x="33713" y="23915"/>
                </a:lnTo>
                <a:lnTo>
                  <a:pt x="34735" y="23274"/>
                </a:lnTo>
                <a:lnTo>
                  <a:pt x="35756" y="22740"/>
                </a:lnTo>
                <a:lnTo>
                  <a:pt x="36935" y="22313"/>
                </a:lnTo>
                <a:lnTo>
                  <a:pt x="38035" y="21886"/>
                </a:lnTo>
                <a:lnTo>
                  <a:pt x="39293" y="21566"/>
                </a:lnTo>
                <a:lnTo>
                  <a:pt x="40550" y="21352"/>
                </a:lnTo>
                <a:lnTo>
                  <a:pt x="41886" y="21139"/>
                </a:lnTo>
                <a:lnTo>
                  <a:pt x="43301" y="21032"/>
                </a:lnTo>
                <a:lnTo>
                  <a:pt x="44715" y="21032"/>
                </a:lnTo>
                <a:lnTo>
                  <a:pt x="44715" y="21032"/>
                </a:lnTo>
                <a:lnTo>
                  <a:pt x="46130" y="21032"/>
                </a:lnTo>
                <a:lnTo>
                  <a:pt x="47544" y="21139"/>
                </a:lnTo>
                <a:lnTo>
                  <a:pt x="48880" y="21352"/>
                </a:lnTo>
                <a:lnTo>
                  <a:pt x="50138" y="21566"/>
                </a:lnTo>
                <a:lnTo>
                  <a:pt x="51316" y="21886"/>
                </a:lnTo>
                <a:lnTo>
                  <a:pt x="52495" y="22206"/>
                </a:lnTo>
                <a:lnTo>
                  <a:pt x="53595" y="22740"/>
                </a:lnTo>
                <a:lnTo>
                  <a:pt x="54617" y="23274"/>
                </a:lnTo>
                <a:lnTo>
                  <a:pt x="55639" y="23808"/>
                </a:lnTo>
                <a:lnTo>
                  <a:pt x="56582" y="24555"/>
                </a:lnTo>
                <a:lnTo>
                  <a:pt x="57446" y="25302"/>
                </a:lnTo>
                <a:lnTo>
                  <a:pt x="58310" y="26050"/>
                </a:lnTo>
                <a:lnTo>
                  <a:pt x="59096" y="26904"/>
                </a:lnTo>
                <a:lnTo>
                  <a:pt x="59804" y="27865"/>
                </a:lnTo>
                <a:lnTo>
                  <a:pt x="60511" y="28932"/>
                </a:lnTo>
                <a:lnTo>
                  <a:pt x="61139" y="30000"/>
                </a:lnTo>
                <a:lnTo>
                  <a:pt x="61139" y="30000"/>
                </a:lnTo>
                <a:lnTo>
                  <a:pt x="61690" y="31174"/>
                </a:lnTo>
                <a:lnTo>
                  <a:pt x="62240" y="32456"/>
                </a:lnTo>
                <a:lnTo>
                  <a:pt x="62711" y="33737"/>
                </a:lnTo>
                <a:lnTo>
                  <a:pt x="63183" y="35125"/>
                </a:lnTo>
                <a:lnTo>
                  <a:pt x="63576" y="36619"/>
                </a:lnTo>
                <a:lnTo>
                  <a:pt x="63969" y="38114"/>
                </a:lnTo>
                <a:lnTo>
                  <a:pt x="64361" y="39822"/>
                </a:lnTo>
                <a:lnTo>
                  <a:pt x="64676" y="41530"/>
                </a:lnTo>
                <a:lnTo>
                  <a:pt x="65147" y="45160"/>
                </a:lnTo>
                <a:lnTo>
                  <a:pt x="65540" y="49004"/>
                </a:lnTo>
                <a:lnTo>
                  <a:pt x="65776" y="53274"/>
                </a:lnTo>
                <a:lnTo>
                  <a:pt x="65855" y="57865"/>
                </a:lnTo>
                <a:lnTo>
                  <a:pt x="65855" y="57865"/>
                </a:lnTo>
                <a:lnTo>
                  <a:pt x="65776" y="60854"/>
                </a:lnTo>
                <a:lnTo>
                  <a:pt x="65697" y="63737"/>
                </a:lnTo>
                <a:lnTo>
                  <a:pt x="65540" y="66406"/>
                </a:lnTo>
                <a:lnTo>
                  <a:pt x="65305" y="69075"/>
                </a:lnTo>
                <a:lnTo>
                  <a:pt x="65069" y="71423"/>
                </a:lnTo>
                <a:lnTo>
                  <a:pt x="64754" y="73772"/>
                </a:lnTo>
                <a:lnTo>
                  <a:pt x="64361" y="75907"/>
                </a:lnTo>
                <a:lnTo>
                  <a:pt x="63890" y="77829"/>
                </a:lnTo>
                <a:lnTo>
                  <a:pt x="63890" y="77829"/>
                </a:lnTo>
                <a:lnTo>
                  <a:pt x="63340" y="79751"/>
                </a:lnTo>
                <a:lnTo>
                  <a:pt x="62790" y="81459"/>
                </a:lnTo>
                <a:lnTo>
                  <a:pt x="62083" y="83061"/>
                </a:lnTo>
                <a:lnTo>
                  <a:pt x="61297" y="84555"/>
                </a:lnTo>
                <a:lnTo>
                  <a:pt x="60511" y="85943"/>
                </a:lnTo>
                <a:lnTo>
                  <a:pt x="59568" y="87224"/>
                </a:lnTo>
                <a:lnTo>
                  <a:pt x="58625" y="88399"/>
                </a:lnTo>
                <a:lnTo>
                  <a:pt x="57525" y="89466"/>
                </a:lnTo>
                <a:lnTo>
                  <a:pt x="63890" y="103452"/>
                </a:lnTo>
                <a:lnTo>
                  <a:pt x="56110" y="108363"/>
                </a:lnTo>
                <a:lnTo>
                  <a:pt x="49352" y="93310"/>
                </a:lnTo>
                <a:lnTo>
                  <a:pt x="49352" y="93310"/>
                </a:lnTo>
                <a:lnTo>
                  <a:pt x="48487" y="93630"/>
                </a:lnTo>
                <a:lnTo>
                  <a:pt x="47466" y="93843"/>
                </a:lnTo>
                <a:lnTo>
                  <a:pt x="46208" y="93950"/>
                </a:lnTo>
                <a:lnTo>
                  <a:pt x="44715" y="93950"/>
                </a:lnTo>
                <a:lnTo>
                  <a:pt x="44715" y="93950"/>
                </a:lnTo>
                <a:close/>
                <a:moveTo>
                  <a:pt x="108448" y="0"/>
                </a:moveTo>
                <a:lnTo>
                  <a:pt x="104283" y="0"/>
                </a:lnTo>
                <a:lnTo>
                  <a:pt x="16660" y="0"/>
                </a:lnTo>
                <a:lnTo>
                  <a:pt x="0" y="22527"/>
                </a:lnTo>
                <a:lnTo>
                  <a:pt x="0" y="98114"/>
                </a:lnTo>
                <a:lnTo>
                  <a:pt x="0" y="104306"/>
                </a:lnTo>
                <a:lnTo>
                  <a:pt x="0" y="120000"/>
                </a:lnTo>
                <a:lnTo>
                  <a:pt x="11552" y="120000"/>
                </a:lnTo>
                <a:lnTo>
                  <a:pt x="15717" y="120000"/>
                </a:lnTo>
                <a:lnTo>
                  <a:pt x="103340" y="120000"/>
                </a:lnTo>
                <a:lnTo>
                  <a:pt x="120000" y="97367"/>
                </a:lnTo>
                <a:lnTo>
                  <a:pt x="120000" y="21779"/>
                </a:lnTo>
                <a:lnTo>
                  <a:pt x="120000" y="15587"/>
                </a:lnTo>
                <a:lnTo>
                  <a:pt x="120000" y="0"/>
                </a:lnTo>
                <a:lnTo>
                  <a:pt x="1084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41"/>
          <p:cNvSpPr txBox="1">
            <a:spLocks noGrp="1"/>
          </p:cNvSpPr>
          <p:nvPr>
            <p:ph type="body" idx="3"/>
          </p:nvPr>
        </p:nvSpPr>
        <p:spPr>
          <a:xfrm>
            <a:off x="550864" y="476673"/>
            <a:ext cx="7416800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2" name="Google Shape;132;p41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41"/>
          <p:cNvSpPr txBox="1">
            <a:spLocks noGrp="1"/>
          </p:cNvSpPr>
          <p:nvPr>
            <p:ph type="ftr" idx="11"/>
          </p:nvPr>
        </p:nvSpPr>
        <p:spPr>
          <a:xfrm>
            <a:off x="2855913" y="6381328"/>
            <a:ext cx="5112296" cy="14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41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1704806"/>
      </p:ext>
    </p:extLst>
  </p:cSld>
  <p:clrMapOvr>
    <a:masterClrMapping/>
  </p:clrMapOvr>
  <p:transition spd="med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 / Contacts">
  <p:cSld name="Thank you / Contacts">
    <p:bg>
      <p:bgPr>
        <a:solidFill>
          <a:schemeClr val="lt2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2"/>
          <p:cNvSpPr/>
          <p:nvPr/>
        </p:nvSpPr>
        <p:spPr>
          <a:xfrm>
            <a:off x="0" y="0"/>
            <a:ext cx="6743700" cy="6858000"/>
          </a:xfrm>
          <a:custGeom>
            <a:avLst/>
            <a:gdLst/>
            <a:ahLst/>
            <a:cxnLst/>
            <a:rect l="l" t="t" r="r" b="b"/>
            <a:pathLst>
              <a:path w="6743700" h="6858000" extrusionOk="0">
                <a:moveTo>
                  <a:pt x="0" y="0"/>
                </a:moveTo>
                <a:lnTo>
                  <a:pt x="5448300" y="0"/>
                </a:lnTo>
                <a:lnTo>
                  <a:pt x="6743700" y="0"/>
                </a:lnTo>
                <a:lnTo>
                  <a:pt x="54483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37" name="Google Shape;137;p42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42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42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0" name="Google Shape;140;p42"/>
          <p:cNvSpPr txBox="1">
            <a:spLocks noGrp="1"/>
          </p:cNvSpPr>
          <p:nvPr>
            <p:ph type="ctrTitle"/>
          </p:nvPr>
        </p:nvSpPr>
        <p:spPr>
          <a:xfrm>
            <a:off x="550863" y="692671"/>
            <a:ext cx="4897438" cy="417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Titillium Web"/>
              <a:buNone/>
              <a:defRPr sz="4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42"/>
          <p:cNvSpPr txBox="1">
            <a:spLocks noGrp="1"/>
          </p:cNvSpPr>
          <p:nvPr>
            <p:ph type="body" idx="1"/>
          </p:nvPr>
        </p:nvSpPr>
        <p:spPr>
          <a:xfrm>
            <a:off x="550863" y="5013176"/>
            <a:ext cx="4897437" cy="1152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None/>
              <a:defRPr sz="140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grpSp>
        <p:nvGrpSpPr>
          <p:cNvPr id="142" name="Google Shape;142;p42"/>
          <p:cNvGrpSpPr/>
          <p:nvPr/>
        </p:nvGrpSpPr>
        <p:grpSpPr>
          <a:xfrm>
            <a:off x="10915201" y="5623200"/>
            <a:ext cx="720000" cy="529065"/>
            <a:chOff x="11151163" y="6165850"/>
            <a:chExt cx="489975" cy="360040"/>
          </a:xfrm>
        </p:grpSpPr>
        <p:sp>
          <p:nvSpPr>
            <p:cNvPr id="143" name="Google Shape;143;p42"/>
            <p:cNvSpPr/>
            <p:nvPr/>
          </p:nvSpPr>
          <p:spPr>
            <a:xfrm>
              <a:off x="11151538" y="6165850"/>
              <a:ext cx="489600" cy="360040"/>
            </a:xfrm>
            <a:prstGeom prst="snip2DiagRect">
              <a:avLst>
                <a:gd name="adj1" fmla="val 19602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44" name="Google Shape;144;p42"/>
            <p:cNvSpPr/>
            <p:nvPr/>
          </p:nvSpPr>
          <p:spPr>
            <a:xfrm>
              <a:off x="11151163" y="6165850"/>
              <a:ext cx="489975" cy="360000"/>
            </a:xfrm>
            <a:custGeom>
              <a:avLst/>
              <a:gdLst/>
              <a:ahLst/>
              <a:cxnLst/>
              <a:rect l="l" t="t" r="r" b="b"/>
              <a:pathLst>
                <a:path w="3438" h="2526" extrusionOk="0">
                  <a:moveTo>
                    <a:pt x="2724" y="1043"/>
                  </a:moveTo>
                  <a:lnTo>
                    <a:pt x="2423" y="1043"/>
                  </a:lnTo>
                  <a:lnTo>
                    <a:pt x="2423" y="1521"/>
                  </a:lnTo>
                  <a:lnTo>
                    <a:pt x="2423" y="1553"/>
                  </a:lnTo>
                  <a:lnTo>
                    <a:pt x="2424" y="1582"/>
                  </a:lnTo>
                  <a:lnTo>
                    <a:pt x="2425" y="1608"/>
                  </a:lnTo>
                  <a:lnTo>
                    <a:pt x="2428" y="1632"/>
                  </a:lnTo>
                  <a:lnTo>
                    <a:pt x="2431" y="1652"/>
                  </a:lnTo>
                  <a:lnTo>
                    <a:pt x="2434" y="1670"/>
                  </a:lnTo>
                  <a:lnTo>
                    <a:pt x="2438" y="1684"/>
                  </a:lnTo>
                  <a:lnTo>
                    <a:pt x="2442" y="1697"/>
                  </a:lnTo>
                  <a:lnTo>
                    <a:pt x="2446" y="1702"/>
                  </a:lnTo>
                  <a:lnTo>
                    <a:pt x="2449" y="1707"/>
                  </a:lnTo>
                  <a:lnTo>
                    <a:pt x="2452" y="1711"/>
                  </a:lnTo>
                  <a:lnTo>
                    <a:pt x="2456" y="1716"/>
                  </a:lnTo>
                  <a:lnTo>
                    <a:pt x="2460" y="1720"/>
                  </a:lnTo>
                  <a:lnTo>
                    <a:pt x="2466" y="1724"/>
                  </a:lnTo>
                  <a:lnTo>
                    <a:pt x="2477" y="1729"/>
                  </a:lnTo>
                  <a:lnTo>
                    <a:pt x="2491" y="1735"/>
                  </a:lnTo>
                  <a:lnTo>
                    <a:pt x="2499" y="1736"/>
                  </a:lnTo>
                  <a:lnTo>
                    <a:pt x="2506" y="1738"/>
                  </a:lnTo>
                  <a:lnTo>
                    <a:pt x="2514" y="1739"/>
                  </a:lnTo>
                  <a:lnTo>
                    <a:pt x="2523" y="1739"/>
                  </a:lnTo>
                  <a:lnTo>
                    <a:pt x="2533" y="1741"/>
                  </a:lnTo>
                  <a:lnTo>
                    <a:pt x="2542" y="1741"/>
                  </a:lnTo>
                  <a:lnTo>
                    <a:pt x="2722" y="1734"/>
                  </a:lnTo>
                  <a:lnTo>
                    <a:pt x="2732" y="1923"/>
                  </a:lnTo>
                  <a:lnTo>
                    <a:pt x="2697" y="1929"/>
                  </a:lnTo>
                  <a:lnTo>
                    <a:pt x="2664" y="1935"/>
                  </a:lnTo>
                  <a:lnTo>
                    <a:pt x="2633" y="1941"/>
                  </a:lnTo>
                  <a:lnTo>
                    <a:pt x="2603" y="1944"/>
                  </a:lnTo>
                  <a:lnTo>
                    <a:pt x="2577" y="1947"/>
                  </a:lnTo>
                  <a:lnTo>
                    <a:pt x="2553" y="1950"/>
                  </a:lnTo>
                  <a:lnTo>
                    <a:pt x="2530" y="1951"/>
                  </a:lnTo>
                  <a:lnTo>
                    <a:pt x="2510" y="1952"/>
                  </a:lnTo>
                  <a:lnTo>
                    <a:pt x="2487" y="1951"/>
                  </a:lnTo>
                  <a:lnTo>
                    <a:pt x="2466" y="1950"/>
                  </a:lnTo>
                  <a:lnTo>
                    <a:pt x="2445" y="1948"/>
                  </a:lnTo>
                  <a:lnTo>
                    <a:pt x="2425" y="1946"/>
                  </a:lnTo>
                  <a:lnTo>
                    <a:pt x="2406" y="1943"/>
                  </a:lnTo>
                  <a:lnTo>
                    <a:pt x="2388" y="1939"/>
                  </a:lnTo>
                  <a:lnTo>
                    <a:pt x="2370" y="1935"/>
                  </a:lnTo>
                  <a:lnTo>
                    <a:pt x="2362" y="1933"/>
                  </a:lnTo>
                  <a:lnTo>
                    <a:pt x="2354" y="1930"/>
                  </a:lnTo>
                  <a:lnTo>
                    <a:pt x="2339" y="1925"/>
                  </a:lnTo>
                  <a:lnTo>
                    <a:pt x="2324" y="1918"/>
                  </a:lnTo>
                  <a:lnTo>
                    <a:pt x="2311" y="1911"/>
                  </a:lnTo>
                  <a:lnTo>
                    <a:pt x="2298" y="1903"/>
                  </a:lnTo>
                  <a:lnTo>
                    <a:pt x="2286" y="1896"/>
                  </a:lnTo>
                  <a:lnTo>
                    <a:pt x="2276" y="1887"/>
                  </a:lnTo>
                  <a:lnTo>
                    <a:pt x="2265" y="1877"/>
                  </a:lnTo>
                  <a:lnTo>
                    <a:pt x="2256" y="1866"/>
                  </a:lnTo>
                  <a:lnTo>
                    <a:pt x="2249" y="1855"/>
                  </a:lnTo>
                  <a:lnTo>
                    <a:pt x="2241" y="1843"/>
                  </a:lnTo>
                  <a:lnTo>
                    <a:pt x="2233" y="1829"/>
                  </a:lnTo>
                  <a:lnTo>
                    <a:pt x="2226" y="1815"/>
                  </a:lnTo>
                  <a:lnTo>
                    <a:pt x="2220" y="1799"/>
                  </a:lnTo>
                  <a:lnTo>
                    <a:pt x="2215" y="1782"/>
                  </a:lnTo>
                  <a:lnTo>
                    <a:pt x="2209" y="1764"/>
                  </a:lnTo>
                  <a:lnTo>
                    <a:pt x="2205" y="1744"/>
                  </a:lnTo>
                  <a:lnTo>
                    <a:pt x="2201" y="1724"/>
                  </a:lnTo>
                  <a:lnTo>
                    <a:pt x="2198" y="1702"/>
                  </a:lnTo>
                  <a:lnTo>
                    <a:pt x="2195" y="1679"/>
                  </a:lnTo>
                  <a:lnTo>
                    <a:pt x="2192" y="1655"/>
                  </a:lnTo>
                  <a:lnTo>
                    <a:pt x="2190" y="1630"/>
                  </a:lnTo>
                  <a:lnTo>
                    <a:pt x="2189" y="1603"/>
                  </a:lnTo>
                  <a:lnTo>
                    <a:pt x="2188" y="1575"/>
                  </a:lnTo>
                  <a:lnTo>
                    <a:pt x="2188" y="1547"/>
                  </a:lnTo>
                  <a:lnTo>
                    <a:pt x="2188" y="1043"/>
                  </a:lnTo>
                  <a:lnTo>
                    <a:pt x="2021" y="1043"/>
                  </a:lnTo>
                  <a:lnTo>
                    <a:pt x="2021" y="842"/>
                  </a:lnTo>
                  <a:lnTo>
                    <a:pt x="2188" y="842"/>
                  </a:lnTo>
                  <a:lnTo>
                    <a:pt x="2188" y="526"/>
                  </a:lnTo>
                  <a:lnTo>
                    <a:pt x="2423" y="526"/>
                  </a:lnTo>
                  <a:lnTo>
                    <a:pt x="2423" y="842"/>
                  </a:lnTo>
                  <a:lnTo>
                    <a:pt x="2724" y="842"/>
                  </a:lnTo>
                  <a:lnTo>
                    <a:pt x="2724" y="1043"/>
                  </a:lnTo>
                  <a:close/>
                  <a:moveTo>
                    <a:pt x="998" y="1641"/>
                  </a:moveTo>
                  <a:lnTo>
                    <a:pt x="1007" y="1656"/>
                  </a:lnTo>
                  <a:lnTo>
                    <a:pt x="1012" y="1663"/>
                  </a:lnTo>
                  <a:lnTo>
                    <a:pt x="1018" y="1670"/>
                  </a:lnTo>
                  <a:lnTo>
                    <a:pt x="1029" y="1683"/>
                  </a:lnTo>
                  <a:lnTo>
                    <a:pt x="1043" y="1696"/>
                  </a:lnTo>
                  <a:lnTo>
                    <a:pt x="1056" y="1707"/>
                  </a:lnTo>
                  <a:lnTo>
                    <a:pt x="1072" y="1718"/>
                  </a:lnTo>
                  <a:lnTo>
                    <a:pt x="1088" y="1727"/>
                  </a:lnTo>
                  <a:lnTo>
                    <a:pt x="1097" y="1732"/>
                  </a:lnTo>
                  <a:lnTo>
                    <a:pt x="1105" y="1736"/>
                  </a:lnTo>
                  <a:lnTo>
                    <a:pt x="1123" y="1743"/>
                  </a:lnTo>
                  <a:lnTo>
                    <a:pt x="1143" y="1750"/>
                  </a:lnTo>
                  <a:lnTo>
                    <a:pt x="1153" y="1753"/>
                  </a:lnTo>
                  <a:lnTo>
                    <a:pt x="1163" y="1755"/>
                  </a:lnTo>
                  <a:lnTo>
                    <a:pt x="1185" y="1760"/>
                  </a:lnTo>
                  <a:lnTo>
                    <a:pt x="1195" y="1762"/>
                  </a:lnTo>
                  <a:lnTo>
                    <a:pt x="1207" y="1763"/>
                  </a:lnTo>
                  <a:lnTo>
                    <a:pt x="1218" y="1764"/>
                  </a:lnTo>
                  <a:lnTo>
                    <a:pt x="1230" y="1765"/>
                  </a:lnTo>
                  <a:lnTo>
                    <a:pt x="1254" y="1768"/>
                  </a:lnTo>
                  <a:lnTo>
                    <a:pt x="1280" y="1768"/>
                  </a:lnTo>
                  <a:lnTo>
                    <a:pt x="1306" y="1768"/>
                  </a:lnTo>
                  <a:lnTo>
                    <a:pt x="1330" y="1765"/>
                  </a:lnTo>
                  <a:lnTo>
                    <a:pt x="1342" y="1764"/>
                  </a:lnTo>
                  <a:lnTo>
                    <a:pt x="1353" y="1763"/>
                  </a:lnTo>
                  <a:lnTo>
                    <a:pt x="1376" y="1760"/>
                  </a:lnTo>
                  <a:lnTo>
                    <a:pt x="1397" y="1755"/>
                  </a:lnTo>
                  <a:lnTo>
                    <a:pt x="1418" y="1750"/>
                  </a:lnTo>
                  <a:lnTo>
                    <a:pt x="1428" y="1747"/>
                  </a:lnTo>
                  <a:lnTo>
                    <a:pt x="1437" y="1744"/>
                  </a:lnTo>
                  <a:lnTo>
                    <a:pt x="1455" y="1736"/>
                  </a:lnTo>
                  <a:lnTo>
                    <a:pt x="1464" y="1733"/>
                  </a:lnTo>
                  <a:lnTo>
                    <a:pt x="1473" y="1728"/>
                  </a:lnTo>
                  <a:lnTo>
                    <a:pt x="1481" y="1724"/>
                  </a:lnTo>
                  <a:lnTo>
                    <a:pt x="1489" y="1719"/>
                  </a:lnTo>
                  <a:lnTo>
                    <a:pt x="1503" y="1708"/>
                  </a:lnTo>
                  <a:lnTo>
                    <a:pt x="1510" y="1703"/>
                  </a:lnTo>
                  <a:lnTo>
                    <a:pt x="1517" y="1697"/>
                  </a:lnTo>
                  <a:lnTo>
                    <a:pt x="1530" y="1685"/>
                  </a:lnTo>
                  <a:lnTo>
                    <a:pt x="1536" y="1679"/>
                  </a:lnTo>
                  <a:lnTo>
                    <a:pt x="1541" y="1672"/>
                  </a:lnTo>
                  <a:lnTo>
                    <a:pt x="1553" y="1657"/>
                  </a:lnTo>
                  <a:lnTo>
                    <a:pt x="1562" y="1643"/>
                  </a:lnTo>
                  <a:lnTo>
                    <a:pt x="1571" y="1626"/>
                  </a:lnTo>
                  <a:lnTo>
                    <a:pt x="1579" y="1609"/>
                  </a:lnTo>
                  <a:lnTo>
                    <a:pt x="1583" y="1599"/>
                  </a:lnTo>
                  <a:lnTo>
                    <a:pt x="1587" y="1590"/>
                  </a:lnTo>
                  <a:lnTo>
                    <a:pt x="1594" y="1570"/>
                  </a:lnTo>
                  <a:lnTo>
                    <a:pt x="1600" y="1547"/>
                  </a:lnTo>
                  <a:lnTo>
                    <a:pt x="1603" y="1536"/>
                  </a:lnTo>
                  <a:lnTo>
                    <a:pt x="1607" y="1525"/>
                  </a:lnTo>
                  <a:lnTo>
                    <a:pt x="1612" y="1500"/>
                  </a:lnTo>
                  <a:lnTo>
                    <a:pt x="1617" y="1474"/>
                  </a:lnTo>
                  <a:lnTo>
                    <a:pt x="1621" y="1447"/>
                  </a:lnTo>
                  <a:lnTo>
                    <a:pt x="1625" y="1419"/>
                  </a:lnTo>
                  <a:lnTo>
                    <a:pt x="1628" y="1389"/>
                  </a:lnTo>
                  <a:lnTo>
                    <a:pt x="1630" y="1359"/>
                  </a:lnTo>
                  <a:lnTo>
                    <a:pt x="1633" y="1326"/>
                  </a:lnTo>
                  <a:lnTo>
                    <a:pt x="1634" y="1292"/>
                  </a:lnTo>
                  <a:lnTo>
                    <a:pt x="1635" y="1256"/>
                  </a:lnTo>
                  <a:lnTo>
                    <a:pt x="1635" y="1220"/>
                  </a:lnTo>
                  <a:lnTo>
                    <a:pt x="1635" y="1183"/>
                  </a:lnTo>
                  <a:lnTo>
                    <a:pt x="1634" y="1148"/>
                  </a:lnTo>
                  <a:lnTo>
                    <a:pt x="1633" y="1115"/>
                  </a:lnTo>
                  <a:lnTo>
                    <a:pt x="1630" y="1081"/>
                  </a:lnTo>
                  <a:lnTo>
                    <a:pt x="1628" y="1050"/>
                  </a:lnTo>
                  <a:lnTo>
                    <a:pt x="1625" y="1020"/>
                  </a:lnTo>
                  <a:lnTo>
                    <a:pt x="1620" y="991"/>
                  </a:lnTo>
                  <a:lnTo>
                    <a:pt x="1616" y="963"/>
                  </a:lnTo>
                  <a:lnTo>
                    <a:pt x="1611" y="937"/>
                  </a:lnTo>
                  <a:lnTo>
                    <a:pt x="1606" y="911"/>
                  </a:lnTo>
                  <a:lnTo>
                    <a:pt x="1600" y="888"/>
                  </a:lnTo>
                  <a:lnTo>
                    <a:pt x="1593" y="865"/>
                  </a:lnTo>
                  <a:lnTo>
                    <a:pt x="1585" y="844"/>
                  </a:lnTo>
                  <a:lnTo>
                    <a:pt x="1578" y="824"/>
                  </a:lnTo>
                  <a:lnTo>
                    <a:pt x="1568" y="806"/>
                  </a:lnTo>
                  <a:lnTo>
                    <a:pt x="1559" y="788"/>
                  </a:lnTo>
                  <a:lnTo>
                    <a:pt x="1550" y="772"/>
                  </a:lnTo>
                  <a:lnTo>
                    <a:pt x="1545" y="764"/>
                  </a:lnTo>
                  <a:lnTo>
                    <a:pt x="1539" y="756"/>
                  </a:lnTo>
                  <a:lnTo>
                    <a:pt x="1527" y="742"/>
                  </a:lnTo>
                  <a:lnTo>
                    <a:pt x="1514" y="729"/>
                  </a:lnTo>
                  <a:lnTo>
                    <a:pt x="1508" y="723"/>
                  </a:lnTo>
                  <a:lnTo>
                    <a:pt x="1500" y="717"/>
                  </a:lnTo>
                  <a:lnTo>
                    <a:pt x="1493" y="711"/>
                  </a:lnTo>
                  <a:lnTo>
                    <a:pt x="1485" y="706"/>
                  </a:lnTo>
                  <a:lnTo>
                    <a:pt x="1469" y="696"/>
                  </a:lnTo>
                  <a:lnTo>
                    <a:pt x="1453" y="687"/>
                  </a:lnTo>
                  <a:lnTo>
                    <a:pt x="1435" y="679"/>
                  </a:lnTo>
                  <a:lnTo>
                    <a:pt x="1425" y="675"/>
                  </a:lnTo>
                  <a:lnTo>
                    <a:pt x="1415" y="672"/>
                  </a:lnTo>
                  <a:lnTo>
                    <a:pt x="1395" y="666"/>
                  </a:lnTo>
                  <a:lnTo>
                    <a:pt x="1375" y="662"/>
                  </a:lnTo>
                  <a:lnTo>
                    <a:pt x="1352" y="657"/>
                  </a:lnTo>
                  <a:lnTo>
                    <a:pt x="1341" y="656"/>
                  </a:lnTo>
                  <a:lnTo>
                    <a:pt x="1330" y="655"/>
                  </a:lnTo>
                  <a:lnTo>
                    <a:pt x="1305" y="654"/>
                  </a:lnTo>
                  <a:lnTo>
                    <a:pt x="1280" y="653"/>
                  </a:lnTo>
                  <a:lnTo>
                    <a:pt x="1255" y="654"/>
                  </a:lnTo>
                  <a:lnTo>
                    <a:pt x="1243" y="654"/>
                  </a:lnTo>
                  <a:lnTo>
                    <a:pt x="1231" y="655"/>
                  </a:lnTo>
                  <a:lnTo>
                    <a:pt x="1219" y="656"/>
                  </a:lnTo>
                  <a:lnTo>
                    <a:pt x="1208" y="657"/>
                  </a:lnTo>
                  <a:lnTo>
                    <a:pt x="1186" y="662"/>
                  </a:lnTo>
                  <a:lnTo>
                    <a:pt x="1165" y="666"/>
                  </a:lnTo>
                  <a:lnTo>
                    <a:pt x="1154" y="669"/>
                  </a:lnTo>
                  <a:lnTo>
                    <a:pt x="1145" y="672"/>
                  </a:lnTo>
                  <a:lnTo>
                    <a:pt x="1126" y="679"/>
                  </a:lnTo>
                  <a:lnTo>
                    <a:pt x="1108" y="687"/>
                  </a:lnTo>
                  <a:lnTo>
                    <a:pt x="1091" y="696"/>
                  </a:lnTo>
                  <a:lnTo>
                    <a:pt x="1082" y="700"/>
                  </a:lnTo>
                  <a:lnTo>
                    <a:pt x="1074" y="706"/>
                  </a:lnTo>
                  <a:lnTo>
                    <a:pt x="1060" y="717"/>
                  </a:lnTo>
                  <a:lnTo>
                    <a:pt x="1046" y="729"/>
                  </a:lnTo>
                  <a:lnTo>
                    <a:pt x="1033" y="742"/>
                  </a:lnTo>
                  <a:lnTo>
                    <a:pt x="1026" y="748"/>
                  </a:lnTo>
                  <a:lnTo>
                    <a:pt x="1020" y="756"/>
                  </a:lnTo>
                  <a:lnTo>
                    <a:pt x="1015" y="764"/>
                  </a:lnTo>
                  <a:lnTo>
                    <a:pt x="1009" y="772"/>
                  </a:lnTo>
                  <a:lnTo>
                    <a:pt x="1000" y="788"/>
                  </a:lnTo>
                  <a:lnTo>
                    <a:pt x="990" y="806"/>
                  </a:lnTo>
                  <a:lnTo>
                    <a:pt x="985" y="815"/>
                  </a:lnTo>
                  <a:lnTo>
                    <a:pt x="982" y="824"/>
                  </a:lnTo>
                  <a:lnTo>
                    <a:pt x="974" y="844"/>
                  </a:lnTo>
                  <a:lnTo>
                    <a:pt x="966" y="865"/>
                  </a:lnTo>
                  <a:lnTo>
                    <a:pt x="959" y="888"/>
                  </a:lnTo>
                  <a:lnTo>
                    <a:pt x="953" y="911"/>
                  </a:lnTo>
                  <a:lnTo>
                    <a:pt x="947" y="936"/>
                  </a:lnTo>
                  <a:lnTo>
                    <a:pt x="942" y="963"/>
                  </a:lnTo>
                  <a:lnTo>
                    <a:pt x="938" y="990"/>
                  </a:lnTo>
                  <a:lnTo>
                    <a:pt x="933" y="1019"/>
                  </a:lnTo>
                  <a:lnTo>
                    <a:pt x="930" y="1048"/>
                  </a:lnTo>
                  <a:lnTo>
                    <a:pt x="928" y="1080"/>
                  </a:lnTo>
                  <a:lnTo>
                    <a:pt x="926" y="1112"/>
                  </a:lnTo>
                  <a:lnTo>
                    <a:pt x="924" y="1146"/>
                  </a:lnTo>
                  <a:lnTo>
                    <a:pt x="923" y="1182"/>
                  </a:lnTo>
                  <a:lnTo>
                    <a:pt x="923" y="1218"/>
                  </a:lnTo>
                  <a:lnTo>
                    <a:pt x="923" y="1254"/>
                  </a:lnTo>
                  <a:lnTo>
                    <a:pt x="924" y="1289"/>
                  </a:lnTo>
                  <a:lnTo>
                    <a:pt x="926" y="1323"/>
                  </a:lnTo>
                  <a:lnTo>
                    <a:pt x="928" y="1355"/>
                  </a:lnTo>
                  <a:lnTo>
                    <a:pt x="930" y="1387"/>
                  </a:lnTo>
                  <a:lnTo>
                    <a:pt x="933" y="1416"/>
                  </a:lnTo>
                  <a:lnTo>
                    <a:pt x="937" y="1444"/>
                  </a:lnTo>
                  <a:lnTo>
                    <a:pt x="941" y="1471"/>
                  </a:lnTo>
                  <a:lnTo>
                    <a:pt x="947" y="1497"/>
                  </a:lnTo>
                  <a:lnTo>
                    <a:pt x="953" y="1521"/>
                  </a:lnTo>
                  <a:lnTo>
                    <a:pt x="958" y="1545"/>
                  </a:lnTo>
                  <a:lnTo>
                    <a:pt x="962" y="1555"/>
                  </a:lnTo>
                  <a:lnTo>
                    <a:pt x="965" y="1566"/>
                  </a:lnTo>
                  <a:lnTo>
                    <a:pt x="972" y="1587"/>
                  </a:lnTo>
                  <a:lnTo>
                    <a:pt x="980" y="1606"/>
                  </a:lnTo>
                  <a:lnTo>
                    <a:pt x="989" y="1624"/>
                  </a:lnTo>
                  <a:lnTo>
                    <a:pt x="998" y="1641"/>
                  </a:lnTo>
                  <a:close/>
                  <a:moveTo>
                    <a:pt x="1280" y="1978"/>
                  </a:moveTo>
                  <a:lnTo>
                    <a:pt x="1259" y="1978"/>
                  </a:lnTo>
                  <a:lnTo>
                    <a:pt x="1239" y="1978"/>
                  </a:lnTo>
                  <a:lnTo>
                    <a:pt x="1218" y="1977"/>
                  </a:lnTo>
                  <a:lnTo>
                    <a:pt x="1198" y="1975"/>
                  </a:lnTo>
                  <a:lnTo>
                    <a:pt x="1179" y="1974"/>
                  </a:lnTo>
                  <a:lnTo>
                    <a:pt x="1160" y="1972"/>
                  </a:lnTo>
                  <a:lnTo>
                    <a:pt x="1142" y="1970"/>
                  </a:lnTo>
                  <a:lnTo>
                    <a:pt x="1124" y="1966"/>
                  </a:lnTo>
                  <a:lnTo>
                    <a:pt x="1106" y="1964"/>
                  </a:lnTo>
                  <a:lnTo>
                    <a:pt x="1088" y="1961"/>
                  </a:lnTo>
                  <a:lnTo>
                    <a:pt x="1071" y="1956"/>
                  </a:lnTo>
                  <a:lnTo>
                    <a:pt x="1054" y="1953"/>
                  </a:lnTo>
                  <a:lnTo>
                    <a:pt x="1038" y="1948"/>
                  </a:lnTo>
                  <a:lnTo>
                    <a:pt x="1022" y="1943"/>
                  </a:lnTo>
                  <a:lnTo>
                    <a:pt x="992" y="1933"/>
                  </a:lnTo>
                  <a:lnTo>
                    <a:pt x="963" y="1920"/>
                  </a:lnTo>
                  <a:lnTo>
                    <a:pt x="949" y="1914"/>
                  </a:lnTo>
                  <a:lnTo>
                    <a:pt x="936" y="1907"/>
                  </a:lnTo>
                  <a:lnTo>
                    <a:pt x="911" y="1892"/>
                  </a:lnTo>
                  <a:lnTo>
                    <a:pt x="899" y="1884"/>
                  </a:lnTo>
                  <a:lnTo>
                    <a:pt x="886" y="1875"/>
                  </a:lnTo>
                  <a:lnTo>
                    <a:pt x="875" y="1866"/>
                  </a:lnTo>
                  <a:lnTo>
                    <a:pt x="864" y="1857"/>
                  </a:lnTo>
                  <a:lnTo>
                    <a:pt x="853" y="1848"/>
                  </a:lnTo>
                  <a:lnTo>
                    <a:pt x="843" y="1838"/>
                  </a:lnTo>
                  <a:lnTo>
                    <a:pt x="833" y="1828"/>
                  </a:lnTo>
                  <a:lnTo>
                    <a:pt x="824" y="1818"/>
                  </a:lnTo>
                  <a:lnTo>
                    <a:pt x="815" y="1807"/>
                  </a:lnTo>
                  <a:lnTo>
                    <a:pt x="811" y="1801"/>
                  </a:lnTo>
                  <a:lnTo>
                    <a:pt x="806" y="1796"/>
                  </a:lnTo>
                  <a:lnTo>
                    <a:pt x="798" y="1784"/>
                  </a:lnTo>
                  <a:lnTo>
                    <a:pt x="790" y="1772"/>
                  </a:lnTo>
                  <a:lnTo>
                    <a:pt x="783" y="1760"/>
                  </a:lnTo>
                  <a:lnTo>
                    <a:pt x="776" y="1747"/>
                  </a:lnTo>
                  <a:lnTo>
                    <a:pt x="761" y="1720"/>
                  </a:lnTo>
                  <a:lnTo>
                    <a:pt x="754" y="1706"/>
                  </a:lnTo>
                  <a:lnTo>
                    <a:pt x="748" y="1691"/>
                  </a:lnTo>
                  <a:lnTo>
                    <a:pt x="736" y="1661"/>
                  </a:lnTo>
                  <a:lnTo>
                    <a:pt x="731" y="1645"/>
                  </a:lnTo>
                  <a:lnTo>
                    <a:pt x="725" y="1629"/>
                  </a:lnTo>
                  <a:lnTo>
                    <a:pt x="715" y="1596"/>
                  </a:lnTo>
                  <a:lnTo>
                    <a:pt x="706" y="1561"/>
                  </a:lnTo>
                  <a:lnTo>
                    <a:pt x="698" y="1524"/>
                  </a:lnTo>
                  <a:lnTo>
                    <a:pt x="695" y="1505"/>
                  </a:lnTo>
                  <a:lnTo>
                    <a:pt x="691" y="1484"/>
                  </a:lnTo>
                  <a:lnTo>
                    <a:pt x="686" y="1445"/>
                  </a:lnTo>
                  <a:lnTo>
                    <a:pt x="681" y="1402"/>
                  </a:lnTo>
                  <a:lnTo>
                    <a:pt x="678" y="1360"/>
                  </a:lnTo>
                  <a:lnTo>
                    <a:pt x="676" y="1337"/>
                  </a:lnTo>
                  <a:lnTo>
                    <a:pt x="674" y="1315"/>
                  </a:lnTo>
                  <a:lnTo>
                    <a:pt x="673" y="1267"/>
                  </a:lnTo>
                  <a:lnTo>
                    <a:pt x="673" y="1219"/>
                  </a:lnTo>
                  <a:lnTo>
                    <a:pt x="673" y="1171"/>
                  </a:lnTo>
                  <a:lnTo>
                    <a:pt x="674" y="1147"/>
                  </a:lnTo>
                  <a:lnTo>
                    <a:pt x="674" y="1124"/>
                  </a:lnTo>
                  <a:lnTo>
                    <a:pt x="678" y="1079"/>
                  </a:lnTo>
                  <a:lnTo>
                    <a:pt x="681" y="1035"/>
                  </a:lnTo>
                  <a:lnTo>
                    <a:pt x="686" y="992"/>
                  </a:lnTo>
                  <a:lnTo>
                    <a:pt x="689" y="972"/>
                  </a:lnTo>
                  <a:lnTo>
                    <a:pt x="692" y="952"/>
                  </a:lnTo>
                  <a:lnTo>
                    <a:pt x="699" y="912"/>
                  </a:lnTo>
                  <a:lnTo>
                    <a:pt x="707" y="875"/>
                  </a:lnTo>
                  <a:lnTo>
                    <a:pt x="716" y="839"/>
                  </a:lnTo>
                  <a:lnTo>
                    <a:pt x="721" y="823"/>
                  </a:lnTo>
                  <a:lnTo>
                    <a:pt x="726" y="806"/>
                  </a:lnTo>
                  <a:lnTo>
                    <a:pt x="738" y="773"/>
                  </a:lnTo>
                  <a:lnTo>
                    <a:pt x="743" y="757"/>
                  </a:lnTo>
                  <a:lnTo>
                    <a:pt x="750" y="742"/>
                  </a:lnTo>
                  <a:lnTo>
                    <a:pt x="762" y="712"/>
                  </a:lnTo>
                  <a:lnTo>
                    <a:pt x="770" y="698"/>
                  </a:lnTo>
                  <a:lnTo>
                    <a:pt x="777" y="684"/>
                  </a:lnTo>
                  <a:lnTo>
                    <a:pt x="793" y="658"/>
                  </a:lnTo>
                  <a:lnTo>
                    <a:pt x="801" y="646"/>
                  </a:lnTo>
                  <a:lnTo>
                    <a:pt x="808" y="634"/>
                  </a:lnTo>
                  <a:lnTo>
                    <a:pt x="817" y="621"/>
                  </a:lnTo>
                  <a:lnTo>
                    <a:pt x="826" y="610"/>
                  </a:lnTo>
                  <a:lnTo>
                    <a:pt x="837" y="599"/>
                  </a:lnTo>
                  <a:lnTo>
                    <a:pt x="846" y="589"/>
                  </a:lnTo>
                  <a:lnTo>
                    <a:pt x="856" y="579"/>
                  </a:lnTo>
                  <a:lnTo>
                    <a:pt x="867" y="569"/>
                  </a:lnTo>
                  <a:lnTo>
                    <a:pt x="878" y="558"/>
                  </a:lnTo>
                  <a:lnTo>
                    <a:pt x="890" y="549"/>
                  </a:lnTo>
                  <a:lnTo>
                    <a:pt x="901" y="542"/>
                  </a:lnTo>
                  <a:lnTo>
                    <a:pt x="913" y="533"/>
                  </a:lnTo>
                  <a:lnTo>
                    <a:pt x="939" y="517"/>
                  </a:lnTo>
                  <a:lnTo>
                    <a:pt x="953" y="510"/>
                  </a:lnTo>
                  <a:lnTo>
                    <a:pt x="966" y="502"/>
                  </a:lnTo>
                  <a:lnTo>
                    <a:pt x="981" y="497"/>
                  </a:lnTo>
                  <a:lnTo>
                    <a:pt x="994" y="490"/>
                  </a:lnTo>
                  <a:lnTo>
                    <a:pt x="1025" y="479"/>
                  </a:lnTo>
                  <a:lnTo>
                    <a:pt x="1057" y="470"/>
                  </a:lnTo>
                  <a:lnTo>
                    <a:pt x="1073" y="465"/>
                  </a:lnTo>
                  <a:lnTo>
                    <a:pt x="1090" y="461"/>
                  </a:lnTo>
                  <a:lnTo>
                    <a:pt x="1107" y="457"/>
                  </a:lnTo>
                  <a:lnTo>
                    <a:pt x="1125" y="454"/>
                  </a:lnTo>
                  <a:lnTo>
                    <a:pt x="1162" y="449"/>
                  </a:lnTo>
                  <a:lnTo>
                    <a:pt x="1180" y="447"/>
                  </a:lnTo>
                  <a:lnTo>
                    <a:pt x="1199" y="445"/>
                  </a:lnTo>
                  <a:lnTo>
                    <a:pt x="1219" y="444"/>
                  </a:lnTo>
                  <a:lnTo>
                    <a:pt x="1239" y="443"/>
                  </a:lnTo>
                  <a:lnTo>
                    <a:pt x="1260" y="443"/>
                  </a:lnTo>
                  <a:lnTo>
                    <a:pt x="1280" y="443"/>
                  </a:lnTo>
                  <a:lnTo>
                    <a:pt x="1301" y="443"/>
                  </a:lnTo>
                  <a:lnTo>
                    <a:pt x="1321" y="443"/>
                  </a:lnTo>
                  <a:lnTo>
                    <a:pt x="1341" y="444"/>
                  </a:lnTo>
                  <a:lnTo>
                    <a:pt x="1361" y="445"/>
                  </a:lnTo>
                  <a:lnTo>
                    <a:pt x="1398" y="449"/>
                  </a:lnTo>
                  <a:lnTo>
                    <a:pt x="1418" y="452"/>
                  </a:lnTo>
                  <a:lnTo>
                    <a:pt x="1436" y="454"/>
                  </a:lnTo>
                  <a:lnTo>
                    <a:pt x="1453" y="457"/>
                  </a:lnTo>
                  <a:lnTo>
                    <a:pt x="1471" y="461"/>
                  </a:lnTo>
                  <a:lnTo>
                    <a:pt x="1503" y="469"/>
                  </a:lnTo>
                  <a:lnTo>
                    <a:pt x="1535" y="479"/>
                  </a:lnTo>
                  <a:lnTo>
                    <a:pt x="1550" y="484"/>
                  </a:lnTo>
                  <a:lnTo>
                    <a:pt x="1565" y="490"/>
                  </a:lnTo>
                  <a:lnTo>
                    <a:pt x="1580" y="496"/>
                  </a:lnTo>
                  <a:lnTo>
                    <a:pt x="1594" y="502"/>
                  </a:lnTo>
                  <a:lnTo>
                    <a:pt x="1621" y="517"/>
                  </a:lnTo>
                  <a:lnTo>
                    <a:pt x="1634" y="524"/>
                  </a:lnTo>
                  <a:lnTo>
                    <a:pt x="1646" y="533"/>
                  </a:lnTo>
                  <a:lnTo>
                    <a:pt x="1659" y="540"/>
                  </a:lnTo>
                  <a:lnTo>
                    <a:pt x="1670" y="549"/>
                  </a:lnTo>
                  <a:lnTo>
                    <a:pt x="1682" y="558"/>
                  </a:lnTo>
                  <a:lnTo>
                    <a:pt x="1692" y="567"/>
                  </a:lnTo>
                  <a:lnTo>
                    <a:pt x="1704" y="578"/>
                  </a:lnTo>
                  <a:lnTo>
                    <a:pt x="1714" y="588"/>
                  </a:lnTo>
                  <a:lnTo>
                    <a:pt x="1723" y="599"/>
                  </a:lnTo>
                  <a:lnTo>
                    <a:pt x="1733" y="609"/>
                  </a:lnTo>
                  <a:lnTo>
                    <a:pt x="1742" y="620"/>
                  </a:lnTo>
                  <a:lnTo>
                    <a:pt x="1751" y="633"/>
                  </a:lnTo>
                  <a:lnTo>
                    <a:pt x="1767" y="657"/>
                  </a:lnTo>
                  <a:lnTo>
                    <a:pt x="1775" y="670"/>
                  </a:lnTo>
                  <a:lnTo>
                    <a:pt x="1782" y="683"/>
                  </a:lnTo>
                  <a:lnTo>
                    <a:pt x="1796" y="711"/>
                  </a:lnTo>
                  <a:lnTo>
                    <a:pt x="1809" y="740"/>
                  </a:lnTo>
                  <a:lnTo>
                    <a:pt x="1822" y="771"/>
                  </a:lnTo>
                  <a:lnTo>
                    <a:pt x="1827" y="788"/>
                  </a:lnTo>
                  <a:lnTo>
                    <a:pt x="1833" y="803"/>
                  </a:lnTo>
                  <a:lnTo>
                    <a:pt x="1842" y="838"/>
                  </a:lnTo>
                  <a:lnTo>
                    <a:pt x="1851" y="874"/>
                  </a:lnTo>
                  <a:lnTo>
                    <a:pt x="1859" y="911"/>
                  </a:lnTo>
                  <a:lnTo>
                    <a:pt x="1864" y="930"/>
                  </a:lnTo>
                  <a:lnTo>
                    <a:pt x="1867" y="951"/>
                  </a:lnTo>
                  <a:lnTo>
                    <a:pt x="1873" y="991"/>
                  </a:lnTo>
                  <a:lnTo>
                    <a:pt x="1877" y="1033"/>
                  </a:lnTo>
                  <a:lnTo>
                    <a:pt x="1880" y="1076"/>
                  </a:lnTo>
                  <a:lnTo>
                    <a:pt x="1882" y="1099"/>
                  </a:lnTo>
                  <a:lnTo>
                    <a:pt x="1884" y="1123"/>
                  </a:lnTo>
                  <a:lnTo>
                    <a:pt x="1885" y="1170"/>
                  </a:lnTo>
                  <a:lnTo>
                    <a:pt x="1885" y="1218"/>
                  </a:lnTo>
                  <a:lnTo>
                    <a:pt x="1885" y="1250"/>
                  </a:lnTo>
                  <a:lnTo>
                    <a:pt x="1885" y="1281"/>
                  </a:lnTo>
                  <a:lnTo>
                    <a:pt x="1884" y="1312"/>
                  </a:lnTo>
                  <a:lnTo>
                    <a:pt x="1882" y="1342"/>
                  </a:lnTo>
                  <a:lnTo>
                    <a:pt x="1880" y="1371"/>
                  </a:lnTo>
                  <a:lnTo>
                    <a:pt x="1877" y="1399"/>
                  </a:lnTo>
                  <a:lnTo>
                    <a:pt x="1875" y="1427"/>
                  </a:lnTo>
                  <a:lnTo>
                    <a:pt x="1874" y="1441"/>
                  </a:lnTo>
                  <a:lnTo>
                    <a:pt x="1871" y="1454"/>
                  </a:lnTo>
                  <a:lnTo>
                    <a:pt x="1868" y="1480"/>
                  </a:lnTo>
                  <a:lnTo>
                    <a:pt x="1864" y="1505"/>
                  </a:lnTo>
                  <a:lnTo>
                    <a:pt x="1859" y="1529"/>
                  </a:lnTo>
                  <a:lnTo>
                    <a:pt x="1854" y="1553"/>
                  </a:lnTo>
                  <a:lnTo>
                    <a:pt x="1849" y="1575"/>
                  </a:lnTo>
                  <a:lnTo>
                    <a:pt x="1843" y="1598"/>
                  </a:lnTo>
                  <a:lnTo>
                    <a:pt x="1836" y="1619"/>
                  </a:lnTo>
                  <a:lnTo>
                    <a:pt x="1830" y="1639"/>
                  </a:lnTo>
                  <a:lnTo>
                    <a:pt x="1823" y="1659"/>
                  </a:lnTo>
                  <a:lnTo>
                    <a:pt x="1815" y="1679"/>
                  </a:lnTo>
                  <a:lnTo>
                    <a:pt x="1811" y="1688"/>
                  </a:lnTo>
                  <a:lnTo>
                    <a:pt x="1806" y="1697"/>
                  </a:lnTo>
                  <a:lnTo>
                    <a:pt x="1798" y="1715"/>
                  </a:lnTo>
                  <a:lnTo>
                    <a:pt x="1788" y="1733"/>
                  </a:lnTo>
                  <a:lnTo>
                    <a:pt x="1778" y="1750"/>
                  </a:lnTo>
                  <a:lnTo>
                    <a:pt x="1768" y="1765"/>
                  </a:lnTo>
                  <a:lnTo>
                    <a:pt x="1757" y="1781"/>
                  </a:lnTo>
                  <a:lnTo>
                    <a:pt x="1745" y="1796"/>
                  </a:lnTo>
                  <a:lnTo>
                    <a:pt x="1733" y="1810"/>
                  </a:lnTo>
                  <a:lnTo>
                    <a:pt x="1721" y="1825"/>
                  </a:lnTo>
                  <a:lnTo>
                    <a:pt x="1707" y="1837"/>
                  </a:lnTo>
                  <a:lnTo>
                    <a:pt x="1693" y="1851"/>
                  </a:lnTo>
                  <a:lnTo>
                    <a:pt x="1679" y="1862"/>
                  </a:lnTo>
                  <a:lnTo>
                    <a:pt x="1663" y="1874"/>
                  </a:lnTo>
                  <a:lnTo>
                    <a:pt x="1648" y="1884"/>
                  </a:lnTo>
                  <a:lnTo>
                    <a:pt x="1831" y="2178"/>
                  </a:lnTo>
                  <a:lnTo>
                    <a:pt x="1607" y="2282"/>
                  </a:lnTo>
                  <a:lnTo>
                    <a:pt x="1413" y="1965"/>
                  </a:lnTo>
                  <a:lnTo>
                    <a:pt x="1402" y="1969"/>
                  </a:lnTo>
                  <a:lnTo>
                    <a:pt x="1396" y="1970"/>
                  </a:lnTo>
                  <a:lnTo>
                    <a:pt x="1389" y="1971"/>
                  </a:lnTo>
                  <a:lnTo>
                    <a:pt x="1375" y="1973"/>
                  </a:lnTo>
                  <a:lnTo>
                    <a:pt x="1359" y="1975"/>
                  </a:lnTo>
                  <a:lnTo>
                    <a:pt x="1342" y="1977"/>
                  </a:lnTo>
                  <a:lnTo>
                    <a:pt x="1323" y="1978"/>
                  </a:lnTo>
                  <a:lnTo>
                    <a:pt x="1303" y="1978"/>
                  </a:lnTo>
                  <a:lnTo>
                    <a:pt x="1280" y="1978"/>
                  </a:lnTo>
                  <a:close/>
                  <a:moveTo>
                    <a:pt x="3107" y="0"/>
                  </a:moveTo>
                  <a:lnTo>
                    <a:pt x="2987" y="0"/>
                  </a:lnTo>
                  <a:lnTo>
                    <a:pt x="2359" y="0"/>
                  </a:lnTo>
                  <a:lnTo>
                    <a:pt x="1732" y="0"/>
                  </a:lnTo>
                  <a:lnTo>
                    <a:pt x="1103" y="0"/>
                  </a:lnTo>
                  <a:lnTo>
                    <a:pt x="476" y="0"/>
                  </a:lnTo>
                  <a:lnTo>
                    <a:pt x="0" y="475"/>
                  </a:lnTo>
                  <a:lnTo>
                    <a:pt x="0" y="1271"/>
                  </a:lnTo>
                  <a:lnTo>
                    <a:pt x="0" y="2066"/>
                  </a:lnTo>
                  <a:lnTo>
                    <a:pt x="0" y="2197"/>
                  </a:lnTo>
                  <a:lnTo>
                    <a:pt x="0" y="2526"/>
                  </a:lnTo>
                  <a:lnTo>
                    <a:pt x="330" y="2526"/>
                  </a:lnTo>
                  <a:lnTo>
                    <a:pt x="450" y="2526"/>
                  </a:lnTo>
                  <a:lnTo>
                    <a:pt x="1078" y="2526"/>
                  </a:lnTo>
                  <a:lnTo>
                    <a:pt x="1706" y="2526"/>
                  </a:lnTo>
                  <a:lnTo>
                    <a:pt x="2333" y="2526"/>
                  </a:lnTo>
                  <a:lnTo>
                    <a:pt x="2961" y="2526"/>
                  </a:lnTo>
                  <a:lnTo>
                    <a:pt x="3438" y="2051"/>
                  </a:lnTo>
                  <a:lnTo>
                    <a:pt x="3438" y="1255"/>
                  </a:lnTo>
                  <a:lnTo>
                    <a:pt x="3438" y="460"/>
                  </a:lnTo>
                  <a:lnTo>
                    <a:pt x="3438" y="329"/>
                  </a:lnTo>
                  <a:lnTo>
                    <a:pt x="3438" y="0"/>
                  </a:lnTo>
                  <a:lnTo>
                    <a:pt x="3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4942606"/>
      </p:ext>
    </p:extLst>
  </p:cSld>
  <p:clrMapOvr>
    <a:masterClrMapping/>
  </p:clrMapOvr>
  <p:transition spd="med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2">
  <p:cSld name="Title Slide 2">
    <p:bg>
      <p:bgPr>
        <a:solidFill>
          <a:schemeClr val="accent1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3"/>
          <p:cNvSpPr/>
          <p:nvPr/>
        </p:nvSpPr>
        <p:spPr>
          <a:xfrm>
            <a:off x="1273175" y="551147"/>
            <a:ext cx="10918825" cy="6307137"/>
          </a:xfrm>
          <a:custGeom>
            <a:avLst/>
            <a:gdLst/>
            <a:ahLst/>
            <a:cxnLst/>
            <a:rect l="l" t="t" r="r" b="b"/>
            <a:pathLst>
              <a:path w="6878" h="3973" extrusionOk="0">
                <a:moveTo>
                  <a:pt x="6878" y="0"/>
                </a:moveTo>
                <a:lnTo>
                  <a:pt x="6878" y="3973"/>
                </a:lnTo>
                <a:lnTo>
                  <a:pt x="310" y="3973"/>
                </a:lnTo>
                <a:lnTo>
                  <a:pt x="0" y="3220"/>
                </a:lnTo>
                <a:lnTo>
                  <a:pt x="0" y="3220"/>
                </a:lnTo>
                <a:lnTo>
                  <a:pt x="0" y="3220"/>
                </a:lnTo>
                <a:lnTo>
                  <a:pt x="1043" y="1496"/>
                </a:lnTo>
                <a:lnTo>
                  <a:pt x="687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47" name="Google Shape;147;p43"/>
          <p:cNvSpPr txBox="1">
            <a:spLocks noGrp="1"/>
          </p:cNvSpPr>
          <p:nvPr>
            <p:ph type="ctrTitle"/>
          </p:nvPr>
        </p:nvSpPr>
        <p:spPr>
          <a:xfrm>
            <a:off x="6383338" y="2924175"/>
            <a:ext cx="5257799" cy="1800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Titillium Web"/>
              <a:buNone/>
              <a:defRPr sz="4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43"/>
          <p:cNvSpPr txBox="1">
            <a:spLocks noGrp="1"/>
          </p:cNvSpPr>
          <p:nvPr>
            <p:ph type="subTitle" idx="1"/>
          </p:nvPr>
        </p:nvSpPr>
        <p:spPr>
          <a:xfrm>
            <a:off x="6383338" y="4868862"/>
            <a:ext cx="5257800" cy="864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9" name="Google Shape;149;p43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43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3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2" name="Google Shape;152;p43"/>
          <p:cNvSpPr txBox="1">
            <a:spLocks noGrp="1"/>
          </p:cNvSpPr>
          <p:nvPr>
            <p:ph type="body" idx="2"/>
          </p:nvPr>
        </p:nvSpPr>
        <p:spPr>
          <a:xfrm>
            <a:off x="6383338" y="5733256"/>
            <a:ext cx="5257800" cy="432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None/>
              <a:defRPr sz="140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153" name="Google Shape;153;p43"/>
          <p:cNvSpPr/>
          <p:nvPr/>
        </p:nvSpPr>
        <p:spPr>
          <a:xfrm>
            <a:off x="551464" y="550800"/>
            <a:ext cx="720000" cy="529006"/>
          </a:xfrm>
          <a:custGeom>
            <a:avLst/>
            <a:gdLst/>
            <a:ahLst/>
            <a:cxnLst/>
            <a:rect l="l" t="t" r="r" b="b"/>
            <a:pathLst>
              <a:path w="3438" h="2526" extrusionOk="0">
                <a:moveTo>
                  <a:pt x="2724" y="1043"/>
                </a:moveTo>
                <a:lnTo>
                  <a:pt x="2423" y="1043"/>
                </a:lnTo>
                <a:lnTo>
                  <a:pt x="2423" y="1521"/>
                </a:lnTo>
                <a:lnTo>
                  <a:pt x="2423" y="1553"/>
                </a:lnTo>
                <a:lnTo>
                  <a:pt x="2424" y="1582"/>
                </a:lnTo>
                <a:lnTo>
                  <a:pt x="2425" y="1608"/>
                </a:lnTo>
                <a:lnTo>
                  <a:pt x="2428" y="1632"/>
                </a:lnTo>
                <a:lnTo>
                  <a:pt x="2431" y="1652"/>
                </a:lnTo>
                <a:lnTo>
                  <a:pt x="2434" y="1670"/>
                </a:lnTo>
                <a:lnTo>
                  <a:pt x="2438" y="1684"/>
                </a:lnTo>
                <a:lnTo>
                  <a:pt x="2442" y="1697"/>
                </a:lnTo>
                <a:lnTo>
                  <a:pt x="2446" y="1702"/>
                </a:lnTo>
                <a:lnTo>
                  <a:pt x="2449" y="1707"/>
                </a:lnTo>
                <a:lnTo>
                  <a:pt x="2452" y="1711"/>
                </a:lnTo>
                <a:lnTo>
                  <a:pt x="2456" y="1716"/>
                </a:lnTo>
                <a:lnTo>
                  <a:pt x="2460" y="1720"/>
                </a:lnTo>
                <a:lnTo>
                  <a:pt x="2466" y="1724"/>
                </a:lnTo>
                <a:lnTo>
                  <a:pt x="2477" y="1729"/>
                </a:lnTo>
                <a:lnTo>
                  <a:pt x="2491" y="1735"/>
                </a:lnTo>
                <a:lnTo>
                  <a:pt x="2499" y="1736"/>
                </a:lnTo>
                <a:lnTo>
                  <a:pt x="2506" y="1738"/>
                </a:lnTo>
                <a:lnTo>
                  <a:pt x="2514" y="1739"/>
                </a:lnTo>
                <a:lnTo>
                  <a:pt x="2523" y="1739"/>
                </a:lnTo>
                <a:lnTo>
                  <a:pt x="2533" y="1741"/>
                </a:lnTo>
                <a:lnTo>
                  <a:pt x="2542" y="1741"/>
                </a:lnTo>
                <a:lnTo>
                  <a:pt x="2722" y="1734"/>
                </a:lnTo>
                <a:lnTo>
                  <a:pt x="2732" y="1923"/>
                </a:lnTo>
                <a:lnTo>
                  <a:pt x="2697" y="1929"/>
                </a:lnTo>
                <a:lnTo>
                  <a:pt x="2664" y="1935"/>
                </a:lnTo>
                <a:lnTo>
                  <a:pt x="2633" y="1941"/>
                </a:lnTo>
                <a:lnTo>
                  <a:pt x="2603" y="1944"/>
                </a:lnTo>
                <a:lnTo>
                  <a:pt x="2577" y="1947"/>
                </a:lnTo>
                <a:lnTo>
                  <a:pt x="2553" y="1950"/>
                </a:lnTo>
                <a:lnTo>
                  <a:pt x="2530" y="1951"/>
                </a:lnTo>
                <a:lnTo>
                  <a:pt x="2510" y="1952"/>
                </a:lnTo>
                <a:lnTo>
                  <a:pt x="2487" y="1951"/>
                </a:lnTo>
                <a:lnTo>
                  <a:pt x="2466" y="1950"/>
                </a:lnTo>
                <a:lnTo>
                  <a:pt x="2445" y="1948"/>
                </a:lnTo>
                <a:lnTo>
                  <a:pt x="2425" y="1946"/>
                </a:lnTo>
                <a:lnTo>
                  <a:pt x="2406" y="1943"/>
                </a:lnTo>
                <a:lnTo>
                  <a:pt x="2388" y="1939"/>
                </a:lnTo>
                <a:lnTo>
                  <a:pt x="2370" y="1935"/>
                </a:lnTo>
                <a:lnTo>
                  <a:pt x="2362" y="1933"/>
                </a:lnTo>
                <a:lnTo>
                  <a:pt x="2354" y="1930"/>
                </a:lnTo>
                <a:lnTo>
                  <a:pt x="2339" y="1925"/>
                </a:lnTo>
                <a:lnTo>
                  <a:pt x="2324" y="1918"/>
                </a:lnTo>
                <a:lnTo>
                  <a:pt x="2311" y="1911"/>
                </a:lnTo>
                <a:lnTo>
                  <a:pt x="2298" y="1903"/>
                </a:lnTo>
                <a:lnTo>
                  <a:pt x="2286" y="1896"/>
                </a:lnTo>
                <a:lnTo>
                  <a:pt x="2276" y="1887"/>
                </a:lnTo>
                <a:lnTo>
                  <a:pt x="2265" y="1877"/>
                </a:lnTo>
                <a:lnTo>
                  <a:pt x="2256" y="1866"/>
                </a:lnTo>
                <a:lnTo>
                  <a:pt x="2249" y="1855"/>
                </a:lnTo>
                <a:lnTo>
                  <a:pt x="2241" y="1843"/>
                </a:lnTo>
                <a:lnTo>
                  <a:pt x="2233" y="1829"/>
                </a:lnTo>
                <a:lnTo>
                  <a:pt x="2226" y="1815"/>
                </a:lnTo>
                <a:lnTo>
                  <a:pt x="2220" y="1799"/>
                </a:lnTo>
                <a:lnTo>
                  <a:pt x="2215" y="1782"/>
                </a:lnTo>
                <a:lnTo>
                  <a:pt x="2209" y="1764"/>
                </a:lnTo>
                <a:lnTo>
                  <a:pt x="2205" y="1744"/>
                </a:lnTo>
                <a:lnTo>
                  <a:pt x="2201" y="1724"/>
                </a:lnTo>
                <a:lnTo>
                  <a:pt x="2198" y="1702"/>
                </a:lnTo>
                <a:lnTo>
                  <a:pt x="2195" y="1679"/>
                </a:lnTo>
                <a:lnTo>
                  <a:pt x="2192" y="1655"/>
                </a:lnTo>
                <a:lnTo>
                  <a:pt x="2190" y="1630"/>
                </a:lnTo>
                <a:lnTo>
                  <a:pt x="2189" y="1603"/>
                </a:lnTo>
                <a:lnTo>
                  <a:pt x="2188" y="1575"/>
                </a:lnTo>
                <a:lnTo>
                  <a:pt x="2188" y="1547"/>
                </a:lnTo>
                <a:lnTo>
                  <a:pt x="2188" y="1043"/>
                </a:lnTo>
                <a:lnTo>
                  <a:pt x="2021" y="1043"/>
                </a:lnTo>
                <a:lnTo>
                  <a:pt x="2021" y="842"/>
                </a:lnTo>
                <a:lnTo>
                  <a:pt x="2188" y="842"/>
                </a:lnTo>
                <a:lnTo>
                  <a:pt x="2188" y="526"/>
                </a:lnTo>
                <a:lnTo>
                  <a:pt x="2423" y="526"/>
                </a:lnTo>
                <a:lnTo>
                  <a:pt x="2423" y="842"/>
                </a:lnTo>
                <a:lnTo>
                  <a:pt x="2724" y="842"/>
                </a:lnTo>
                <a:lnTo>
                  <a:pt x="2724" y="1043"/>
                </a:lnTo>
                <a:close/>
                <a:moveTo>
                  <a:pt x="998" y="1641"/>
                </a:moveTo>
                <a:lnTo>
                  <a:pt x="1007" y="1656"/>
                </a:lnTo>
                <a:lnTo>
                  <a:pt x="1012" y="1663"/>
                </a:lnTo>
                <a:lnTo>
                  <a:pt x="1018" y="1670"/>
                </a:lnTo>
                <a:lnTo>
                  <a:pt x="1029" y="1683"/>
                </a:lnTo>
                <a:lnTo>
                  <a:pt x="1043" y="1696"/>
                </a:lnTo>
                <a:lnTo>
                  <a:pt x="1056" y="1707"/>
                </a:lnTo>
                <a:lnTo>
                  <a:pt x="1072" y="1718"/>
                </a:lnTo>
                <a:lnTo>
                  <a:pt x="1088" y="1727"/>
                </a:lnTo>
                <a:lnTo>
                  <a:pt x="1097" y="1732"/>
                </a:lnTo>
                <a:lnTo>
                  <a:pt x="1105" y="1736"/>
                </a:lnTo>
                <a:lnTo>
                  <a:pt x="1123" y="1743"/>
                </a:lnTo>
                <a:lnTo>
                  <a:pt x="1143" y="1750"/>
                </a:lnTo>
                <a:lnTo>
                  <a:pt x="1153" y="1753"/>
                </a:lnTo>
                <a:lnTo>
                  <a:pt x="1163" y="1755"/>
                </a:lnTo>
                <a:lnTo>
                  <a:pt x="1185" y="1760"/>
                </a:lnTo>
                <a:lnTo>
                  <a:pt x="1195" y="1762"/>
                </a:lnTo>
                <a:lnTo>
                  <a:pt x="1207" y="1763"/>
                </a:lnTo>
                <a:lnTo>
                  <a:pt x="1218" y="1764"/>
                </a:lnTo>
                <a:lnTo>
                  <a:pt x="1230" y="1765"/>
                </a:lnTo>
                <a:lnTo>
                  <a:pt x="1254" y="1768"/>
                </a:lnTo>
                <a:lnTo>
                  <a:pt x="1280" y="1768"/>
                </a:lnTo>
                <a:lnTo>
                  <a:pt x="1306" y="1768"/>
                </a:lnTo>
                <a:lnTo>
                  <a:pt x="1330" y="1765"/>
                </a:lnTo>
                <a:lnTo>
                  <a:pt x="1342" y="1764"/>
                </a:lnTo>
                <a:lnTo>
                  <a:pt x="1353" y="1763"/>
                </a:lnTo>
                <a:lnTo>
                  <a:pt x="1376" y="1760"/>
                </a:lnTo>
                <a:lnTo>
                  <a:pt x="1397" y="1755"/>
                </a:lnTo>
                <a:lnTo>
                  <a:pt x="1418" y="1750"/>
                </a:lnTo>
                <a:lnTo>
                  <a:pt x="1428" y="1747"/>
                </a:lnTo>
                <a:lnTo>
                  <a:pt x="1437" y="1744"/>
                </a:lnTo>
                <a:lnTo>
                  <a:pt x="1455" y="1736"/>
                </a:lnTo>
                <a:lnTo>
                  <a:pt x="1464" y="1733"/>
                </a:lnTo>
                <a:lnTo>
                  <a:pt x="1473" y="1728"/>
                </a:lnTo>
                <a:lnTo>
                  <a:pt x="1481" y="1724"/>
                </a:lnTo>
                <a:lnTo>
                  <a:pt x="1489" y="1719"/>
                </a:lnTo>
                <a:lnTo>
                  <a:pt x="1503" y="1708"/>
                </a:lnTo>
                <a:lnTo>
                  <a:pt x="1510" y="1703"/>
                </a:lnTo>
                <a:lnTo>
                  <a:pt x="1517" y="1697"/>
                </a:lnTo>
                <a:lnTo>
                  <a:pt x="1530" y="1685"/>
                </a:lnTo>
                <a:lnTo>
                  <a:pt x="1536" y="1679"/>
                </a:lnTo>
                <a:lnTo>
                  <a:pt x="1541" y="1672"/>
                </a:lnTo>
                <a:lnTo>
                  <a:pt x="1553" y="1657"/>
                </a:lnTo>
                <a:lnTo>
                  <a:pt x="1562" y="1643"/>
                </a:lnTo>
                <a:lnTo>
                  <a:pt x="1571" y="1626"/>
                </a:lnTo>
                <a:lnTo>
                  <a:pt x="1579" y="1609"/>
                </a:lnTo>
                <a:lnTo>
                  <a:pt x="1583" y="1599"/>
                </a:lnTo>
                <a:lnTo>
                  <a:pt x="1587" y="1590"/>
                </a:lnTo>
                <a:lnTo>
                  <a:pt x="1594" y="1570"/>
                </a:lnTo>
                <a:lnTo>
                  <a:pt x="1600" y="1547"/>
                </a:lnTo>
                <a:lnTo>
                  <a:pt x="1603" y="1536"/>
                </a:lnTo>
                <a:lnTo>
                  <a:pt x="1607" y="1525"/>
                </a:lnTo>
                <a:lnTo>
                  <a:pt x="1612" y="1500"/>
                </a:lnTo>
                <a:lnTo>
                  <a:pt x="1617" y="1474"/>
                </a:lnTo>
                <a:lnTo>
                  <a:pt x="1621" y="1447"/>
                </a:lnTo>
                <a:lnTo>
                  <a:pt x="1625" y="1419"/>
                </a:lnTo>
                <a:lnTo>
                  <a:pt x="1628" y="1389"/>
                </a:lnTo>
                <a:lnTo>
                  <a:pt x="1630" y="1359"/>
                </a:lnTo>
                <a:lnTo>
                  <a:pt x="1633" y="1326"/>
                </a:lnTo>
                <a:lnTo>
                  <a:pt x="1634" y="1292"/>
                </a:lnTo>
                <a:lnTo>
                  <a:pt x="1635" y="1256"/>
                </a:lnTo>
                <a:lnTo>
                  <a:pt x="1635" y="1220"/>
                </a:lnTo>
                <a:lnTo>
                  <a:pt x="1635" y="1183"/>
                </a:lnTo>
                <a:lnTo>
                  <a:pt x="1634" y="1148"/>
                </a:lnTo>
                <a:lnTo>
                  <a:pt x="1633" y="1115"/>
                </a:lnTo>
                <a:lnTo>
                  <a:pt x="1630" y="1081"/>
                </a:lnTo>
                <a:lnTo>
                  <a:pt x="1628" y="1050"/>
                </a:lnTo>
                <a:lnTo>
                  <a:pt x="1625" y="1020"/>
                </a:lnTo>
                <a:lnTo>
                  <a:pt x="1620" y="991"/>
                </a:lnTo>
                <a:lnTo>
                  <a:pt x="1616" y="963"/>
                </a:lnTo>
                <a:lnTo>
                  <a:pt x="1611" y="937"/>
                </a:lnTo>
                <a:lnTo>
                  <a:pt x="1606" y="911"/>
                </a:lnTo>
                <a:lnTo>
                  <a:pt x="1600" y="888"/>
                </a:lnTo>
                <a:lnTo>
                  <a:pt x="1593" y="865"/>
                </a:lnTo>
                <a:lnTo>
                  <a:pt x="1585" y="844"/>
                </a:lnTo>
                <a:lnTo>
                  <a:pt x="1578" y="824"/>
                </a:lnTo>
                <a:lnTo>
                  <a:pt x="1568" y="806"/>
                </a:lnTo>
                <a:lnTo>
                  <a:pt x="1559" y="788"/>
                </a:lnTo>
                <a:lnTo>
                  <a:pt x="1550" y="772"/>
                </a:lnTo>
                <a:lnTo>
                  <a:pt x="1545" y="764"/>
                </a:lnTo>
                <a:lnTo>
                  <a:pt x="1539" y="756"/>
                </a:lnTo>
                <a:lnTo>
                  <a:pt x="1527" y="742"/>
                </a:lnTo>
                <a:lnTo>
                  <a:pt x="1514" y="729"/>
                </a:lnTo>
                <a:lnTo>
                  <a:pt x="1508" y="723"/>
                </a:lnTo>
                <a:lnTo>
                  <a:pt x="1500" y="717"/>
                </a:lnTo>
                <a:lnTo>
                  <a:pt x="1493" y="711"/>
                </a:lnTo>
                <a:lnTo>
                  <a:pt x="1485" y="706"/>
                </a:lnTo>
                <a:lnTo>
                  <a:pt x="1469" y="696"/>
                </a:lnTo>
                <a:lnTo>
                  <a:pt x="1453" y="687"/>
                </a:lnTo>
                <a:lnTo>
                  <a:pt x="1435" y="679"/>
                </a:lnTo>
                <a:lnTo>
                  <a:pt x="1425" y="675"/>
                </a:lnTo>
                <a:lnTo>
                  <a:pt x="1415" y="672"/>
                </a:lnTo>
                <a:lnTo>
                  <a:pt x="1395" y="666"/>
                </a:lnTo>
                <a:lnTo>
                  <a:pt x="1375" y="662"/>
                </a:lnTo>
                <a:lnTo>
                  <a:pt x="1352" y="657"/>
                </a:lnTo>
                <a:lnTo>
                  <a:pt x="1341" y="656"/>
                </a:lnTo>
                <a:lnTo>
                  <a:pt x="1330" y="655"/>
                </a:lnTo>
                <a:lnTo>
                  <a:pt x="1305" y="654"/>
                </a:lnTo>
                <a:lnTo>
                  <a:pt x="1280" y="653"/>
                </a:lnTo>
                <a:lnTo>
                  <a:pt x="1255" y="654"/>
                </a:lnTo>
                <a:lnTo>
                  <a:pt x="1243" y="654"/>
                </a:lnTo>
                <a:lnTo>
                  <a:pt x="1231" y="655"/>
                </a:lnTo>
                <a:lnTo>
                  <a:pt x="1219" y="656"/>
                </a:lnTo>
                <a:lnTo>
                  <a:pt x="1208" y="657"/>
                </a:lnTo>
                <a:lnTo>
                  <a:pt x="1186" y="662"/>
                </a:lnTo>
                <a:lnTo>
                  <a:pt x="1165" y="666"/>
                </a:lnTo>
                <a:lnTo>
                  <a:pt x="1154" y="669"/>
                </a:lnTo>
                <a:lnTo>
                  <a:pt x="1145" y="672"/>
                </a:lnTo>
                <a:lnTo>
                  <a:pt x="1126" y="679"/>
                </a:lnTo>
                <a:lnTo>
                  <a:pt x="1108" y="687"/>
                </a:lnTo>
                <a:lnTo>
                  <a:pt x="1091" y="696"/>
                </a:lnTo>
                <a:lnTo>
                  <a:pt x="1082" y="700"/>
                </a:lnTo>
                <a:lnTo>
                  <a:pt x="1074" y="706"/>
                </a:lnTo>
                <a:lnTo>
                  <a:pt x="1060" y="717"/>
                </a:lnTo>
                <a:lnTo>
                  <a:pt x="1046" y="729"/>
                </a:lnTo>
                <a:lnTo>
                  <a:pt x="1033" y="742"/>
                </a:lnTo>
                <a:lnTo>
                  <a:pt x="1026" y="748"/>
                </a:lnTo>
                <a:lnTo>
                  <a:pt x="1020" y="756"/>
                </a:lnTo>
                <a:lnTo>
                  <a:pt x="1015" y="764"/>
                </a:lnTo>
                <a:lnTo>
                  <a:pt x="1009" y="772"/>
                </a:lnTo>
                <a:lnTo>
                  <a:pt x="1000" y="788"/>
                </a:lnTo>
                <a:lnTo>
                  <a:pt x="990" y="806"/>
                </a:lnTo>
                <a:lnTo>
                  <a:pt x="985" y="815"/>
                </a:lnTo>
                <a:lnTo>
                  <a:pt x="982" y="824"/>
                </a:lnTo>
                <a:lnTo>
                  <a:pt x="974" y="844"/>
                </a:lnTo>
                <a:lnTo>
                  <a:pt x="966" y="865"/>
                </a:lnTo>
                <a:lnTo>
                  <a:pt x="959" y="888"/>
                </a:lnTo>
                <a:lnTo>
                  <a:pt x="953" y="911"/>
                </a:lnTo>
                <a:lnTo>
                  <a:pt x="947" y="936"/>
                </a:lnTo>
                <a:lnTo>
                  <a:pt x="942" y="963"/>
                </a:lnTo>
                <a:lnTo>
                  <a:pt x="938" y="990"/>
                </a:lnTo>
                <a:lnTo>
                  <a:pt x="933" y="1019"/>
                </a:lnTo>
                <a:lnTo>
                  <a:pt x="930" y="1048"/>
                </a:lnTo>
                <a:lnTo>
                  <a:pt x="928" y="1080"/>
                </a:lnTo>
                <a:lnTo>
                  <a:pt x="926" y="1112"/>
                </a:lnTo>
                <a:lnTo>
                  <a:pt x="924" y="1146"/>
                </a:lnTo>
                <a:lnTo>
                  <a:pt x="923" y="1182"/>
                </a:lnTo>
                <a:lnTo>
                  <a:pt x="923" y="1218"/>
                </a:lnTo>
                <a:lnTo>
                  <a:pt x="923" y="1254"/>
                </a:lnTo>
                <a:lnTo>
                  <a:pt x="924" y="1289"/>
                </a:lnTo>
                <a:lnTo>
                  <a:pt x="926" y="1323"/>
                </a:lnTo>
                <a:lnTo>
                  <a:pt x="928" y="1355"/>
                </a:lnTo>
                <a:lnTo>
                  <a:pt x="930" y="1387"/>
                </a:lnTo>
                <a:lnTo>
                  <a:pt x="933" y="1416"/>
                </a:lnTo>
                <a:lnTo>
                  <a:pt x="937" y="1444"/>
                </a:lnTo>
                <a:lnTo>
                  <a:pt x="941" y="1471"/>
                </a:lnTo>
                <a:lnTo>
                  <a:pt x="947" y="1497"/>
                </a:lnTo>
                <a:lnTo>
                  <a:pt x="953" y="1521"/>
                </a:lnTo>
                <a:lnTo>
                  <a:pt x="958" y="1545"/>
                </a:lnTo>
                <a:lnTo>
                  <a:pt x="962" y="1555"/>
                </a:lnTo>
                <a:lnTo>
                  <a:pt x="965" y="1566"/>
                </a:lnTo>
                <a:lnTo>
                  <a:pt x="972" y="1587"/>
                </a:lnTo>
                <a:lnTo>
                  <a:pt x="980" y="1606"/>
                </a:lnTo>
                <a:lnTo>
                  <a:pt x="989" y="1624"/>
                </a:lnTo>
                <a:lnTo>
                  <a:pt x="998" y="1641"/>
                </a:lnTo>
                <a:close/>
                <a:moveTo>
                  <a:pt x="1280" y="1978"/>
                </a:moveTo>
                <a:lnTo>
                  <a:pt x="1259" y="1978"/>
                </a:lnTo>
                <a:lnTo>
                  <a:pt x="1239" y="1978"/>
                </a:lnTo>
                <a:lnTo>
                  <a:pt x="1218" y="1977"/>
                </a:lnTo>
                <a:lnTo>
                  <a:pt x="1198" y="1975"/>
                </a:lnTo>
                <a:lnTo>
                  <a:pt x="1179" y="1974"/>
                </a:lnTo>
                <a:lnTo>
                  <a:pt x="1160" y="1972"/>
                </a:lnTo>
                <a:lnTo>
                  <a:pt x="1142" y="1970"/>
                </a:lnTo>
                <a:lnTo>
                  <a:pt x="1124" y="1966"/>
                </a:lnTo>
                <a:lnTo>
                  <a:pt x="1106" y="1964"/>
                </a:lnTo>
                <a:lnTo>
                  <a:pt x="1088" y="1961"/>
                </a:lnTo>
                <a:lnTo>
                  <a:pt x="1071" y="1956"/>
                </a:lnTo>
                <a:lnTo>
                  <a:pt x="1054" y="1953"/>
                </a:lnTo>
                <a:lnTo>
                  <a:pt x="1038" y="1948"/>
                </a:lnTo>
                <a:lnTo>
                  <a:pt x="1022" y="1943"/>
                </a:lnTo>
                <a:lnTo>
                  <a:pt x="992" y="1933"/>
                </a:lnTo>
                <a:lnTo>
                  <a:pt x="963" y="1920"/>
                </a:lnTo>
                <a:lnTo>
                  <a:pt x="949" y="1914"/>
                </a:lnTo>
                <a:lnTo>
                  <a:pt x="936" y="1907"/>
                </a:lnTo>
                <a:lnTo>
                  <a:pt x="911" y="1892"/>
                </a:lnTo>
                <a:lnTo>
                  <a:pt x="899" y="1884"/>
                </a:lnTo>
                <a:lnTo>
                  <a:pt x="886" y="1875"/>
                </a:lnTo>
                <a:lnTo>
                  <a:pt x="875" y="1866"/>
                </a:lnTo>
                <a:lnTo>
                  <a:pt x="864" y="1857"/>
                </a:lnTo>
                <a:lnTo>
                  <a:pt x="853" y="1848"/>
                </a:lnTo>
                <a:lnTo>
                  <a:pt x="843" y="1838"/>
                </a:lnTo>
                <a:lnTo>
                  <a:pt x="833" y="1828"/>
                </a:lnTo>
                <a:lnTo>
                  <a:pt x="824" y="1818"/>
                </a:lnTo>
                <a:lnTo>
                  <a:pt x="815" y="1807"/>
                </a:lnTo>
                <a:lnTo>
                  <a:pt x="811" y="1801"/>
                </a:lnTo>
                <a:lnTo>
                  <a:pt x="806" y="1796"/>
                </a:lnTo>
                <a:lnTo>
                  <a:pt x="798" y="1784"/>
                </a:lnTo>
                <a:lnTo>
                  <a:pt x="790" y="1772"/>
                </a:lnTo>
                <a:lnTo>
                  <a:pt x="783" y="1760"/>
                </a:lnTo>
                <a:lnTo>
                  <a:pt x="776" y="1747"/>
                </a:lnTo>
                <a:lnTo>
                  <a:pt x="761" y="1720"/>
                </a:lnTo>
                <a:lnTo>
                  <a:pt x="754" y="1706"/>
                </a:lnTo>
                <a:lnTo>
                  <a:pt x="748" y="1691"/>
                </a:lnTo>
                <a:lnTo>
                  <a:pt x="736" y="1661"/>
                </a:lnTo>
                <a:lnTo>
                  <a:pt x="731" y="1645"/>
                </a:lnTo>
                <a:lnTo>
                  <a:pt x="725" y="1629"/>
                </a:lnTo>
                <a:lnTo>
                  <a:pt x="715" y="1596"/>
                </a:lnTo>
                <a:lnTo>
                  <a:pt x="706" y="1561"/>
                </a:lnTo>
                <a:lnTo>
                  <a:pt x="698" y="1524"/>
                </a:lnTo>
                <a:lnTo>
                  <a:pt x="695" y="1505"/>
                </a:lnTo>
                <a:lnTo>
                  <a:pt x="691" y="1484"/>
                </a:lnTo>
                <a:lnTo>
                  <a:pt x="686" y="1445"/>
                </a:lnTo>
                <a:lnTo>
                  <a:pt x="681" y="1402"/>
                </a:lnTo>
                <a:lnTo>
                  <a:pt x="678" y="1360"/>
                </a:lnTo>
                <a:lnTo>
                  <a:pt x="676" y="1337"/>
                </a:lnTo>
                <a:lnTo>
                  <a:pt x="674" y="1315"/>
                </a:lnTo>
                <a:lnTo>
                  <a:pt x="673" y="1267"/>
                </a:lnTo>
                <a:lnTo>
                  <a:pt x="673" y="1219"/>
                </a:lnTo>
                <a:lnTo>
                  <a:pt x="673" y="1171"/>
                </a:lnTo>
                <a:lnTo>
                  <a:pt x="674" y="1147"/>
                </a:lnTo>
                <a:lnTo>
                  <a:pt x="674" y="1124"/>
                </a:lnTo>
                <a:lnTo>
                  <a:pt x="678" y="1079"/>
                </a:lnTo>
                <a:lnTo>
                  <a:pt x="681" y="1035"/>
                </a:lnTo>
                <a:lnTo>
                  <a:pt x="686" y="992"/>
                </a:lnTo>
                <a:lnTo>
                  <a:pt x="689" y="972"/>
                </a:lnTo>
                <a:lnTo>
                  <a:pt x="692" y="952"/>
                </a:lnTo>
                <a:lnTo>
                  <a:pt x="699" y="912"/>
                </a:lnTo>
                <a:lnTo>
                  <a:pt x="707" y="875"/>
                </a:lnTo>
                <a:lnTo>
                  <a:pt x="716" y="839"/>
                </a:lnTo>
                <a:lnTo>
                  <a:pt x="721" y="823"/>
                </a:lnTo>
                <a:lnTo>
                  <a:pt x="726" y="806"/>
                </a:lnTo>
                <a:lnTo>
                  <a:pt x="738" y="773"/>
                </a:lnTo>
                <a:lnTo>
                  <a:pt x="743" y="757"/>
                </a:lnTo>
                <a:lnTo>
                  <a:pt x="750" y="742"/>
                </a:lnTo>
                <a:lnTo>
                  <a:pt x="762" y="712"/>
                </a:lnTo>
                <a:lnTo>
                  <a:pt x="770" y="698"/>
                </a:lnTo>
                <a:lnTo>
                  <a:pt x="777" y="684"/>
                </a:lnTo>
                <a:lnTo>
                  <a:pt x="793" y="658"/>
                </a:lnTo>
                <a:lnTo>
                  <a:pt x="801" y="646"/>
                </a:lnTo>
                <a:lnTo>
                  <a:pt x="808" y="634"/>
                </a:lnTo>
                <a:lnTo>
                  <a:pt x="817" y="621"/>
                </a:lnTo>
                <a:lnTo>
                  <a:pt x="826" y="610"/>
                </a:lnTo>
                <a:lnTo>
                  <a:pt x="837" y="599"/>
                </a:lnTo>
                <a:lnTo>
                  <a:pt x="846" y="589"/>
                </a:lnTo>
                <a:lnTo>
                  <a:pt x="856" y="579"/>
                </a:lnTo>
                <a:lnTo>
                  <a:pt x="867" y="569"/>
                </a:lnTo>
                <a:lnTo>
                  <a:pt x="878" y="558"/>
                </a:lnTo>
                <a:lnTo>
                  <a:pt x="890" y="549"/>
                </a:lnTo>
                <a:lnTo>
                  <a:pt x="901" y="542"/>
                </a:lnTo>
                <a:lnTo>
                  <a:pt x="913" y="533"/>
                </a:lnTo>
                <a:lnTo>
                  <a:pt x="939" y="517"/>
                </a:lnTo>
                <a:lnTo>
                  <a:pt x="953" y="510"/>
                </a:lnTo>
                <a:lnTo>
                  <a:pt x="966" y="502"/>
                </a:lnTo>
                <a:lnTo>
                  <a:pt x="981" y="497"/>
                </a:lnTo>
                <a:lnTo>
                  <a:pt x="994" y="490"/>
                </a:lnTo>
                <a:lnTo>
                  <a:pt x="1025" y="479"/>
                </a:lnTo>
                <a:lnTo>
                  <a:pt x="1057" y="470"/>
                </a:lnTo>
                <a:lnTo>
                  <a:pt x="1073" y="465"/>
                </a:lnTo>
                <a:lnTo>
                  <a:pt x="1090" y="461"/>
                </a:lnTo>
                <a:lnTo>
                  <a:pt x="1107" y="457"/>
                </a:lnTo>
                <a:lnTo>
                  <a:pt x="1125" y="454"/>
                </a:lnTo>
                <a:lnTo>
                  <a:pt x="1162" y="449"/>
                </a:lnTo>
                <a:lnTo>
                  <a:pt x="1180" y="447"/>
                </a:lnTo>
                <a:lnTo>
                  <a:pt x="1199" y="445"/>
                </a:lnTo>
                <a:lnTo>
                  <a:pt x="1219" y="444"/>
                </a:lnTo>
                <a:lnTo>
                  <a:pt x="1239" y="443"/>
                </a:lnTo>
                <a:lnTo>
                  <a:pt x="1260" y="443"/>
                </a:lnTo>
                <a:lnTo>
                  <a:pt x="1280" y="443"/>
                </a:lnTo>
                <a:lnTo>
                  <a:pt x="1301" y="443"/>
                </a:lnTo>
                <a:lnTo>
                  <a:pt x="1321" y="443"/>
                </a:lnTo>
                <a:lnTo>
                  <a:pt x="1341" y="444"/>
                </a:lnTo>
                <a:lnTo>
                  <a:pt x="1361" y="445"/>
                </a:lnTo>
                <a:lnTo>
                  <a:pt x="1398" y="449"/>
                </a:lnTo>
                <a:lnTo>
                  <a:pt x="1418" y="452"/>
                </a:lnTo>
                <a:lnTo>
                  <a:pt x="1436" y="454"/>
                </a:lnTo>
                <a:lnTo>
                  <a:pt x="1453" y="457"/>
                </a:lnTo>
                <a:lnTo>
                  <a:pt x="1471" y="461"/>
                </a:lnTo>
                <a:lnTo>
                  <a:pt x="1503" y="469"/>
                </a:lnTo>
                <a:lnTo>
                  <a:pt x="1535" y="479"/>
                </a:lnTo>
                <a:lnTo>
                  <a:pt x="1550" y="484"/>
                </a:lnTo>
                <a:lnTo>
                  <a:pt x="1565" y="490"/>
                </a:lnTo>
                <a:lnTo>
                  <a:pt x="1580" y="496"/>
                </a:lnTo>
                <a:lnTo>
                  <a:pt x="1594" y="502"/>
                </a:lnTo>
                <a:lnTo>
                  <a:pt x="1621" y="517"/>
                </a:lnTo>
                <a:lnTo>
                  <a:pt x="1634" y="524"/>
                </a:lnTo>
                <a:lnTo>
                  <a:pt x="1646" y="533"/>
                </a:lnTo>
                <a:lnTo>
                  <a:pt x="1659" y="540"/>
                </a:lnTo>
                <a:lnTo>
                  <a:pt x="1670" y="549"/>
                </a:lnTo>
                <a:lnTo>
                  <a:pt x="1682" y="558"/>
                </a:lnTo>
                <a:lnTo>
                  <a:pt x="1692" y="567"/>
                </a:lnTo>
                <a:lnTo>
                  <a:pt x="1704" y="578"/>
                </a:lnTo>
                <a:lnTo>
                  <a:pt x="1714" y="588"/>
                </a:lnTo>
                <a:lnTo>
                  <a:pt x="1723" y="599"/>
                </a:lnTo>
                <a:lnTo>
                  <a:pt x="1733" y="609"/>
                </a:lnTo>
                <a:lnTo>
                  <a:pt x="1742" y="620"/>
                </a:lnTo>
                <a:lnTo>
                  <a:pt x="1751" y="633"/>
                </a:lnTo>
                <a:lnTo>
                  <a:pt x="1767" y="657"/>
                </a:lnTo>
                <a:lnTo>
                  <a:pt x="1775" y="670"/>
                </a:lnTo>
                <a:lnTo>
                  <a:pt x="1782" y="683"/>
                </a:lnTo>
                <a:lnTo>
                  <a:pt x="1796" y="711"/>
                </a:lnTo>
                <a:lnTo>
                  <a:pt x="1809" y="740"/>
                </a:lnTo>
                <a:lnTo>
                  <a:pt x="1822" y="771"/>
                </a:lnTo>
                <a:lnTo>
                  <a:pt x="1827" y="788"/>
                </a:lnTo>
                <a:lnTo>
                  <a:pt x="1833" y="803"/>
                </a:lnTo>
                <a:lnTo>
                  <a:pt x="1842" y="838"/>
                </a:lnTo>
                <a:lnTo>
                  <a:pt x="1851" y="874"/>
                </a:lnTo>
                <a:lnTo>
                  <a:pt x="1859" y="911"/>
                </a:lnTo>
                <a:lnTo>
                  <a:pt x="1864" y="930"/>
                </a:lnTo>
                <a:lnTo>
                  <a:pt x="1867" y="951"/>
                </a:lnTo>
                <a:lnTo>
                  <a:pt x="1873" y="991"/>
                </a:lnTo>
                <a:lnTo>
                  <a:pt x="1877" y="1033"/>
                </a:lnTo>
                <a:lnTo>
                  <a:pt x="1880" y="1076"/>
                </a:lnTo>
                <a:lnTo>
                  <a:pt x="1882" y="1099"/>
                </a:lnTo>
                <a:lnTo>
                  <a:pt x="1884" y="1123"/>
                </a:lnTo>
                <a:lnTo>
                  <a:pt x="1885" y="1170"/>
                </a:lnTo>
                <a:lnTo>
                  <a:pt x="1885" y="1218"/>
                </a:lnTo>
                <a:lnTo>
                  <a:pt x="1885" y="1250"/>
                </a:lnTo>
                <a:lnTo>
                  <a:pt x="1885" y="1281"/>
                </a:lnTo>
                <a:lnTo>
                  <a:pt x="1884" y="1312"/>
                </a:lnTo>
                <a:lnTo>
                  <a:pt x="1882" y="1342"/>
                </a:lnTo>
                <a:lnTo>
                  <a:pt x="1880" y="1371"/>
                </a:lnTo>
                <a:lnTo>
                  <a:pt x="1877" y="1399"/>
                </a:lnTo>
                <a:lnTo>
                  <a:pt x="1875" y="1427"/>
                </a:lnTo>
                <a:lnTo>
                  <a:pt x="1874" y="1441"/>
                </a:lnTo>
                <a:lnTo>
                  <a:pt x="1871" y="1454"/>
                </a:lnTo>
                <a:lnTo>
                  <a:pt x="1868" y="1480"/>
                </a:lnTo>
                <a:lnTo>
                  <a:pt x="1864" y="1505"/>
                </a:lnTo>
                <a:lnTo>
                  <a:pt x="1859" y="1529"/>
                </a:lnTo>
                <a:lnTo>
                  <a:pt x="1854" y="1553"/>
                </a:lnTo>
                <a:lnTo>
                  <a:pt x="1849" y="1575"/>
                </a:lnTo>
                <a:lnTo>
                  <a:pt x="1843" y="1598"/>
                </a:lnTo>
                <a:lnTo>
                  <a:pt x="1836" y="1619"/>
                </a:lnTo>
                <a:lnTo>
                  <a:pt x="1830" y="1639"/>
                </a:lnTo>
                <a:lnTo>
                  <a:pt x="1823" y="1659"/>
                </a:lnTo>
                <a:lnTo>
                  <a:pt x="1815" y="1679"/>
                </a:lnTo>
                <a:lnTo>
                  <a:pt x="1811" y="1688"/>
                </a:lnTo>
                <a:lnTo>
                  <a:pt x="1806" y="1697"/>
                </a:lnTo>
                <a:lnTo>
                  <a:pt x="1798" y="1715"/>
                </a:lnTo>
                <a:lnTo>
                  <a:pt x="1788" y="1733"/>
                </a:lnTo>
                <a:lnTo>
                  <a:pt x="1778" y="1750"/>
                </a:lnTo>
                <a:lnTo>
                  <a:pt x="1768" y="1765"/>
                </a:lnTo>
                <a:lnTo>
                  <a:pt x="1757" y="1781"/>
                </a:lnTo>
                <a:lnTo>
                  <a:pt x="1745" y="1796"/>
                </a:lnTo>
                <a:lnTo>
                  <a:pt x="1733" y="1810"/>
                </a:lnTo>
                <a:lnTo>
                  <a:pt x="1721" y="1825"/>
                </a:lnTo>
                <a:lnTo>
                  <a:pt x="1707" y="1837"/>
                </a:lnTo>
                <a:lnTo>
                  <a:pt x="1693" y="1851"/>
                </a:lnTo>
                <a:lnTo>
                  <a:pt x="1679" y="1862"/>
                </a:lnTo>
                <a:lnTo>
                  <a:pt x="1663" y="1874"/>
                </a:lnTo>
                <a:lnTo>
                  <a:pt x="1648" y="1884"/>
                </a:lnTo>
                <a:lnTo>
                  <a:pt x="1831" y="2178"/>
                </a:lnTo>
                <a:lnTo>
                  <a:pt x="1607" y="2282"/>
                </a:lnTo>
                <a:lnTo>
                  <a:pt x="1413" y="1965"/>
                </a:lnTo>
                <a:lnTo>
                  <a:pt x="1402" y="1969"/>
                </a:lnTo>
                <a:lnTo>
                  <a:pt x="1396" y="1970"/>
                </a:lnTo>
                <a:lnTo>
                  <a:pt x="1389" y="1971"/>
                </a:lnTo>
                <a:lnTo>
                  <a:pt x="1375" y="1973"/>
                </a:lnTo>
                <a:lnTo>
                  <a:pt x="1359" y="1975"/>
                </a:lnTo>
                <a:lnTo>
                  <a:pt x="1342" y="1977"/>
                </a:lnTo>
                <a:lnTo>
                  <a:pt x="1323" y="1978"/>
                </a:lnTo>
                <a:lnTo>
                  <a:pt x="1303" y="1978"/>
                </a:lnTo>
                <a:lnTo>
                  <a:pt x="1280" y="1978"/>
                </a:lnTo>
                <a:close/>
                <a:moveTo>
                  <a:pt x="3107" y="0"/>
                </a:moveTo>
                <a:lnTo>
                  <a:pt x="2987" y="0"/>
                </a:lnTo>
                <a:lnTo>
                  <a:pt x="2359" y="0"/>
                </a:lnTo>
                <a:lnTo>
                  <a:pt x="1732" y="0"/>
                </a:lnTo>
                <a:lnTo>
                  <a:pt x="1103" y="0"/>
                </a:lnTo>
                <a:lnTo>
                  <a:pt x="476" y="0"/>
                </a:lnTo>
                <a:lnTo>
                  <a:pt x="0" y="475"/>
                </a:lnTo>
                <a:lnTo>
                  <a:pt x="0" y="1271"/>
                </a:lnTo>
                <a:lnTo>
                  <a:pt x="0" y="2066"/>
                </a:lnTo>
                <a:lnTo>
                  <a:pt x="0" y="2197"/>
                </a:lnTo>
                <a:lnTo>
                  <a:pt x="0" y="2526"/>
                </a:lnTo>
                <a:lnTo>
                  <a:pt x="330" y="2526"/>
                </a:lnTo>
                <a:lnTo>
                  <a:pt x="450" y="2526"/>
                </a:lnTo>
                <a:lnTo>
                  <a:pt x="1078" y="2526"/>
                </a:lnTo>
                <a:lnTo>
                  <a:pt x="1706" y="2526"/>
                </a:lnTo>
                <a:lnTo>
                  <a:pt x="2333" y="2526"/>
                </a:lnTo>
                <a:lnTo>
                  <a:pt x="2961" y="2526"/>
                </a:lnTo>
                <a:lnTo>
                  <a:pt x="3438" y="2051"/>
                </a:lnTo>
                <a:lnTo>
                  <a:pt x="3438" y="1255"/>
                </a:lnTo>
                <a:lnTo>
                  <a:pt x="3438" y="460"/>
                </a:lnTo>
                <a:lnTo>
                  <a:pt x="3438" y="329"/>
                </a:lnTo>
                <a:lnTo>
                  <a:pt x="3438" y="0"/>
                </a:lnTo>
                <a:lnTo>
                  <a:pt x="310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  <p:extLst>
      <p:ext uri="{BB962C8B-B14F-4D97-AF65-F5344CB8AC3E}">
        <p14:creationId xmlns:p14="http://schemas.microsoft.com/office/powerpoint/2010/main" val="1304111037"/>
      </p:ext>
    </p:extLst>
  </p:cSld>
  <p:clrMapOvr>
    <a:masterClrMapping/>
  </p:clrMapOvr>
  <p:transition spd="med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4">
  <p:cSld name="Title Slide 4">
    <p:bg>
      <p:bgPr>
        <a:solidFill>
          <a:schemeClr val="lt2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5"/>
          <p:cNvSpPr>
            <a:spLocks noGrp="1"/>
          </p:cNvSpPr>
          <p:nvPr>
            <p:ph type="pic" idx="2"/>
          </p:nvPr>
        </p:nvSpPr>
        <p:spPr>
          <a:xfrm>
            <a:off x="1271588" y="549274"/>
            <a:ext cx="10920412" cy="6308726"/>
          </a:xfrm>
          <a:prstGeom prst="rect">
            <a:avLst/>
          </a:prstGeom>
          <a:blipFill rotWithShape="1">
            <a:blip r:embed="rId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R="0" lvl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itillium Web"/>
              <a:buNone/>
              <a:defRPr sz="1000" b="0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165" name="Google Shape;165;p45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45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45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8" name="Google Shape;168;p45"/>
          <p:cNvSpPr txBox="1">
            <a:spLocks noGrp="1"/>
          </p:cNvSpPr>
          <p:nvPr>
            <p:ph type="ctrTitle"/>
          </p:nvPr>
        </p:nvSpPr>
        <p:spPr>
          <a:xfrm>
            <a:off x="6383338" y="2924175"/>
            <a:ext cx="5257799" cy="1800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itillium Web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45"/>
          <p:cNvSpPr txBox="1">
            <a:spLocks noGrp="1"/>
          </p:cNvSpPr>
          <p:nvPr>
            <p:ph type="subTitle" idx="1"/>
          </p:nvPr>
        </p:nvSpPr>
        <p:spPr>
          <a:xfrm>
            <a:off x="6383338" y="4868862"/>
            <a:ext cx="5257800" cy="864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0" name="Google Shape;170;p45"/>
          <p:cNvSpPr txBox="1">
            <a:spLocks noGrp="1"/>
          </p:cNvSpPr>
          <p:nvPr>
            <p:ph type="body" idx="3"/>
          </p:nvPr>
        </p:nvSpPr>
        <p:spPr>
          <a:xfrm>
            <a:off x="6383338" y="5733256"/>
            <a:ext cx="5257800" cy="432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tillium Web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grpSp>
        <p:nvGrpSpPr>
          <p:cNvPr id="171" name="Google Shape;171;p45"/>
          <p:cNvGrpSpPr/>
          <p:nvPr/>
        </p:nvGrpSpPr>
        <p:grpSpPr>
          <a:xfrm>
            <a:off x="551464" y="550800"/>
            <a:ext cx="720000" cy="529065"/>
            <a:chOff x="11151163" y="6165850"/>
            <a:chExt cx="489975" cy="360040"/>
          </a:xfrm>
        </p:grpSpPr>
        <p:sp>
          <p:nvSpPr>
            <p:cNvPr id="172" name="Google Shape;172;p45"/>
            <p:cNvSpPr/>
            <p:nvPr/>
          </p:nvSpPr>
          <p:spPr>
            <a:xfrm>
              <a:off x="11151538" y="6165850"/>
              <a:ext cx="489600" cy="360040"/>
            </a:xfrm>
            <a:prstGeom prst="snip2DiagRect">
              <a:avLst>
                <a:gd name="adj1" fmla="val 19602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73" name="Google Shape;173;p45"/>
            <p:cNvSpPr/>
            <p:nvPr/>
          </p:nvSpPr>
          <p:spPr>
            <a:xfrm>
              <a:off x="11151163" y="6165850"/>
              <a:ext cx="489975" cy="360000"/>
            </a:xfrm>
            <a:custGeom>
              <a:avLst/>
              <a:gdLst/>
              <a:ahLst/>
              <a:cxnLst/>
              <a:rect l="l" t="t" r="r" b="b"/>
              <a:pathLst>
                <a:path w="3438" h="2526" extrusionOk="0">
                  <a:moveTo>
                    <a:pt x="2724" y="1043"/>
                  </a:moveTo>
                  <a:lnTo>
                    <a:pt x="2423" y="1043"/>
                  </a:lnTo>
                  <a:lnTo>
                    <a:pt x="2423" y="1521"/>
                  </a:lnTo>
                  <a:lnTo>
                    <a:pt x="2423" y="1553"/>
                  </a:lnTo>
                  <a:lnTo>
                    <a:pt x="2424" y="1582"/>
                  </a:lnTo>
                  <a:lnTo>
                    <a:pt x="2425" y="1608"/>
                  </a:lnTo>
                  <a:lnTo>
                    <a:pt x="2428" y="1632"/>
                  </a:lnTo>
                  <a:lnTo>
                    <a:pt x="2431" y="1652"/>
                  </a:lnTo>
                  <a:lnTo>
                    <a:pt x="2434" y="1670"/>
                  </a:lnTo>
                  <a:lnTo>
                    <a:pt x="2438" y="1684"/>
                  </a:lnTo>
                  <a:lnTo>
                    <a:pt x="2442" y="1697"/>
                  </a:lnTo>
                  <a:lnTo>
                    <a:pt x="2446" y="1702"/>
                  </a:lnTo>
                  <a:lnTo>
                    <a:pt x="2449" y="1707"/>
                  </a:lnTo>
                  <a:lnTo>
                    <a:pt x="2452" y="1711"/>
                  </a:lnTo>
                  <a:lnTo>
                    <a:pt x="2456" y="1716"/>
                  </a:lnTo>
                  <a:lnTo>
                    <a:pt x="2460" y="1720"/>
                  </a:lnTo>
                  <a:lnTo>
                    <a:pt x="2466" y="1724"/>
                  </a:lnTo>
                  <a:lnTo>
                    <a:pt x="2477" y="1729"/>
                  </a:lnTo>
                  <a:lnTo>
                    <a:pt x="2491" y="1735"/>
                  </a:lnTo>
                  <a:lnTo>
                    <a:pt x="2499" y="1736"/>
                  </a:lnTo>
                  <a:lnTo>
                    <a:pt x="2506" y="1738"/>
                  </a:lnTo>
                  <a:lnTo>
                    <a:pt x="2514" y="1739"/>
                  </a:lnTo>
                  <a:lnTo>
                    <a:pt x="2523" y="1739"/>
                  </a:lnTo>
                  <a:lnTo>
                    <a:pt x="2533" y="1741"/>
                  </a:lnTo>
                  <a:lnTo>
                    <a:pt x="2542" y="1741"/>
                  </a:lnTo>
                  <a:lnTo>
                    <a:pt x="2722" y="1734"/>
                  </a:lnTo>
                  <a:lnTo>
                    <a:pt x="2732" y="1923"/>
                  </a:lnTo>
                  <a:lnTo>
                    <a:pt x="2697" y="1929"/>
                  </a:lnTo>
                  <a:lnTo>
                    <a:pt x="2664" y="1935"/>
                  </a:lnTo>
                  <a:lnTo>
                    <a:pt x="2633" y="1941"/>
                  </a:lnTo>
                  <a:lnTo>
                    <a:pt x="2603" y="1944"/>
                  </a:lnTo>
                  <a:lnTo>
                    <a:pt x="2577" y="1947"/>
                  </a:lnTo>
                  <a:lnTo>
                    <a:pt x="2553" y="1950"/>
                  </a:lnTo>
                  <a:lnTo>
                    <a:pt x="2530" y="1951"/>
                  </a:lnTo>
                  <a:lnTo>
                    <a:pt x="2510" y="1952"/>
                  </a:lnTo>
                  <a:lnTo>
                    <a:pt x="2487" y="1951"/>
                  </a:lnTo>
                  <a:lnTo>
                    <a:pt x="2466" y="1950"/>
                  </a:lnTo>
                  <a:lnTo>
                    <a:pt x="2445" y="1948"/>
                  </a:lnTo>
                  <a:lnTo>
                    <a:pt x="2425" y="1946"/>
                  </a:lnTo>
                  <a:lnTo>
                    <a:pt x="2406" y="1943"/>
                  </a:lnTo>
                  <a:lnTo>
                    <a:pt x="2388" y="1939"/>
                  </a:lnTo>
                  <a:lnTo>
                    <a:pt x="2370" y="1935"/>
                  </a:lnTo>
                  <a:lnTo>
                    <a:pt x="2362" y="1933"/>
                  </a:lnTo>
                  <a:lnTo>
                    <a:pt x="2354" y="1930"/>
                  </a:lnTo>
                  <a:lnTo>
                    <a:pt x="2339" y="1925"/>
                  </a:lnTo>
                  <a:lnTo>
                    <a:pt x="2324" y="1918"/>
                  </a:lnTo>
                  <a:lnTo>
                    <a:pt x="2311" y="1911"/>
                  </a:lnTo>
                  <a:lnTo>
                    <a:pt x="2298" y="1903"/>
                  </a:lnTo>
                  <a:lnTo>
                    <a:pt x="2286" y="1896"/>
                  </a:lnTo>
                  <a:lnTo>
                    <a:pt x="2276" y="1887"/>
                  </a:lnTo>
                  <a:lnTo>
                    <a:pt x="2265" y="1877"/>
                  </a:lnTo>
                  <a:lnTo>
                    <a:pt x="2256" y="1866"/>
                  </a:lnTo>
                  <a:lnTo>
                    <a:pt x="2249" y="1855"/>
                  </a:lnTo>
                  <a:lnTo>
                    <a:pt x="2241" y="1843"/>
                  </a:lnTo>
                  <a:lnTo>
                    <a:pt x="2233" y="1829"/>
                  </a:lnTo>
                  <a:lnTo>
                    <a:pt x="2226" y="1815"/>
                  </a:lnTo>
                  <a:lnTo>
                    <a:pt x="2220" y="1799"/>
                  </a:lnTo>
                  <a:lnTo>
                    <a:pt x="2215" y="1782"/>
                  </a:lnTo>
                  <a:lnTo>
                    <a:pt x="2209" y="1764"/>
                  </a:lnTo>
                  <a:lnTo>
                    <a:pt x="2205" y="1744"/>
                  </a:lnTo>
                  <a:lnTo>
                    <a:pt x="2201" y="1724"/>
                  </a:lnTo>
                  <a:lnTo>
                    <a:pt x="2198" y="1702"/>
                  </a:lnTo>
                  <a:lnTo>
                    <a:pt x="2195" y="1679"/>
                  </a:lnTo>
                  <a:lnTo>
                    <a:pt x="2192" y="1655"/>
                  </a:lnTo>
                  <a:lnTo>
                    <a:pt x="2190" y="1630"/>
                  </a:lnTo>
                  <a:lnTo>
                    <a:pt x="2189" y="1603"/>
                  </a:lnTo>
                  <a:lnTo>
                    <a:pt x="2188" y="1575"/>
                  </a:lnTo>
                  <a:lnTo>
                    <a:pt x="2188" y="1547"/>
                  </a:lnTo>
                  <a:lnTo>
                    <a:pt x="2188" y="1043"/>
                  </a:lnTo>
                  <a:lnTo>
                    <a:pt x="2021" y="1043"/>
                  </a:lnTo>
                  <a:lnTo>
                    <a:pt x="2021" y="842"/>
                  </a:lnTo>
                  <a:lnTo>
                    <a:pt x="2188" y="842"/>
                  </a:lnTo>
                  <a:lnTo>
                    <a:pt x="2188" y="526"/>
                  </a:lnTo>
                  <a:lnTo>
                    <a:pt x="2423" y="526"/>
                  </a:lnTo>
                  <a:lnTo>
                    <a:pt x="2423" y="842"/>
                  </a:lnTo>
                  <a:lnTo>
                    <a:pt x="2724" y="842"/>
                  </a:lnTo>
                  <a:lnTo>
                    <a:pt x="2724" y="1043"/>
                  </a:lnTo>
                  <a:close/>
                  <a:moveTo>
                    <a:pt x="998" y="1641"/>
                  </a:moveTo>
                  <a:lnTo>
                    <a:pt x="1007" y="1656"/>
                  </a:lnTo>
                  <a:lnTo>
                    <a:pt x="1012" y="1663"/>
                  </a:lnTo>
                  <a:lnTo>
                    <a:pt x="1018" y="1670"/>
                  </a:lnTo>
                  <a:lnTo>
                    <a:pt x="1029" y="1683"/>
                  </a:lnTo>
                  <a:lnTo>
                    <a:pt x="1043" y="1696"/>
                  </a:lnTo>
                  <a:lnTo>
                    <a:pt x="1056" y="1707"/>
                  </a:lnTo>
                  <a:lnTo>
                    <a:pt x="1072" y="1718"/>
                  </a:lnTo>
                  <a:lnTo>
                    <a:pt x="1088" y="1727"/>
                  </a:lnTo>
                  <a:lnTo>
                    <a:pt x="1097" y="1732"/>
                  </a:lnTo>
                  <a:lnTo>
                    <a:pt x="1105" y="1736"/>
                  </a:lnTo>
                  <a:lnTo>
                    <a:pt x="1123" y="1743"/>
                  </a:lnTo>
                  <a:lnTo>
                    <a:pt x="1143" y="1750"/>
                  </a:lnTo>
                  <a:lnTo>
                    <a:pt x="1153" y="1753"/>
                  </a:lnTo>
                  <a:lnTo>
                    <a:pt x="1163" y="1755"/>
                  </a:lnTo>
                  <a:lnTo>
                    <a:pt x="1185" y="1760"/>
                  </a:lnTo>
                  <a:lnTo>
                    <a:pt x="1195" y="1762"/>
                  </a:lnTo>
                  <a:lnTo>
                    <a:pt x="1207" y="1763"/>
                  </a:lnTo>
                  <a:lnTo>
                    <a:pt x="1218" y="1764"/>
                  </a:lnTo>
                  <a:lnTo>
                    <a:pt x="1230" y="1765"/>
                  </a:lnTo>
                  <a:lnTo>
                    <a:pt x="1254" y="1768"/>
                  </a:lnTo>
                  <a:lnTo>
                    <a:pt x="1280" y="1768"/>
                  </a:lnTo>
                  <a:lnTo>
                    <a:pt x="1306" y="1768"/>
                  </a:lnTo>
                  <a:lnTo>
                    <a:pt x="1330" y="1765"/>
                  </a:lnTo>
                  <a:lnTo>
                    <a:pt x="1342" y="1764"/>
                  </a:lnTo>
                  <a:lnTo>
                    <a:pt x="1353" y="1763"/>
                  </a:lnTo>
                  <a:lnTo>
                    <a:pt x="1376" y="1760"/>
                  </a:lnTo>
                  <a:lnTo>
                    <a:pt x="1397" y="1755"/>
                  </a:lnTo>
                  <a:lnTo>
                    <a:pt x="1418" y="1750"/>
                  </a:lnTo>
                  <a:lnTo>
                    <a:pt x="1428" y="1747"/>
                  </a:lnTo>
                  <a:lnTo>
                    <a:pt x="1437" y="1744"/>
                  </a:lnTo>
                  <a:lnTo>
                    <a:pt x="1455" y="1736"/>
                  </a:lnTo>
                  <a:lnTo>
                    <a:pt x="1464" y="1733"/>
                  </a:lnTo>
                  <a:lnTo>
                    <a:pt x="1473" y="1728"/>
                  </a:lnTo>
                  <a:lnTo>
                    <a:pt x="1481" y="1724"/>
                  </a:lnTo>
                  <a:lnTo>
                    <a:pt x="1489" y="1719"/>
                  </a:lnTo>
                  <a:lnTo>
                    <a:pt x="1503" y="1708"/>
                  </a:lnTo>
                  <a:lnTo>
                    <a:pt x="1510" y="1703"/>
                  </a:lnTo>
                  <a:lnTo>
                    <a:pt x="1517" y="1697"/>
                  </a:lnTo>
                  <a:lnTo>
                    <a:pt x="1530" y="1685"/>
                  </a:lnTo>
                  <a:lnTo>
                    <a:pt x="1536" y="1679"/>
                  </a:lnTo>
                  <a:lnTo>
                    <a:pt x="1541" y="1672"/>
                  </a:lnTo>
                  <a:lnTo>
                    <a:pt x="1553" y="1657"/>
                  </a:lnTo>
                  <a:lnTo>
                    <a:pt x="1562" y="1643"/>
                  </a:lnTo>
                  <a:lnTo>
                    <a:pt x="1571" y="1626"/>
                  </a:lnTo>
                  <a:lnTo>
                    <a:pt x="1579" y="1609"/>
                  </a:lnTo>
                  <a:lnTo>
                    <a:pt x="1583" y="1599"/>
                  </a:lnTo>
                  <a:lnTo>
                    <a:pt x="1587" y="1590"/>
                  </a:lnTo>
                  <a:lnTo>
                    <a:pt x="1594" y="1570"/>
                  </a:lnTo>
                  <a:lnTo>
                    <a:pt x="1600" y="1547"/>
                  </a:lnTo>
                  <a:lnTo>
                    <a:pt x="1603" y="1536"/>
                  </a:lnTo>
                  <a:lnTo>
                    <a:pt x="1607" y="1525"/>
                  </a:lnTo>
                  <a:lnTo>
                    <a:pt x="1612" y="1500"/>
                  </a:lnTo>
                  <a:lnTo>
                    <a:pt x="1617" y="1474"/>
                  </a:lnTo>
                  <a:lnTo>
                    <a:pt x="1621" y="1447"/>
                  </a:lnTo>
                  <a:lnTo>
                    <a:pt x="1625" y="1419"/>
                  </a:lnTo>
                  <a:lnTo>
                    <a:pt x="1628" y="1389"/>
                  </a:lnTo>
                  <a:lnTo>
                    <a:pt x="1630" y="1359"/>
                  </a:lnTo>
                  <a:lnTo>
                    <a:pt x="1633" y="1326"/>
                  </a:lnTo>
                  <a:lnTo>
                    <a:pt x="1634" y="1292"/>
                  </a:lnTo>
                  <a:lnTo>
                    <a:pt x="1635" y="1256"/>
                  </a:lnTo>
                  <a:lnTo>
                    <a:pt x="1635" y="1220"/>
                  </a:lnTo>
                  <a:lnTo>
                    <a:pt x="1635" y="1183"/>
                  </a:lnTo>
                  <a:lnTo>
                    <a:pt x="1634" y="1148"/>
                  </a:lnTo>
                  <a:lnTo>
                    <a:pt x="1633" y="1115"/>
                  </a:lnTo>
                  <a:lnTo>
                    <a:pt x="1630" y="1081"/>
                  </a:lnTo>
                  <a:lnTo>
                    <a:pt x="1628" y="1050"/>
                  </a:lnTo>
                  <a:lnTo>
                    <a:pt x="1625" y="1020"/>
                  </a:lnTo>
                  <a:lnTo>
                    <a:pt x="1620" y="991"/>
                  </a:lnTo>
                  <a:lnTo>
                    <a:pt x="1616" y="963"/>
                  </a:lnTo>
                  <a:lnTo>
                    <a:pt x="1611" y="937"/>
                  </a:lnTo>
                  <a:lnTo>
                    <a:pt x="1606" y="911"/>
                  </a:lnTo>
                  <a:lnTo>
                    <a:pt x="1600" y="888"/>
                  </a:lnTo>
                  <a:lnTo>
                    <a:pt x="1593" y="865"/>
                  </a:lnTo>
                  <a:lnTo>
                    <a:pt x="1585" y="844"/>
                  </a:lnTo>
                  <a:lnTo>
                    <a:pt x="1578" y="824"/>
                  </a:lnTo>
                  <a:lnTo>
                    <a:pt x="1568" y="806"/>
                  </a:lnTo>
                  <a:lnTo>
                    <a:pt x="1559" y="788"/>
                  </a:lnTo>
                  <a:lnTo>
                    <a:pt x="1550" y="772"/>
                  </a:lnTo>
                  <a:lnTo>
                    <a:pt x="1545" y="764"/>
                  </a:lnTo>
                  <a:lnTo>
                    <a:pt x="1539" y="756"/>
                  </a:lnTo>
                  <a:lnTo>
                    <a:pt x="1527" y="742"/>
                  </a:lnTo>
                  <a:lnTo>
                    <a:pt x="1514" y="729"/>
                  </a:lnTo>
                  <a:lnTo>
                    <a:pt x="1508" y="723"/>
                  </a:lnTo>
                  <a:lnTo>
                    <a:pt x="1500" y="717"/>
                  </a:lnTo>
                  <a:lnTo>
                    <a:pt x="1493" y="711"/>
                  </a:lnTo>
                  <a:lnTo>
                    <a:pt x="1485" y="706"/>
                  </a:lnTo>
                  <a:lnTo>
                    <a:pt x="1469" y="696"/>
                  </a:lnTo>
                  <a:lnTo>
                    <a:pt x="1453" y="687"/>
                  </a:lnTo>
                  <a:lnTo>
                    <a:pt x="1435" y="679"/>
                  </a:lnTo>
                  <a:lnTo>
                    <a:pt x="1425" y="675"/>
                  </a:lnTo>
                  <a:lnTo>
                    <a:pt x="1415" y="672"/>
                  </a:lnTo>
                  <a:lnTo>
                    <a:pt x="1395" y="666"/>
                  </a:lnTo>
                  <a:lnTo>
                    <a:pt x="1375" y="662"/>
                  </a:lnTo>
                  <a:lnTo>
                    <a:pt x="1352" y="657"/>
                  </a:lnTo>
                  <a:lnTo>
                    <a:pt x="1341" y="656"/>
                  </a:lnTo>
                  <a:lnTo>
                    <a:pt x="1330" y="655"/>
                  </a:lnTo>
                  <a:lnTo>
                    <a:pt x="1305" y="654"/>
                  </a:lnTo>
                  <a:lnTo>
                    <a:pt x="1280" y="653"/>
                  </a:lnTo>
                  <a:lnTo>
                    <a:pt x="1255" y="654"/>
                  </a:lnTo>
                  <a:lnTo>
                    <a:pt x="1243" y="654"/>
                  </a:lnTo>
                  <a:lnTo>
                    <a:pt x="1231" y="655"/>
                  </a:lnTo>
                  <a:lnTo>
                    <a:pt x="1219" y="656"/>
                  </a:lnTo>
                  <a:lnTo>
                    <a:pt x="1208" y="657"/>
                  </a:lnTo>
                  <a:lnTo>
                    <a:pt x="1186" y="662"/>
                  </a:lnTo>
                  <a:lnTo>
                    <a:pt x="1165" y="666"/>
                  </a:lnTo>
                  <a:lnTo>
                    <a:pt x="1154" y="669"/>
                  </a:lnTo>
                  <a:lnTo>
                    <a:pt x="1145" y="672"/>
                  </a:lnTo>
                  <a:lnTo>
                    <a:pt x="1126" y="679"/>
                  </a:lnTo>
                  <a:lnTo>
                    <a:pt x="1108" y="687"/>
                  </a:lnTo>
                  <a:lnTo>
                    <a:pt x="1091" y="696"/>
                  </a:lnTo>
                  <a:lnTo>
                    <a:pt x="1082" y="700"/>
                  </a:lnTo>
                  <a:lnTo>
                    <a:pt x="1074" y="706"/>
                  </a:lnTo>
                  <a:lnTo>
                    <a:pt x="1060" y="717"/>
                  </a:lnTo>
                  <a:lnTo>
                    <a:pt x="1046" y="729"/>
                  </a:lnTo>
                  <a:lnTo>
                    <a:pt x="1033" y="742"/>
                  </a:lnTo>
                  <a:lnTo>
                    <a:pt x="1026" y="748"/>
                  </a:lnTo>
                  <a:lnTo>
                    <a:pt x="1020" y="756"/>
                  </a:lnTo>
                  <a:lnTo>
                    <a:pt x="1015" y="764"/>
                  </a:lnTo>
                  <a:lnTo>
                    <a:pt x="1009" y="772"/>
                  </a:lnTo>
                  <a:lnTo>
                    <a:pt x="1000" y="788"/>
                  </a:lnTo>
                  <a:lnTo>
                    <a:pt x="990" y="806"/>
                  </a:lnTo>
                  <a:lnTo>
                    <a:pt x="985" y="815"/>
                  </a:lnTo>
                  <a:lnTo>
                    <a:pt x="982" y="824"/>
                  </a:lnTo>
                  <a:lnTo>
                    <a:pt x="974" y="844"/>
                  </a:lnTo>
                  <a:lnTo>
                    <a:pt x="966" y="865"/>
                  </a:lnTo>
                  <a:lnTo>
                    <a:pt x="959" y="888"/>
                  </a:lnTo>
                  <a:lnTo>
                    <a:pt x="953" y="911"/>
                  </a:lnTo>
                  <a:lnTo>
                    <a:pt x="947" y="936"/>
                  </a:lnTo>
                  <a:lnTo>
                    <a:pt x="942" y="963"/>
                  </a:lnTo>
                  <a:lnTo>
                    <a:pt x="938" y="990"/>
                  </a:lnTo>
                  <a:lnTo>
                    <a:pt x="933" y="1019"/>
                  </a:lnTo>
                  <a:lnTo>
                    <a:pt x="930" y="1048"/>
                  </a:lnTo>
                  <a:lnTo>
                    <a:pt x="928" y="1080"/>
                  </a:lnTo>
                  <a:lnTo>
                    <a:pt x="926" y="1112"/>
                  </a:lnTo>
                  <a:lnTo>
                    <a:pt x="924" y="1146"/>
                  </a:lnTo>
                  <a:lnTo>
                    <a:pt x="923" y="1182"/>
                  </a:lnTo>
                  <a:lnTo>
                    <a:pt x="923" y="1218"/>
                  </a:lnTo>
                  <a:lnTo>
                    <a:pt x="923" y="1254"/>
                  </a:lnTo>
                  <a:lnTo>
                    <a:pt x="924" y="1289"/>
                  </a:lnTo>
                  <a:lnTo>
                    <a:pt x="926" y="1323"/>
                  </a:lnTo>
                  <a:lnTo>
                    <a:pt x="928" y="1355"/>
                  </a:lnTo>
                  <a:lnTo>
                    <a:pt x="930" y="1387"/>
                  </a:lnTo>
                  <a:lnTo>
                    <a:pt x="933" y="1416"/>
                  </a:lnTo>
                  <a:lnTo>
                    <a:pt x="937" y="1444"/>
                  </a:lnTo>
                  <a:lnTo>
                    <a:pt x="941" y="1471"/>
                  </a:lnTo>
                  <a:lnTo>
                    <a:pt x="947" y="1497"/>
                  </a:lnTo>
                  <a:lnTo>
                    <a:pt x="953" y="1521"/>
                  </a:lnTo>
                  <a:lnTo>
                    <a:pt x="958" y="1545"/>
                  </a:lnTo>
                  <a:lnTo>
                    <a:pt x="962" y="1555"/>
                  </a:lnTo>
                  <a:lnTo>
                    <a:pt x="965" y="1566"/>
                  </a:lnTo>
                  <a:lnTo>
                    <a:pt x="972" y="1587"/>
                  </a:lnTo>
                  <a:lnTo>
                    <a:pt x="980" y="1606"/>
                  </a:lnTo>
                  <a:lnTo>
                    <a:pt x="989" y="1624"/>
                  </a:lnTo>
                  <a:lnTo>
                    <a:pt x="998" y="1641"/>
                  </a:lnTo>
                  <a:close/>
                  <a:moveTo>
                    <a:pt x="1280" y="1978"/>
                  </a:moveTo>
                  <a:lnTo>
                    <a:pt x="1259" y="1978"/>
                  </a:lnTo>
                  <a:lnTo>
                    <a:pt x="1239" y="1978"/>
                  </a:lnTo>
                  <a:lnTo>
                    <a:pt x="1218" y="1977"/>
                  </a:lnTo>
                  <a:lnTo>
                    <a:pt x="1198" y="1975"/>
                  </a:lnTo>
                  <a:lnTo>
                    <a:pt x="1179" y="1974"/>
                  </a:lnTo>
                  <a:lnTo>
                    <a:pt x="1160" y="1972"/>
                  </a:lnTo>
                  <a:lnTo>
                    <a:pt x="1142" y="1970"/>
                  </a:lnTo>
                  <a:lnTo>
                    <a:pt x="1124" y="1966"/>
                  </a:lnTo>
                  <a:lnTo>
                    <a:pt x="1106" y="1964"/>
                  </a:lnTo>
                  <a:lnTo>
                    <a:pt x="1088" y="1961"/>
                  </a:lnTo>
                  <a:lnTo>
                    <a:pt x="1071" y="1956"/>
                  </a:lnTo>
                  <a:lnTo>
                    <a:pt x="1054" y="1953"/>
                  </a:lnTo>
                  <a:lnTo>
                    <a:pt x="1038" y="1948"/>
                  </a:lnTo>
                  <a:lnTo>
                    <a:pt x="1022" y="1943"/>
                  </a:lnTo>
                  <a:lnTo>
                    <a:pt x="992" y="1933"/>
                  </a:lnTo>
                  <a:lnTo>
                    <a:pt x="963" y="1920"/>
                  </a:lnTo>
                  <a:lnTo>
                    <a:pt x="949" y="1914"/>
                  </a:lnTo>
                  <a:lnTo>
                    <a:pt x="936" y="1907"/>
                  </a:lnTo>
                  <a:lnTo>
                    <a:pt x="911" y="1892"/>
                  </a:lnTo>
                  <a:lnTo>
                    <a:pt x="899" y="1884"/>
                  </a:lnTo>
                  <a:lnTo>
                    <a:pt x="886" y="1875"/>
                  </a:lnTo>
                  <a:lnTo>
                    <a:pt x="875" y="1866"/>
                  </a:lnTo>
                  <a:lnTo>
                    <a:pt x="864" y="1857"/>
                  </a:lnTo>
                  <a:lnTo>
                    <a:pt x="853" y="1848"/>
                  </a:lnTo>
                  <a:lnTo>
                    <a:pt x="843" y="1838"/>
                  </a:lnTo>
                  <a:lnTo>
                    <a:pt x="833" y="1828"/>
                  </a:lnTo>
                  <a:lnTo>
                    <a:pt x="824" y="1818"/>
                  </a:lnTo>
                  <a:lnTo>
                    <a:pt x="815" y="1807"/>
                  </a:lnTo>
                  <a:lnTo>
                    <a:pt x="811" y="1801"/>
                  </a:lnTo>
                  <a:lnTo>
                    <a:pt x="806" y="1796"/>
                  </a:lnTo>
                  <a:lnTo>
                    <a:pt x="798" y="1784"/>
                  </a:lnTo>
                  <a:lnTo>
                    <a:pt x="790" y="1772"/>
                  </a:lnTo>
                  <a:lnTo>
                    <a:pt x="783" y="1760"/>
                  </a:lnTo>
                  <a:lnTo>
                    <a:pt x="776" y="1747"/>
                  </a:lnTo>
                  <a:lnTo>
                    <a:pt x="761" y="1720"/>
                  </a:lnTo>
                  <a:lnTo>
                    <a:pt x="754" y="1706"/>
                  </a:lnTo>
                  <a:lnTo>
                    <a:pt x="748" y="1691"/>
                  </a:lnTo>
                  <a:lnTo>
                    <a:pt x="736" y="1661"/>
                  </a:lnTo>
                  <a:lnTo>
                    <a:pt x="731" y="1645"/>
                  </a:lnTo>
                  <a:lnTo>
                    <a:pt x="725" y="1629"/>
                  </a:lnTo>
                  <a:lnTo>
                    <a:pt x="715" y="1596"/>
                  </a:lnTo>
                  <a:lnTo>
                    <a:pt x="706" y="1561"/>
                  </a:lnTo>
                  <a:lnTo>
                    <a:pt x="698" y="1524"/>
                  </a:lnTo>
                  <a:lnTo>
                    <a:pt x="695" y="1505"/>
                  </a:lnTo>
                  <a:lnTo>
                    <a:pt x="691" y="1484"/>
                  </a:lnTo>
                  <a:lnTo>
                    <a:pt x="686" y="1445"/>
                  </a:lnTo>
                  <a:lnTo>
                    <a:pt x="681" y="1402"/>
                  </a:lnTo>
                  <a:lnTo>
                    <a:pt x="678" y="1360"/>
                  </a:lnTo>
                  <a:lnTo>
                    <a:pt x="676" y="1337"/>
                  </a:lnTo>
                  <a:lnTo>
                    <a:pt x="674" y="1315"/>
                  </a:lnTo>
                  <a:lnTo>
                    <a:pt x="673" y="1267"/>
                  </a:lnTo>
                  <a:lnTo>
                    <a:pt x="673" y="1219"/>
                  </a:lnTo>
                  <a:lnTo>
                    <a:pt x="673" y="1171"/>
                  </a:lnTo>
                  <a:lnTo>
                    <a:pt x="674" y="1147"/>
                  </a:lnTo>
                  <a:lnTo>
                    <a:pt x="674" y="1124"/>
                  </a:lnTo>
                  <a:lnTo>
                    <a:pt x="678" y="1079"/>
                  </a:lnTo>
                  <a:lnTo>
                    <a:pt x="681" y="1035"/>
                  </a:lnTo>
                  <a:lnTo>
                    <a:pt x="686" y="992"/>
                  </a:lnTo>
                  <a:lnTo>
                    <a:pt x="689" y="972"/>
                  </a:lnTo>
                  <a:lnTo>
                    <a:pt x="692" y="952"/>
                  </a:lnTo>
                  <a:lnTo>
                    <a:pt x="699" y="912"/>
                  </a:lnTo>
                  <a:lnTo>
                    <a:pt x="707" y="875"/>
                  </a:lnTo>
                  <a:lnTo>
                    <a:pt x="716" y="839"/>
                  </a:lnTo>
                  <a:lnTo>
                    <a:pt x="721" y="823"/>
                  </a:lnTo>
                  <a:lnTo>
                    <a:pt x="726" y="806"/>
                  </a:lnTo>
                  <a:lnTo>
                    <a:pt x="738" y="773"/>
                  </a:lnTo>
                  <a:lnTo>
                    <a:pt x="743" y="757"/>
                  </a:lnTo>
                  <a:lnTo>
                    <a:pt x="750" y="742"/>
                  </a:lnTo>
                  <a:lnTo>
                    <a:pt x="762" y="712"/>
                  </a:lnTo>
                  <a:lnTo>
                    <a:pt x="770" y="698"/>
                  </a:lnTo>
                  <a:lnTo>
                    <a:pt x="777" y="684"/>
                  </a:lnTo>
                  <a:lnTo>
                    <a:pt x="793" y="658"/>
                  </a:lnTo>
                  <a:lnTo>
                    <a:pt x="801" y="646"/>
                  </a:lnTo>
                  <a:lnTo>
                    <a:pt x="808" y="634"/>
                  </a:lnTo>
                  <a:lnTo>
                    <a:pt x="817" y="621"/>
                  </a:lnTo>
                  <a:lnTo>
                    <a:pt x="826" y="610"/>
                  </a:lnTo>
                  <a:lnTo>
                    <a:pt x="837" y="599"/>
                  </a:lnTo>
                  <a:lnTo>
                    <a:pt x="846" y="589"/>
                  </a:lnTo>
                  <a:lnTo>
                    <a:pt x="856" y="579"/>
                  </a:lnTo>
                  <a:lnTo>
                    <a:pt x="867" y="569"/>
                  </a:lnTo>
                  <a:lnTo>
                    <a:pt x="878" y="558"/>
                  </a:lnTo>
                  <a:lnTo>
                    <a:pt x="890" y="549"/>
                  </a:lnTo>
                  <a:lnTo>
                    <a:pt x="901" y="542"/>
                  </a:lnTo>
                  <a:lnTo>
                    <a:pt x="913" y="533"/>
                  </a:lnTo>
                  <a:lnTo>
                    <a:pt x="939" y="517"/>
                  </a:lnTo>
                  <a:lnTo>
                    <a:pt x="953" y="510"/>
                  </a:lnTo>
                  <a:lnTo>
                    <a:pt x="966" y="502"/>
                  </a:lnTo>
                  <a:lnTo>
                    <a:pt x="981" y="497"/>
                  </a:lnTo>
                  <a:lnTo>
                    <a:pt x="994" y="490"/>
                  </a:lnTo>
                  <a:lnTo>
                    <a:pt x="1025" y="479"/>
                  </a:lnTo>
                  <a:lnTo>
                    <a:pt x="1057" y="470"/>
                  </a:lnTo>
                  <a:lnTo>
                    <a:pt x="1073" y="465"/>
                  </a:lnTo>
                  <a:lnTo>
                    <a:pt x="1090" y="461"/>
                  </a:lnTo>
                  <a:lnTo>
                    <a:pt x="1107" y="457"/>
                  </a:lnTo>
                  <a:lnTo>
                    <a:pt x="1125" y="454"/>
                  </a:lnTo>
                  <a:lnTo>
                    <a:pt x="1162" y="449"/>
                  </a:lnTo>
                  <a:lnTo>
                    <a:pt x="1180" y="447"/>
                  </a:lnTo>
                  <a:lnTo>
                    <a:pt x="1199" y="445"/>
                  </a:lnTo>
                  <a:lnTo>
                    <a:pt x="1219" y="444"/>
                  </a:lnTo>
                  <a:lnTo>
                    <a:pt x="1239" y="443"/>
                  </a:lnTo>
                  <a:lnTo>
                    <a:pt x="1260" y="443"/>
                  </a:lnTo>
                  <a:lnTo>
                    <a:pt x="1280" y="443"/>
                  </a:lnTo>
                  <a:lnTo>
                    <a:pt x="1301" y="443"/>
                  </a:lnTo>
                  <a:lnTo>
                    <a:pt x="1321" y="443"/>
                  </a:lnTo>
                  <a:lnTo>
                    <a:pt x="1341" y="444"/>
                  </a:lnTo>
                  <a:lnTo>
                    <a:pt x="1361" y="445"/>
                  </a:lnTo>
                  <a:lnTo>
                    <a:pt x="1398" y="449"/>
                  </a:lnTo>
                  <a:lnTo>
                    <a:pt x="1418" y="452"/>
                  </a:lnTo>
                  <a:lnTo>
                    <a:pt x="1436" y="454"/>
                  </a:lnTo>
                  <a:lnTo>
                    <a:pt x="1453" y="457"/>
                  </a:lnTo>
                  <a:lnTo>
                    <a:pt x="1471" y="461"/>
                  </a:lnTo>
                  <a:lnTo>
                    <a:pt x="1503" y="469"/>
                  </a:lnTo>
                  <a:lnTo>
                    <a:pt x="1535" y="479"/>
                  </a:lnTo>
                  <a:lnTo>
                    <a:pt x="1550" y="484"/>
                  </a:lnTo>
                  <a:lnTo>
                    <a:pt x="1565" y="490"/>
                  </a:lnTo>
                  <a:lnTo>
                    <a:pt x="1580" y="496"/>
                  </a:lnTo>
                  <a:lnTo>
                    <a:pt x="1594" y="502"/>
                  </a:lnTo>
                  <a:lnTo>
                    <a:pt x="1621" y="517"/>
                  </a:lnTo>
                  <a:lnTo>
                    <a:pt x="1634" y="524"/>
                  </a:lnTo>
                  <a:lnTo>
                    <a:pt x="1646" y="533"/>
                  </a:lnTo>
                  <a:lnTo>
                    <a:pt x="1659" y="540"/>
                  </a:lnTo>
                  <a:lnTo>
                    <a:pt x="1670" y="549"/>
                  </a:lnTo>
                  <a:lnTo>
                    <a:pt x="1682" y="558"/>
                  </a:lnTo>
                  <a:lnTo>
                    <a:pt x="1692" y="567"/>
                  </a:lnTo>
                  <a:lnTo>
                    <a:pt x="1704" y="578"/>
                  </a:lnTo>
                  <a:lnTo>
                    <a:pt x="1714" y="588"/>
                  </a:lnTo>
                  <a:lnTo>
                    <a:pt x="1723" y="599"/>
                  </a:lnTo>
                  <a:lnTo>
                    <a:pt x="1733" y="609"/>
                  </a:lnTo>
                  <a:lnTo>
                    <a:pt x="1742" y="620"/>
                  </a:lnTo>
                  <a:lnTo>
                    <a:pt x="1751" y="633"/>
                  </a:lnTo>
                  <a:lnTo>
                    <a:pt x="1767" y="657"/>
                  </a:lnTo>
                  <a:lnTo>
                    <a:pt x="1775" y="670"/>
                  </a:lnTo>
                  <a:lnTo>
                    <a:pt x="1782" y="683"/>
                  </a:lnTo>
                  <a:lnTo>
                    <a:pt x="1796" y="711"/>
                  </a:lnTo>
                  <a:lnTo>
                    <a:pt x="1809" y="740"/>
                  </a:lnTo>
                  <a:lnTo>
                    <a:pt x="1822" y="771"/>
                  </a:lnTo>
                  <a:lnTo>
                    <a:pt x="1827" y="788"/>
                  </a:lnTo>
                  <a:lnTo>
                    <a:pt x="1833" y="803"/>
                  </a:lnTo>
                  <a:lnTo>
                    <a:pt x="1842" y="838"/>
                  </a:lnTo>
                  <a:lnTo>
                    <a:pt x="1851" y="874"/>
                  </a:lnTo>
                  <a:lnTo>
                    <a:pt x="1859" y="911"/>
                  </a:lnTo>
                  <a:lnTo>
                    <a:pt x="1864" y="930"/>
                  </a:lnTo>
                  <a:lnTo>
                    <a:pt x="1867" y="951"/>
                  </a:lnTo>
                  <a:lnTo>
                    <a:pt x="1873" y="991"/>
                  </a:lnTo>
                  <a:lnTo>
                    <a:pt x="1877" y="1033"/>
                  </a:lnTo>
                  <a:lnTo>
                    <a:pt x="1880" y="1076"/>
                  </a:lnTo>
                  <a:lnTo>
                    <a:pt x="1882" y="1099"/>
                  </a:lnTo>
                  <a:lnTo>
                    <a:pt x="1884" y="1123"/>
                  </a:lnTo>
                  <a:lnTo>
                    <a:pt x="1885" y="1170"/>
                  </a:lnTo>
                  <a:lnTo>
                    <a:pt x="1885" y="1218"/>
                  </a:lnTo>
                  <a:lnTo>
                    <a:pt x="1885" y="1250"/>
                  </a:lnTo>
                  <a:lnTo>
                    <a:pt x="1885" y="1281"/>
                  </a:lnTo>
                  <a:lnTo>
                    <a:pt x="1884" y="1312"/>
                  </a:lnTo>
                  <a:lnTo>
                    <a:pt x="1882" y="1342"/>
                  </a:lnTo>
                  <a:lnTo>
                    <a:pt x="1880" y="1371"/>
                  </a:lnTo>
                  <a:lnTo>
                    <a:pt x="1877" y="1399"/>
                  </a:lnTo>
                  <a:lnTo>
                    <a:pt x="1875" y="1427"/>
                  </a:lnTo>
                  <a:lnTo>
                    <a:pt x="1874" y="1441"/>
                  </a:lnTo>
                  <a:lnTo>
                    <a:pt x="1871" y="1454"/>
                  </a:lnTo>
                  <a:lnTo>
                    <a:pt x="1868" y="1480"/>
                  </a:lnTo>
                  <a:lnTo>
                    <a:pt x="1864" y="1505"/>
                  </a:lnTo>
                  <a:lnTo>
                    <a:pt x="1859" y="1529"/>
                  </a:lnTo>
                  <a:lnTo>
                    <a:pt x="1854" y="1553"/>
                  </a:lnTo>
                  <a:lnTo>
                    <a:pt x="1849" y="1575"/>
                  </a:lnTo>
                  <a:lnTo>
                    <a:pt x="1843" y="1598"/>
                  </a:lnTo>
                  <a:lnTo>
                    <a:pt x="1836" y="1619"/>
                  </a:lnTo>
                  <a:lnTo>
                    <a:pt x="1830" y="1639"/>
                  </a:lnTo>
                  <a:lnTo>
                    <a:pt x="1823" y="1659"/>
                  </a:lnTo>
                  <a:lnTo>
                    <a:pt x="1815" y="1679"/>
                  </a:lnTo>
                  <a:lnTo>
                    <a:pt x="1811" y="1688"/>
                  </a:lnTo>
                  <a:lnTo>
                    <a:pt x="1806" y="1697"/>
                  </a:lnTo>
                  <a:lnTo>
                    <a:pt x="1798" y="1715"/>
                  </a:lnTo>
                  <a:lnTo>
                    <a:pt x="1788" y="1733"/>
                  </a:lnTo>
                  <a:lnTo>
                    <a:pt x="1778" y="1750"/>
                  </a:lnTo>
                  <a:lnTo>
                    <a:pt x="1768" y="1765"/>
                  </a:lnTo>
                  <a:lnTo>
                    <a:pt x="1757" y="1781"/>
                  </a:lnTo>
                  <a:lnTo>
                    <a:pt x="1745" y="1796"/>
                  </a:lnTo>
                  <a:lnTo>
                    <a:pt x="1733" y="1810"/>
                  </a:lnTo>
                  <a:lnTo>
                    <a:pt x="1721" y="1825"/>
                  </a:lnTo>
                  <a:lnTo>
                    <a:pt x="1707" y="1837"/>
                  </a:lnTo>
                  <a:lnTo>
                    <a:pt x="1693" y="1851"/>
                  </a:lnTo>
                  <a:lnTo>
                    <a:pt x="1679" y="1862"/>
                  </a:lnTo>
                  <a:lnTo>
                    <a:pt x="1663" y="1874"/>
                  </a:lnTo>
                  <a:lnTo>
                    <a:pt x="1648" y="1884"/>
                  </a:lnTo>
                  <a:lnTo>
                    <a:pt x="1831" y="2178"/>
                  </a:lnTo>
                  <a:lnTo>
                    <a:pt x="1607" y="2282"/>
                  </a:lnTo>
                  <a:lnTo>
                    <a:pt x="1413" y="1965"/>
                  </a:lnTo>
                  <a:lnTo>
                    <a:pt x="1402" y="1969"/>
                  </a:lnTo>
                  <a:lnTo>
                    <a:pt x="1396" y="1970"/>
                  </a:lnTo>
                  <a:lnTo>
                    <a:pt x="1389" y="1971"/>
                  </a:lnTo>
                  <a:lnTo>
                    <a:pt x="1375" y="1973"/>
                  </a:lnTo>
                  <a:lnTo>
                    <a:pt x="1359" y="1975"/>
                  </a:lnTo>
                  <a:lnTo>
                    <a:pt x="1342" y="1977"/>
                  </a:lnTo>
                  <a:lnTo>
                    <a:pt x="1323" y="1978"/>
                  </a:lnTo>
                  <a:lnTo>
                    <a:pt x="1303" y="1978"/>
                  </a:lnTo>
                  <a:lnTo>
                    <a:pt x="1280" y="1978"/>
                  </a:lnTo>
                  <a:close/>
                  <a:moveTo>
                    <a:pt x="3107" y="0"/>
                  </a:moveTo>
                  <a:lnTo>
                    <a:pt x="2987" y="0"/>
                  </a:lnTo>
                  <a:lnTo>
                    <a:pt x="2359" y="0"/>
                  </a:lnTo>
                  <a:lnTo>
                    <a:pt x="1732" y="0"/>
                  </a:lnTo>
                  <a:lnTo>
                    <a:pt x="1103" y="0"/>
                  </a:lnTo>
                  <a:lnTo>
                    <a:pt x="476" y="0"/>
                  </a:lnTo>
                  <a:lnTo>
                    <a:pt x="0" y="475"/>
                  </a:lnTo>
                  <a:lnTo>
                    <a:pt x="0" y="1271"/>
                  </a:lnTo>
                  <a:lnTo>
                    <a:pt x="0" y="2066"/>
                  </a:lnTo>
                  <a:lnTo>
                    <a:pt x="0" y="2197"/>
                  </a:lnTo>
                  <a:lnTo>
                    <a:pt x="0" y="2526"/>
                  </a:lnTo>
                  <a:lnTo>
                    <a:pt x="330" y="2526"/>
                  </a:lnTo>
                  <a:lnTo>
                    <a:pt x="450" y="2526"/>
                  </a:lnTo>
                  <a:lnTo>
                    <a:pt x="1078" y="2526"/>
                  </a:lnTo>
                  <a:lnTo>
                    <a:pt x="1706" y="2526"/>
                  </a:lnTo>
                  <a:lnTo>
                    <a:pt x="2333" y="2526"/>
                  </a:lnTo>
                  <a:lnTo>
                    <a:pt x="2961" y="2526"/>
                  </a:lnTo>
                  <a:lnTo>
                    <a:pt x="3438" y="2051"/>
                  </a:lnTo>
                  <a:lnTo>
                    <a:pt x="3438" y="1255"/>
                  </a:lnTo>
                  <a:lnTo>
                    <a:pt x="3438" y="460"/>
                  </a:lnTo>
                  <a:lnTo>
                    <a:pt x="3438" y="329"/>
                  </a:lnTo>
                  <a:lnTo>
                    <a:pt x="3438" y="0"/>
                  </a:lnTo>
                  <a:lnTo>
                    <a:pt x="3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2471202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0863" y="1844675"/>
            <a:ext cx="5257105" cy="43211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09806-FFCD-4830-8A7D-4358AB929DAE}" type="datetime3">
              <a:rPr lang="en-US" smtClean="0"/>
              <a:t>21 June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384031" y="1844675"/>
            <a:ext cx="5257105" cy="4321175"/>
          </a:xfrm>
          <a:prstGeom prst="snip2DiagRect">
            <a:avLst>
              <a:gd name="adj1" fmla="val 2308"/>
              <a:gd name="adj2" fmla="val 0"/>
            </a:avLst>
          </a:prstGeo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77244776"/>
      </p:ext>
    </p:extLst>
  </p:cSld>
  <p:clrMapOvr>
    <a:masterClrMapping/>
  </p:clrMapOvr>
  <p:transition spd="med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5">
  <p:cSld name="Title Slide 5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6"/>
          <p:cNvSpPr txBox="1">
            <a:spLocks noGrp="1"/>
          </p:cNvSpPr>
          <p:nvPr>
            <p:ph type="ctrTitle"/>
          </p:nvPr>
        </p:nvSpPr>
        <p:spPr>
          <a:xfrm>
            <a:off x="550862" y="1628775"/>
            <a:ext cx="11090275" cy="1656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Titillium Web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46"/>
          <p:cNvSpPr txBox="1">
            <a:spLocks noGrp="1"/>
          </p:cNvSpPr>
          <p:nvPr>
            <p:ph type="subTitle" idx="1"/>
          </p:nvPr>
        </p:nvSpPr>
        <p:spPr>
          <a:xfrm>
            <a:off x="550863" y="3428999"/>
            <a:ext cx="4897437" cy="143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p46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46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46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0" name="Google Shape;180;p46"/>
          <p:cNvSpPr/>
          <p:nvPr/>
        </p:nvSpPr>
        <p:spPr>
          <a:xfrm>
            <a:off x="550863" y="549275"/>
            <a:ext cx="720000" cy="529006"/>
          </a:xfrm>
          <a:custGeom>
            <a:avLst/>
            <a:gdLst/>
            <a:ahLst/>
            <a:cxnLst/>
            <a:rect l="l" t="t" r="r" b="b"/>
            <a:pathLst>
              <a:path w="3438" h="2526" extrusionOk="0">
                <a:moveTo>
                  <a:pt x="2724" y="1043"/>
                </a:moveTo>
                <a:lnTo>
                  <a:pt x="2423" y="1043"/>
                </a:lnTo>
                <a:lnTo>
                  <a:pt x="2423" y="1521"/>
                </a:lnTo>
                <a:lnTo>
                  <a:pt x="2423" y="1553"/>
                </a:lnTo>
                <a:lnTo>
                  <a:pt x="2424" y="1582"/>
                </a:lnTo>
                <a:lnTo>
                  <a:pt x="2425" y="1608"/>
                </a:lnTo>
                <a:lnTo>
                  <a:pt x="2428" y="1632"/>
                </a:lnTo>
                <a:lnTo>
                  <a:pt x="2431" y="1652"/>
                </a:lnTo>
                <a:lnTo>
                  <a:pt x="2434" y="1670"/>
                </a:lnTo>
                <a:lnTo>
                  <a:pt x="2438" y="1684"/>
                </a:lnTo>
                <a:lnTo>
                  <a:pt x="2442" y="1697"/>
                </a:lnTo>
                <a:lnTo>
                  <a:pt x="2446" y="1702"/>
                </a:lnTo>
                <a:lnTo>
                  <a:pt x="2449" y="1707"/>
                </a:lnTo>
                <a:lnTo>
                  <a:pt x="2452" y="1711"/>
                </a:lnTo>
                <a:lnTo>
                  <a:pt x="2456" y="1716"/>
                </a:lnTo>
                <a:lnTo>
                  <a:pt x="2460" y="1720"/>
                </a:lnTo>
                <a:lnTo>
                  <a:pt x="2466" y="1724"/>
                </a:lnTo>
                <a:lnTo>
                  <a:pt x="2477" y="1729"/>
                </a:lnTo>
                <a:lnTo>
                  <a:pt x="2491" y="1735"/>
                </a:lnTo>
                <a:lnTo>
                  <a:pt x="2499" y="1736"/>
                </a:lnTo>
                <a:lnTo>
                  <a:pt x="2506" y="1738"/>
                </a:lnTo>
                <a:lnTo>
                  <a:pt x="2514" y="1739"/>
                </a:lnTo>
                <a:lnTo>
                  <a:pt x="2523" y="1739"/>
                </a:lnTo>
                <a:lnTo>
                  <a:pt x="2533" y="1741"/>
                </a:lnTo>
                <a:lnTo>
                  <a:pt x="2542" y="1741"/>
                </a:lnTo>
                <a:lnTo>
                  <a:pt x="2722" y="1734"/>
                </a:lnTo>
                <a:lnTo>
                  <a:pt x="2732" y="1923"/>
                </a:lnTo>
                <a:lnTo>
                  <a:pt x="2697" y="1929"/>
                </a:lnTo>
                <a:lnTo>
                  <a:pt x="2664" y="1935"/>
                </a:lnTo>
                <a:lnTo>
                  <a:pt x="2633" y="1941"/>
                </a:lnTo>
                <a:lnTo>
                  <a:pt x="2603" y="1944"/>
                </a:lnTo>
                <a:lnTo>
                  <a:pt x="2577" y="1947"/>
                </a:lnTo>
                <a:lnTo>
                  <a:pt x="2553" y="1950"/>
                </a:lnTo>
                <a:lnTo>
                  <a:pt x="2530" y="1951"/>
                </a:lnTo>
                <a:lnTo>
                  <a:pt x="2510" y="1952"/>
                </a:lnTo>
                <a:lnTo>
                  <a:pt x="2487" y="1951"/>
                </a:lnTo>
                <a:lnTo>
                  <a:pt x="2466" y="1950"/>
                </a:lnTo>
                <a:lnTo>
                  <a:pt x="2445" y="1948"/>
                </a:lnTo>
                <a:lnTo>
                  <a:pt x="2425" y="1946"/>
                </a:lnTo>
                <a:lnTo>
                  <a:pt x="2406" y="1943"/>
                </a:lnTo>
                <a:lnTo>
                  <a:pt x="2388" y="1939"/>
                </a:lnTo>
                <a:lnTo>
                  <a:pt x="2370" y="1935"/>
                </a:lnTo>
                <a:lnTo>
                  <a:pt x="2362" y="1933"/>
                </a:lnTo>
                <a:lnTo>
                  <a:pt x="2354" y="1930"/>
                </a:lnTo>
                <a:lnTo>
                  <a:pt x="2339" y="1925"/>
                </a:lnTo>
                <a:lnTo>
                  <a:pt x="2324" y="1918"/>
                </a:lnTo>
                <a:lnTo>
                  <a:pt x="2311" y="1911"/>
                </a:lnTo>
                <a:lnTo>
                  <a:pt x="2298" y="1903"/>
                </a:lnTo>
                <a:lnTo>
                  <a:pt x="2286" y="1896"/>
                </a:lnTo>
                <a:lnTo>
                  <a:pt x="2276" y="1887"/>
                </a:lnTo>
                <a:lnTo>
                  <a:pt x="2265" y="1877"/>
                </a:lnTo>
                <a:lnTo>
                  <a:pt x="2256" y="1866"/>
                </a:lnTo>
                <a:lnTo>
                  <a:pt x="2249" y="1855"/>
                </a:lnTo>
                <a:lnTo>
                  <a:pt x="2241" y="1843"/>
                </a:lnTo>
                <a:lnTo>
                  <a:pt x="2233" y="1829"/>
                </a:lnTo>
                <a:lnTo>
                  <a:pt x="2226" y="1815"/>
                </a:lnTo>
                <a:lnTo>
                  <a:pt x="2220" y="1799"/>
                </a:lnTo>
                <a:lnTo>
                  <a:pt x="2215" y="1782"/>
                </a:lnTo>
                <a:lnTo>
                  <a:pt x="2209" y="1764"/>
                </a:lnTo>
                <a:lnTo>
                  <a:pt x="2205" y="1744"/>
                </a:lnTo>
                <a:lnTo>
                  <a:pt x="2201" y="1724"/>
                </a:lnTo>
                <a:lnTo>
                  <a:pt x="2198" y="1702"/>
                </a:lnTo>
                <a:lnTo>
                  <a:pt x="2195" y="1679"/>
                </a:lnTo>
                <a:lnTo>
                  <a:pt x="2192" y="1655"/>
                </a:lnTo>
                <a:lnTo>
                  <a:pt x="2190" y="1630"/>
                </a:lnTo>
                <a:lnTo>
                  <a:pt x="2189" y="1603"/>
                </a:lnTo>
                <a:lnTo>
                  <a:pt x="2188" y="1575"/>
                </a:lnTo>
                <a:lnTo>
                  <a:pt x="2188" y="1547"/>
                </a:lnTo>
                <a:lnTo>
                  <a:pt x="2188" y="1043"/>
                </a:lnTo>
                <a:lnTo>
                  <a:pt x="2021" y="1043"/>
                </a:lnTo>
                <a:lnTo>
                  <a:pt x="2021" y="842"/>
                </a:lnTo>
                <a:lnTo>
                  <a:pt x="2188" y="842"/>
                </a:lnTo>
                <a:lnTo>
                  <a:pt x="2188" y="526"/>
                </a:lnTo>
                <a:lnTo>
                  <a:pt x="2423" y="526"/>
                </a:lnTo>
                <a:lnTo>
                  <a:pt x="2423" y="842"/>
                </a:lnTo>
                <a:lnTo>
                  <a:pt x="2724" y="842"/>
                </a:lnTo>
                <a:lnTo>
                  <a:pt x="2724" y="1043"/>
                </a:lnTo>
                <a:close/>
                <a:moveTo>
                  <a:pt x="998" y="1641"/>
                </a:moveTo>
                <a:lnTo>
                  <a:pt x="1007" y="1656"/>
                </a:lnTo>
                <a:lnTo>
                  <a:pt x="1012" y="1663"/>
                </a:lnTo>
                <a:lnTo>
                  <a:pt x="1018" y="1670"/>
                </a:lnTo>
                <a:lnTo>
                  <a:pt x="1029" y="1683"/>
                </a:lnTo>
                <a:lnTo>
                  <a:pt x="1043" y="1696"/>
                </a:lnTo>
                <a:lnTo>
                  <a:pt x="1056" y="1707"/>
                </a:lnTo>
                <a:lnTo>
                  <a:pt x="1072" y="1718"/>
                </a:lnTo>
                <a:lnTo>
                  <a:pt x="1088" y="1727"/>
                </a:lnTo>
                <a:lnTo>
                  <a:pt x="1097" y="1732"/>
                </a:lnTo>
                <a:lnTo>
                  <a:pt x="1105" y="1736"/>
                </a:lnTo>
                <a:lnTo>
                  <a:pt x="1123" y="1743"/>
                </a:lnTo>
                <a:lnTo>
                  <a:pt x="1143" y="1750"/>
                </a:lnTo>
                <a:lnTo>
                  <a:pt x="1153" y="1753"/>
                </a:lnTo>
                <a:lnTo>
                  <a:pt x="1163" y="1755"/>
                </a:lnTo>
                <a:lnTo>
                  <a:pt x="1185" y="1760"/>
                </a:lnTo>
                <a:lnTo>
                  <a:pt x="1195" y="1762"/>
                </a:lnTo>
                <a:lnTo>
                  <a:pt x="1207" y="1763"/>
                </a:lnTo>
                <a:lnTo>
                  <a:pt x="1218" y="1764"/>
                </a:lnTo>
                <a:lnTo>
                  <a:pt x="1230" y="1765"/>
                </a:lnTo>
                <a:lnTo>
                  <a:pt x="1254" y="1768"/>
                </a:lnTo>
                <a:lnTo>
                  <a:pt x="1280" y="1768"/>
                </a:lnTo>
                <a:lnTo>
                  <a:pt x="1306" y="1768"/>
                </a:lnTo>
                <a:lnTo>
                  <a:pt x="1330" y="1765"/>
                </a:lnTo>
                <a:lnTo>
                  <a:pt x="1342" y="1764"/>
                </a:lnTo>
                <a:lnTo>
                  <a:pt x="1353" y="1763"/>
                </a:lnTo>
                <a:lnTo>
                  <a:pt x="1376" y="1760"/>
                </a:lnTo>
                <a:lnTo>
                  <a:pt x="1397" y="1755"/>
                </a:lnTo>
                <a:lnTo>
                  <a:pt x="1418" y="1750"/>
                </a:lnTo>
                <a:lnTo>
                  <a:pt x="1428" y="1747"/>
                </a:lnTo>
                <a:lnTo>
                  <a:pt x="1437" y="1744"/>
                </a:lnTo>
                <a:lnTo>
                  <a:pt x="1455" y="1736"/>
                </a:lnTo>
                <a:lnTo>
                  <a:pt x="1464" y="1733"/>
                </a:lnTo>
                <a:lnTo>
                  <a:pt x="1473" y="1728"/>
                </a:lnTo>
                <a:lnTo>
                  <a:pt x="1481" y="1724"/>
                </a:lnTo>
                <a:lnTo>
                  <a:pt x="1489" y="1719"/>
                </a:lnTo>
                <a:lnTo>
                  <a:pt x="1503" y="1708"/>
                </a:lnTo>
                <a:lnTo>
                  <a:pt x="1510" y="1703"/>
                </a:lnTo>
                <a:lnTo>
                  <a:pt x="1517" y="1697"/>
                </a:lnTo>
                <a:lnTo>
                  <a:pt x="1530" y="1685"/>
                </a:lnTo>
                <a:lnTo>
                  <a:pt x="1536" y="1679"/>
                </a:lnTo>
                <a:lnTo>
                  <a:pt x="1541" y="1672"/>
                </a:lnTo>
                <a:lnTo>
                  <a:pt x="1553" y="1657"/>
                </a:lnTo>
                <a:lnTo>
                  <a:pt x="1562" y="1643"/>
                </a:lnTo>
                <a:lnTo>
                  <a:pt x="1571" y="1626"/>
                </a:lnTo>
                <a:lnTo>
                  <a:pt x="1579" y="1609"/>
                </a:lnTo>
                <a:lnTo>
                  <a:pt x="1583" y="1599"/>
                </a:lnTo>
                <a:lnTo>
                  <a:pt x="1587" y="1590"/>
                </a:lnTo>
                <a:lnTo>
                  <a:pt x="1594" y="1570"/>
                </a:lnTo>
                <a:lnTo>
                  <a:pt x="1600" y="1547"/>
                </a:lnTo>
                <a:lnTo>
                  <a:pt x="1603" y="1536"/>
                </a:lnTo>
                <a:lnTo>
                  <a:pt x="1607" y="1525"/>
                </a:lnTo>
                <a:lnTo>
                  <a:pt x="1612" y="1500"/>
                </a:lnTo>
                <a:lnTo>
                  <a:pt x="1617" y="1474"/>
                </a:lnTo>
                <a:lnTo>
                  <a:pt x="1621" y="1447"/>
                </a:lnTo>
                <a:lnTo>
                  <a:pt x="1625" y="1419"/>
                </a:lnTo>
                <a:lnTo>
                  <a:pt x="1628" y="1389"/>
                </a:lnTo>
                <a:lnTo>
                  <a:pt x="1630" y="1359"/>
                </a:lnTo>
                <a:lnTo>
                  <a:pt x="1633" y="1326"/>
                </a:lnTo>
                <a:lnTo>
                  <a:pt x="1634" y="1292"/>
                </a:lnTo>
                <a:lnTo>
                  <a:pt x="1635" y="1256"/>
                </a:lnTo>
                <a:lnTo>
                  <a:pt x="1635" y="1220"/>
                </a:lnTo>
                <a:lnTo>
                  <a:pt x="1635" y="1183"/>
                </a:lnTo>
                <a:lnTo>
                  <a:pt x="1634" y="1148"/>
                </a:lnTo>
                <a:lnTo>
                  <a:pt x="1633" y="1115"/>
                </a:lnTo>
                <a:lnTo>
                  <a:pt x="1630" y="1081"/>
                </a:lnTo>
                <a:lnTo>
                  <a:pt x="1628" y="1050"/>
                </a:lnTo>
                <a:lnTo>
                  <a:pt x="1625" y="1020"/>
                </a:lnTo>
                <a:lnTo>
                  <a:pt x="1620" y="991"/>
                </a:lnTo>
                <a:lnTo>
                  <a:pt x="1616" y="963"/>
                </a:lnTo>
                <a:lnTo>
                  <a:pt x="1611" y="937"/>
                </a:lnTo>
                <a:lnTo>
                  <a:pt x="1606" y="911"/>
                </a:lnTo>
                <a:lnTo>
                  <a:pt x="1600" y="888"/>
                </a:lnTo>
                <a:lnTo>
                  <a:pt x="1593" y="865"/>
                </a:lnTo>
                <a:lnTo>
                  <a:pt x="1585" y="844"/>
                </a:lnTo>
                <a:lnTo>
                  <a:pt x="1578" y="824"/>
                </a:lnTo>
                <a:lnTo>
                  <a:pt x="1568" y="806"/>
                </a:lnTo>
                <a:lnTo>
                  <a:pt x="1559" y="788"/>
                </a:lnTo>
                <a:lnTo>
                  <a:pt x="1550" y="772"/>
                </a:lnTo>
                <a:lnTo>
                  <a:pt x="1545" y="764"/>
                </a:lnTo>
                <a:lnTo>
                  <a:pt x="1539" y="756"/>
                </a:lnTo>
                <a:lnTo>
                  <a:pt x="1527" y="742"/>
                </a:lnTo>
                <a:lnTo>
                  <a:pt x="1514" y="729"/>
                </a:lnTo>
                <a:lnTo>
                  <a:pt x="1508" y="723"/>
                </a:lnTo>
                <a:lnTo>
                  <a:pt x="1500" y="717"/>
                </a:lnTo>
                <a:lnTo>
                  <a:pt x="1493" y="711"/>
                </a:lnTo>
                <a:lnTo>
                  <a:pt x="1485" y="706"/>
                </a:lnTo>
                <a:lnTo>
                  <a:pt x="1469" y="696"/>
                </a:lnTo>
                <a:lnTo>
                  <a:pt x="1453" y="687"/>
                </a:lnTo>
                <a:lnTo>
                  <a:pt x="1435" y="679"/>
                </a:lnTo>
                <a:lnTo>
                  <a:pt x="1425" y="675"/>
                </a:lnTo>
                <a:lnTo>
                  <a:pt x="1415" y="672"/>
                </a:lnTo>
                <a:lnTo>
                  <a:pt x="1395" y="666"/>
                </a:lnTo>
                <a:lnTo>
                  <a:pt x="1375" y="662"/>
                </a:lnTo>
                <a:lnTo>
                  <a:pt x="1352" y="657"/>
                </a:lnTo>
                <a:lnTo>
                  <a:pt x="1341" y="656"/>
                </a:lnTo>
                <a:lnTo>
                  <a:pt x="1330" y="655"/>
                </a:lnTo>
                <a:lnTo>
                  <a:pt x="1305" y="654"/>
                </a:lnTo>
                <a:lnTo>
                  <a:pt x="1280" y="653"/>
                </a:lnTo>
                <a:lnTo>
                  <a:pt x="1255" y="654"/>
                </a:lnTo>
                <a:lnTo>
                  <a:pt x="1243" y="654"/>
                </a:lnTo>
                <a:lnTo>
                  <a:pt x="1231" y="655"/>
                </a:lnTo>
                <a:lnTo>
                  <a:pt x="1219" y="656"/>
                </a:lnTo>
                <a:lnTo>
                  <a:pt x="1208" y="657"/>
                </a:lnTo>
                <a:lnTo>
                  <a:pt x="1186" y="662"/>
                </a:lnTo>
                <a:lnTo>
                  <a:pt x="1165" y="666"/>
                </a:lnTo>
                <a:lnTo>
                  <a:pt x="1154" y="669"/>
                </a:lnTo>
                <a:lnTo>
                  <a:pt x="1145" y="672"/>
                </a:lnTo>
                <a:lnTo>
                  <a:pt x="1126" y="679"/>
                </a:lnTo>
                <a:lnTo>
                  <a:pt x="1108" y="687"/>
                </a:lnTo>
                <a:lnTo>
                  <a:pt x="1091" y="696"/>
                </a:lnTo>
                <a:lnTo>
                  <a:pt x="1082" y="700"/>
                </a:lnTo>
                <a:lnTo>
                  <a:pt x="1074" y="706"/>
                </a:lnTo>
                <a:lnTo>
                  <a:pt x="1060" y="717"/>
                </a:lnTo>
                <a:lnTo>
                  <a:pt x="1046" y="729"/>
                </a:lnTo>
                <a:lnTo>
                  <a:pt x="1033" y="742"/>
                </a:lnTo>
                <a:lnTo>
                  <a:pt x="1026" y="748"/>
                </a:lnTo>
                <a:lnTo>
                  <a:pt x="1020" y="756"/>
                </a:lnTo>
                <a:lnTo>
                  <a:pt x="1015" y="764"/>
                </a:lnTo>
                <a:lnTo>
                  <a:pt x="1009" y="772"/>
                </a:lnTo>
                <a:lnTo>
                  <a:pt x="1000" y="788"/>
                </a:lnTo>
                <a:lnTo>
                  <a:pt x="990" y="806"/>
                </a:lnTo>
                <a:lnTo>
                  <a:pt x="985" y="815"/>
                </a:lnTo>
                <a:lnTo>
                  <a:pt x="982" y="824"/>
                </a:lnTo>
                <a:lnTo>
                  <a:pt x="974" y="844"/>
                </a:lnTo>
                <a:lnTo>
                  <a:pt x="966" y="865"/>
                </a:lnTo>
                <a:lnTo>
                  <a:pt x="959" y="888"/>
                </a:lnTo>
                <a:lnTo>
                  <a:pt x="953" y="911"/>
                </a:lnTo>
                <a:lnTo>
                  <a:pt x="947" y="936"/>
                </a:lnTo>
                <a:lnTo>
                  <a:pt x="942" y="963"/>
                </a:lnTo>
                <a:lnTo>
                  <a:pt x="938" y="990"/>
                </a:lnTo>
                <a:lnTo>
                  <a:pt x="933" y="1019"/>
                </a:lnTo>
                <a:lnTo>
                  <a:pt x="930" y="1048"/>
                </a:lnTo>
                <a:lnTo>
                  <a:pt x="928" y="1080"/>
                </a:lnTo>
                <a:lnTo>
                  <a:pt x="926" y="1112"/>
                </a:lnTo>
                <a:lnTo>
                  <a:pt x="924" y="1146"/>
                </a:lnTo>
                <a:lnTo>
                  <a:pt x="923" y="1182"/>
                </a:lnTo>
                <a:lnTo>
                  <a:pt x="923" y="1218"/>
                </a:lnTo>
                <a:lnTo>
                  <a:pt x="923" y="1254"/>
                </a:lnTo>
                <a:lnTo>
                  <a:pt x="924" y="1289"/>
                </a:lnTo>
                <a:lnTo>
                  <a:pt x="926" y="1323"/>
                </a:lnTo>
                <a:lnTo>
                  <a:pt x="928" y="1355"/>
                </a:lnTo>
                <a:lnTo>
                  <a:pt x="930" y="1387"/>
                </a:lnTo>
                <a:lnTo>
                  <a:pt x="933" y="1416"/>
                </a:lnTo>
                <a:lnTo>
                  <a:pt x="937" y="1444"/>
                </a:lnTo>
                <a:lnTo>
                  <a:pt x="941" y="1471"/>
                </a:lnTo>
                <a:lnTo>
                  <a:pt x="947" y="1497"/>
                </a:lnTo>
                <a:lnTo>
                  <a:pt x="953" y="1521"/>
                </a:lnTo>
                <a:lnTo>
                  <a:pt x="958" y="1545"/>
                </a:lnTo>
                <a:lnTo>
                  <a:pt x="962" y="1555"/>
                </a:lnTo>
                <a:lnTo>
                  <a:pt x="965" y="1566"/>
                </a:lnTo>
                <a:lnTo>
                  <a:pt x="972" y="1587"/>
                </a:lnTo>
                <a:lnTo>
                  <a:pt x="980" y="1606"/>
                </a:lnTo>
                <a:lnTo>
                  <a:pt x="989" y="1624"/>
                </a:lnTo>
                <a:lnTo>
                  <a:pt x="998" y="1641"/>
                </a:lnTo>
                <a:close/>
                <a:moveTo>
                  <a:pt x="1280" y="1978"/>
                </a:moveTo>
                <a:lnTo>
                  <a:pt x="1259" y="1978"/>
                </a:lnTo>
                <a:lnTo>
                  <a:pt x="1239" y="1978"/>
                </a:lnTo>
                <a:lnTo>
                  <a:pt x="1218" y="1977"/>
                </a:lnTo>
                <a:lnTo>
                  <a:pt x="1198" y="1975"/>
                </a:lnTo>
                <a:lnTo>
                  <a:pt x="1179" y="1974"/>
                </a:lnTo>
                <a:lnTo>
                  <a:pt x="1160" y="1972"/>
                </a:lnTo>
                <a:lnTo>
                  <a:pt x="1142" y="1970"/>
                </a:lnTo>
                <a:lnTo>
                  <a:pt x="1124" y="1966"/>
                </a:lnTo>
                <a:lnTo>
                  <a:pt x="1106" y="1964"/>
                </a:lnTo>
                <a:lnTo>
                  <a:pt x="1088" y="1961"/>
                </a:lnTo>
                <a:lnTo>
                  <a:pt x="1071" y="1956"/>
                </a:lnTo>
                <a:lnTo>
                  <a:pt x="1054" y="1953"/>
                </a:lnTo>
                <a:lnTo>
                  <a:pt x="1038" y="1948"/>
                </a:lnTo>
                <a:lnTo>
                  <a:pt x="1022" y="1943"/>
                </a:lnTo>
                <a:lnTo>
                  <a:pt x="992" y="1933"/>
                </a:lnTo>
                <a:lnTo>
                  <a:pt x="963" y="1920"/>
                </a:lnTo>
                <a:lnTo>
                  <a:pt x="949" y="1914"/>
                </a:lnTo>
                <a:lnTo>
                  <a:pt x="936" y="1907"/>
                </a:lnTo>
                <a:lnTo>
                  <a:pt x="911" y="1892"/>
                </a:lnTo>
                <a:lnTo>
                  <a:pt x="899" y="1884"/>
                </a:lnTo>
                <a:lnTo>
                  <a:pt x="886" y="1875"/>
                </a:lnTo>
                <a:lnTo>
                  <a:pt x="875" y="1866"/>
                </a:lnTo>
                <a:lnTo>
                  <a:pt x="864" y="1857"/>
                </a:lnTo>
                <a:lnTo>
                  <a:pt x="853" y="1848"/>
                </a:lnTo>
                <a:lnTo>
                  <a:pt x="843" y="1838"/>
                </a:lnTo>
                <a:lnTo>
                  <a:pt x="833" y="1828"/>
                </a:lnTo>
                <a:lnTo>
                  <a:pt x="824" y="1818"/>
                </a:lnTo>
                <a:lnTo>
                  <a:pt x="815" y="1807"/>
                </a:lnTo>
                <a:lnTo>
                  <a:pt x="811" y="1801"/>
                </a:lnTo>
                <a:lnTo>
                  <a:pt x="806" y="1796"/>
                </a:lnTo>
                <a:lnTo>
                  <a:pt x="798" y="1784"/>
                </a:lnTo>
                <a:lnTo>
                  <a:pt x="790" y="1772"/>
                </a:lnTo>
                <a:lnTo>
                  <a:pt x="783" y="1760"/>
                </a:lnTo>
                <a:lnTo>
                  <a:pt x="776" y="1747"/>
                </a:lnTo>
                <a:lnTo>
                  <a:pt x="761" y="1720"/>
                </a:lnTo>
                <a:lnTo>
                  <a:pt x="754" y="1706"/>
                </a:lnTo>
                <a:lnTo>
                  <a:pt x="748" y="1691"/>
                </a:lnTo>
                <a:lnTo>
                  <a:pt x="736" y="1661"/>
                </a:lnTo>
                <a:lnTo>
                  <a:pt x="731" y="1645"/>
                </a:lnTo>
                <a:lnTo>
                  <a:pt x="725" y="1629"/>
                </a:lnTo>
                <a:lnTo>
                  <a:pt x="715" y="1596"/>
                </a:lnTo>
                <a:lnTo>
                  <a:pt x="706" y="1561"/>
                </a:lnTo>
                <a:lnTo>
                  <a:pt x="698" y="1524"/>
                </a:lnTo>
                <a:lnTo>
                  <a:pt x="695" y="1505"/>
                </a:lnTo>
                <a:lnTo>
                  <a:pt x="691" y="1484"/>
                </a:lnTo>
                <a:lnTo>
                  <a:pt x="686" y="1445"/>
                </a:lnTo>
                <a:lnTo>
                  <a:pt x="681" y="1402"/>
                </a:lnTo>
                <a:lnTo>
                  <a:pt x="678" y="1360"/>
                </a:lnTo>
                <a:lnTo>
                  <a:pt x="676" y="1337"/>
                </a:lnTo>
                <a:lnTo>
                  <a:pt x="674" y="1315"/>
                </a:lnTo>
                <a:lnTo>
                  <a:pt x="673" y="1267"/>
                </a:lnTo>
                <a:lnTo>
                  <a:pt x="673" y="1219"/>
                </a:lnTo>
                <a:lnTo>
                  <a:pt x="673" y="1171"/>
                </a:lnTo>
                <a:lnTo>
                  <a:pt x="674" y="1147"/>
                </a:lnTo>
                <a:lnTo>
                  <a:pt x="674" y="1124"/>
                </a:lnTo>
                <a:lnTo>
                  <a:pt x="678" y="1079"/>
                </a:lnTo>
                <a:lnTo>
                  <a:pt x="681" y="1035"/>
                </a:lnTo>
                <a:lnTo>
                  <a:pt x="686" y="992"/>
                </a:lnTo>
                <a:lnTo>
                  <a:pt x="689" y="972"/>
                </a:lnTo>
                <a:lnTo>
                  <a:pt x="692" y="952"/>
                </a:lnTo>
                <a:lnTo>
                  <a:pt x="699" y="912"/>
                </a:lnTo>
                <a:lnTo>
                  <a:pt x="707" y="875"/>
                </a:lnTo>
                <a:lnTo>
                  <a:pt x="716" y="839"/>
                </a:lnTo>
                <a:lnTo>
                  <a:pt x="721" y="823"/>
                </a:lnTo>
                <a:lnTo>
                  <a:pt x="726" y="806"/>
                </a:lnTo>
                <a:lnTo>
                  <a:pt x="738" y="773"/>
                </a:lnTo>
                <a:lnTo>
                  <a:pt x="743" y="757"/>
                </a:lnTo>
                <a:lnTo>
                  <a:pt x="750" y="742"/>
                </a:lnTo>
                <a:lnTo>
                  <a:pt x="762" y="712"/>
                </a:lnTo>
                <a:lnTo>
                  <a:pt x="770" y="698"/>
                </a:lnTo>
                <a:lnTo>
                  <a:pt x="777" y="684"/>
                </a:lnTo>
                <a:lnTo>
                  <a:pt x="793" y="658"/>
                </a:lnTo>
                <a:lnTo>
                  <a:pt x="801" y="646"/>
                </a:lnTo>
                <a:lnTo>
                  <a:pt x="808" y="634"/>
                </a:lnTo>
                <a:lnTo>
                  <a:pt x="817" y="621"/>
                </a:lnTo>
                <a:lnTo>
                  <a:pt x="826" y="610"/>
                </a:lnTo>
                <a:lnTo>
                  <a:pt x="837" y="599"/>
                </a:lnTo>
                <a:lnTo>
                  <a:pt x="846" y="589"/>
                </a:lnTo>
                <a:lnTo>
                  <a:pt x="856" y="579"/>
                </a:lnTo>
                <a:lnTo>
                  <a:pt x="867" y="569"/>
                </a:lnTo>
                <a:lnTo>
                  <a:pt x="878" y="558"/>
                </a:lnTo>
                <a:lnTo>
                  <a:pt x="890" y="549"/>
                </a:lnTo>
                <a:lnTo>
                  <a:pt x="901" y="542"/>
                </a:lnTo>
                <a:lnTo>
                  <a:pt x="913" y="533"/>
                </a:lnTo>
                <a:lnTo>
                  <a:pt x="939" y="517"/>
                </a:lnTo>
                <a:lnTo>
                  <a:pt x="953" y="510"/>
                </a:lnTo>
                <a:lnTo>
                  <a:pt x="966" y="502"/>
                </a:lnTo>
                <a:lnTo>
                  <a:pt x="981" y="497"/>
                </a:lnTo>
                <a:lnTo>
                  <a:pt x="994" y="490"/>
                </a:lnTo>
                <a:lnTo>
                  <a:pt x="1025" y="479"/>
                </a:lnTo>
                <a:lnTo>
                  <a:pt x="1057" y="470"/>
                </a:lnTo>
                <a:lnTo>
                  <a:pt x="1073" y="465"/>
                </a:lnTo>
                <a:lnTo>
                  <a:pt x="1090" y="461"/>
                </a:lnTo>
                <a:lnTo>
                  <a:pt x="1107" y="457"/>
                </a:lnTo>
                <a:lnTo>
                  <a:pt x="1125" y="454"/>
                </a:lnTo>
                <a:lnTo>
                  <a:pt x="1162" y="449"/>
                </a:lnTo>
                <a:lnTo>
                  <a:pt x="1180" y="447"/>
                </a:lnTo>
                <a:lnTo>
                  <a:pt x="1199" y="445"/>
                </a:lnTo>
                <a:lnTo>
                  <a:pt x="1219" y="444"/>
                </a:lnTo>
                <a:lnTo>
                  <a:pt x="1239" y="443"/>
                </a:lnTo>
                <a:lnTo>
                  <a:pt x="1260" y="443"/>
                </a:lnTo>
                <a:lnTo>
                  <a:pt x="1280" y="443"/>
                </a:lnTo>
                <a:lnTo>
                  <a:pt x="1301" y="443"/>
                </a:lnTo>
                <a:lnTo>
                  <a:pt x="1321" y="443"/>
                </a:lnTo>
                <a:lnTo>
                  <a:pt x="1341" y="444"/>
                </a:lnTo>
                <a:lnTo>
                  <a:pt x="1361" y="445"/>
                </a:lnTo>
                <a:lnTo>
                  <a:pt x="1398" y="449"/>
                </a:lnTo>
                <a:lnTo>
                  <a:pt x="1418" y="452"/>
                </a:lnTo>
                <a:lnTo>
                  <a:pt x="1436" y="454"/>
                </a:lnTo>
                <a:lnTo>
                  <a:pt x="1453" y="457"/>
                </a:lnTo>
                <a:lnTo>
                  <a:pt x="1471" y="461"/>
                </a:lnTo>
                <a:lnTo>
                  <a:pt x="1503" y="469"/>
                </a:lnTo>
                <a:lnTo>
                  <a:pt x="1535" y="479"/>
                </a:lnTo>
                <a:lnTo>
                  <a:pt x="1550" y="484"/>
                </a:lnTo>
                <a:lnTo>
                  <a:pt x="1565" y="490"/>
                </a:lnTo>
                <a:lnTo>
                  <a:pt x="1580" y="496"/>
                </a:lnTo>
                <a:lnTo>
                  <a:pt x="1594" y="502"/>
                </a:lnTo>
                <a:lnTo>
                  <a:pt x="1621" y="517"/>
                </a:lnTo>
                <a:lnTo>
                  <a:pt x="1634" y="524"/>
                </a:lnTo>
                <a:lnTo>
                  <a:pt x="1646" y="533"/>
                </a:lnTo>
                <a:lnTo>
                  <a:pt x="1659" y="540"/>
                </a:lnTo>
                <a:lnTo>
                  <a:pt x="1670" y="549"/>
                </a:lnTo>
                <a:lnTo>
                  <a:pt x="1682" y="558"/>
                </a:lnTo>
                <a:lnTo>
                  <a:pt x="1692" y="567"/>
                </a:lnTo>
                <a:lnTo>
                  <a:pt x="1704" y="578"/>
                </a:lnTo>
                <a:lnTo>
                  <a:pt x="1714" y="588"/>
                </a:lnTo>
                <a:lnTo>
                  <a:pt x="1723" y="599"/>
                </a:lnTo>
                <a:lnTo>
                  <a:pt x="1733" y="609"/>
                </a:lnTo>
                <a:lnTo>
                  <a:pt x="1742" y="620"/>
                </a:lnTo>
                <a:lnTo>
                  <a:pt x="1751" y="633"/>
                </a:lnTo>
                <a:lnTo>
                  <a:pt x="1767" y="657"/>
                </a:lnTo>
                <a:lnTo>
                  <a:pt x="1775" y="670"/>
                </a:lnTo>
                <a:lnTo>
                  <a:pt x="1782" y="683"/>
                </a:lnTo>
                <a:lnTo>
                  <a:pt x="1796" y="711"/>
                </a:lnTo>
                <a:lnTo>
                  <a:pt x="1809" y="740"/>
                </a:lnTo>
                <a:lnTo>
                  <a:pt x="1822" y="771"/>
                </a:lnTo>
                <a:lnTo>
                  <a:pt x="1827" y="788"/>
                </a:lnTo>
                <a:lnTo>
                  <a:pt x="1833" y="803"/>
                </a:lnTo>
                <a:lnTo>
                  <a:pt x="1842" y="838"/>
                </a:lnTo>
                <a:lnTo>
                  <a:pt x="1851" y="874"/>
                </a:lnTo>
                <a:lnTo>
                  <a:pt x="1859" y="911"/>
                </a:lnTo>
                <a:lnTo>
                  <a:pt x="1864" y="930"/>
                </a:lnTo>
                <a:lnTo>
                  <a:pt x="1867" y="951"/>
                </a:lnTo>
                <a:lnTo>
                  <a:pt x="1873" y="991"/>
                </a:lnTo>
                <a:lnTo>
                  <a:pt x="1877" y="1033"/>
                </a:lnTo>
                <a:lnTo>
                  <a:pt x="1880" y="1076"/>
                </a:lnTo>
                <a:lnTo>
                  <a:pt x="1882" y="1099"/>
                </a:lnTo>
                <a:lnTo>
                  <a:pt x="1884" y="1123"/>
                </a:lnTo>
                <a:lnTo>
                  <a:pt x="1885" y="1170"/>
                </a:lnTo>
                <a:lnTo>
                  <a:pt x="1885" y="1218"/>
                </a:lnTo>
                <a:lnTo>
                  <a:pt x="1885" y="1250"/>
                </a:lnTo>
                <a:lnTo>
                  <a:pt x="1885" y="1281"/>
                </a:lnTo>
                <a:lnTo>
                  <a:pt x="1884" y="1312"/>
                </a:lnTo>
                <a:lnTo>
                  <a:pt x="1882" y="1342"/>
                </a:lnTo>
                <a:lnTo>
                  <a:pt x="1880" y="1371"/>
                </a:lnTo>
                <a:lnTo>
                  <a:pt x="1877" y="1399"/>
                </a:lnTo>
                <a:lnTo>
                  <a:pt x="1875" y="1427"/>
                </a:lnTo>
                <a:lnTo>
                  <a:pt x="1874" y="1441"/>
                </a:lnTo>
                <a:lnTo>
                  <a:pt x="1871" y="1454"/>
                </a:lnTo>
                <a:lnTo>
                  <a:pt x="1868" y="1480"/>
                </a:lnTo>
                <a:lnTo>
                  <a:pt x="1864" y="1505"/>
                </a:lnTo>
                <a:lnTo>
                  <a:pt x="1859" y="1529"/>
                </a:lnTo>
                <a:lnTo>
                  <a:pt x="1854" y="1553"/>
                </a:lnTo>
                <a:lnTo>
                  <a:pt x="1849" y="1575"/>
                </a:lnTo>
                <a:lnTo>
                  <a:pt x="1843" y="1598"/>
                </a:lnTo>
                <a:lnTo>
                  <a:pt x="1836" y="1619"/>
                </a:lnTo>
                <a:lnTo>
                  <a:pt x="1830" y="1639"/>
                </a:lnTo>
                <a:lnTo>
                  <a:pt x="1823" y="1659"/>
                </a:lnTo>
                <a:lnTo>
                  <a:pt x="1815" y="1679"/>
                </a:lnTo>
                <a:lnTo>
                  <a:pt x="1811" y="1688"/>
                </a:lnTo>
                <a:lnTo>
                  <a:pt x="1806" y="1697"/>
                </a:lnTo>
                <a:lnTo>
                  <a:pt x="1798" y="1715"/>
                </a:lnTo>
                <a:lnTo>
                  <a:pt x="1788" y="1733"/>
                </a:lnTo>
                <a:lnTo>
                  <a:pt x="1778" y="1750"/>
                </a:lnTo>
                <a:lnTo>
                  <a:pt x="1768" y="1765"/>
                </a:lnTo>
                <a:lnTo>
                  <a:pt x="1757" y="1781"/>
                </a:lnTo>
                <a:lnTo>
                  <a:pt x="1745" y="1796"/>
                </a:lnTo>
                <a:lnTo>
                  <a:pt x="1733" y="1810"/>
                </a:lnTo>
                <a:lnTo>
                  <a:pt x="1721" y="1825"/>
                </a:lnTo>
                <a:lnTo>
                  <a:pt x="1707" y="1837"/>
                </a:lnTo>
                <a:lnTo>
                  <a:pt x="1693" y="1851"/>
                </a:lnTo>
                <a:lnTo>
                  <a:pt x="1679" y="1862"/>
                </a:lnTo>
                <a:lnTo>
                  <a:pt x="1663" y="1874"/>
                </a:lnTo>
                <a:lnTo>
                  <a:pt x="1648" y="1884"/>
                </a:lnTo>
                <a:lnTo>
                  <a:pt x="1831" y="2178"/>
                </a:lnTo>
                <a:lnTo>
                  <a:pt x="1607" y="2282"/>
                </a:lnTo>
                <a:lnTo>
                  <a:pt x="1413" y="1965"/>
                </a:lnTo>
                <a:lnTo>
                  <a:pt x="1402" y="1969"/>
                </a:lnTo>
                <a:lnTo>
                  <a:pt x="1396" y="1970"/>
                </a:lnTo>
                <a:lnTo>
                  <a:pt x="1389" y="1971"/>
                </a:lnTo>
                <a:lnTo>
                  <a:pt x="1375" y="1973"/>
                </a:lnTo>
                <a:lnTo>
                  <a:pt x="1359" y="1975"/>
                </a:lnTo>
                <a:lnTo>
                  <a:pt x="1342" y="1977"/>
                </a:lnTo>
                <a:lnTo>
                  <a:pt x="1323" y="1978"/>
                </a:lnTo>
                <a:lnTo>
                  <a:pt x="1303" y="1978"/>
                </a:lnTo>
                <a:lnTo>
                  <a:pt x="1280" y="1978"/>
                </a:lnTo>
                <a:close/>
                <a:moveTo>
                  <a:pt x="3107" y="0"/>
                </a:moveTo>
                <a:lnTo>
                  <a:pt x="2987" y="0"/>
                </a:lnTo>
                <a:lnTo>
                  <a:pt x="2359" y="0"/>
                </a:lnTo>
                <a:lnTo>
                  <a:pt x="1732" y="0"/>
                </a:lnTo>
                <a:lnTo>
                  <a:pt x="1103" y="0"/>
                </a:lnTo>
                <a:lnTo>
                  <a:pt x="476" y="0"/>
                </a:lnTo>
                <a:lnTo>
                  <a:pt x="0" y="475"/>
                </a:lnTo>
                <a:lnTo>
                  <a:pt x="0" y="1271"/>
                </a:lnTo>
                <a:lnTo>
                  <a:pt x="0" y="2066"/>
                </a:lnTo>
                <a:lnTo>
                  <a:pt x="0" y="2197"/>
                </a:lnTo>
                <a:lnTo>
                  <a:pt x="0" y="2526"/>
                </a:lnTo>
                <a:lnTo>
                  <a:pt x="330" y="2526"/>
                </a:lnTo>
                <a:lnTo>
                  <a:pt x="450" y="2526"/>
                </a:lnTo>
                <a:lnTo>
                  <a:pt x="1078" y="2526"/>
                </a:lnTo>
                <a:lnTo>
                  <a:pt x="1706" y="2526"/>
                </a:lnTo>
                <a:lnTo>
                  <a:pt x="2333" y="2526"/>
                </a:lnTo>
                <a:lnTo>
                  <a:pt x="2961" y="2526"/>
                </a:lnTo>
                <a:lnTo>
                  <a:pt x="3438" y="2051"/>
                </a:lnTo>
                <a:lnTo>
                  <a:pt x="3438" y="1255"/>
                </a:lnTo>
                <a:lnTo>
                  <a:pt x="3438" y="460"/>
                </a:lnTo>
                <a:lnTo>
                  <a:pt x="3438" y="329"/>
                </a:lnTo>
                <a:lnTo>
                  <a:pt x="3438" y="0"/>
                </a:lnTo>
                <a:lnTo>
                  <a:pt x="310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81" name="Google Shape;181;p46"/>
          <p:cNvSpPr txBox="1">
            <a:spLocks noGrp="1"/>
          </p:cNvSpPr>
          <p:nvPr>
            <p:ph type="body" idx="2"/>
          </p:nvPr>
        </p:nvSpPr>
        <p:spPr>
          <a:xfrm>
            <a:off x="550863" y="5805264"/>
            <a:ext cx="4897437" cy="360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48895"/>
              </a:buClr>
              <a:buSzPts val="1400"/>
              <a:buFont typeface="Titillium Web"/>
              <a:buNone/>
              <a:defRPr sz="1400">
                <a:solidFill>
                  <a:srgbClr val="848895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7770012"/>
      </p:ext>
    </p:extLst>
  </p:cSld>
  <p:clrMapOvr>
    <a:masterClrMapping/>
  </p:clrMapOvr>
  <p:transition spd="med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6">
  <p:cSld name="Title Slide 6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7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47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47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6" name="Google Shape;186;p47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187" name="Google Shape;187;p47"/>
          <p:cNvSpPr txBox="1">
            <a:spLocks noGrp="1"/>
          </p:cNvSpPr>
          <p:nvPr>
            <p:ph type="ctrTitle"/>
          </p:nvPr>
        </p:nvSpPr>
        <p:spPr>
          <a:xfrm>
            <a:off x="550862" y="1628775"/>
            <a:ext cx="11090275" cy="1656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itillium Web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47"/>
          <p:cNvSpPr txBox="1">
            <a:spLocks noGrp="1"/>
          </p:cNvSpPr>
          <p:nvPr>
            <p:ph type="subTitle" idx="1"/>
          </p:nvPr>
        </p:nvSpPr>
        <p:spPr>
          <a:xfrm>
            <a:off x="550863" y="3428999"/>
            <a:ext cx="4897437" cy="143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9" name="Google Shape;189;p47"/>
          <p:cNvSpPr txBox="1">
            <a:spLocks noGrp="1"/>
          </p:cNvSpPr>
          <p:nvPr>
            <p:ph type="body" idx="3"/>
          </p:nvPr>
        </p:nvSpPr>
        <p:spPr>
          <a:xfrm>
            <a:off x="550863" y="5805264"/>
            <a:ext cx="4897437" cy="360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tillium Web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190" name="Google Shape;190;p47"/>
          <p:cNvSpPr/>
          <p:nvPr/>
        </p:nvSpPr>
        <p:spPr>
          <a:xfrm>
            <a:off x="550863" y="549275"/>
            <a:ext cx="720000" cy="52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95088" y="49537"/>
                </a:moveTo>
                <a:lnTo>
                  <a:pt x="84558" y="49537"/>
                </a:lnTo>
                <a:lnTo>
                  <a:pt x="84558" y="72278"/>
                </a:lnTo>
                <a:lnTo>
                  <a:pt x="84558" y="72278"/>
                </a:lnTo>
                <a:lnTo>
                  <a:pt x="84637" y="75160"/>
                </a:lnTo>
                <a:lnTo>
                  <a:pt x="84715" y="77509"/>
                </a:lnTo>
                <a:lnTo>
                  <a:pt x="84951" y="79324"/>
                </a:lnTo>
                <a:lnTo>
                  <a:pt x="85108" y="79964"/>
                </a:lnTo>
                <a:lnTo>
                  <a:pt x="85265" y="80605"/>
                </a:lnTo>
                <a:lnTo>
                  <a:pt x="85265" y="80605"/>
                </a:lnTo>
                <a:lnTo>
                  <a:pt x="85501" y="81032"/>
                </a:lnTo>
                <a:lnTo>
                  <a:pt x="85737" y="81459"/>
                </a:lnTo>
                <a:lnTo>
                  <a:pt x="86051" y="81886"/>
                </a:lnTo>
                <a:lnTo>
                  <a:pt x="86444" y="82100"/>
                </a:lnTo>
                <a:lnTo>
                  <a:pt x="86916" y="82420"/>
                </a:lnTo>
                <a:lnTo>
                  <a:pt x="87466" y="82527"/>
                </a:lnTo>
                <a:lnTo>
                  <a:pt x="88094" y="82633"/>
                </a:lnTo>
                <a:lnTo>
                  <a:pt x="88723" y="82633"/>
                </a:lnTo>
                <a:lnTo>
                  <a:pt x="95010" y="82313"/>
                </a:lnTo>
                <a:lnTo>
                  <a:pt x="95403" y="91281"/>
                </a:lnTo>
                <a:lnTo>
                  <a:pt x="95403" y="91281"/>
                </a:lnTo>
                <a:lnTo>
                  <a:pt x="92967" y="91922"/>
                </a:lnTo>
                <a:lnTo>
                  <a:pt x="90923" y="92349"/>
                </a:lnTo>
                <a:lnTo>
                  <a:pt x="89116" y="92562"/>
                </a:lnTo>
                <a:lnTo>
                  <a:pt x="87623" y="92669"/>
                </a:lnTo>
                <a:lnTo>
                  <a:pt x="87623" y="92669"/>
                </a:lnTo>
                <a:lnTo>
                  <a:pt x="86051" y="92562"/>
                </a:lnTo>
                <a:lnTo>
                  <a:pt x="84637" y="92456"/>
                </a:lnTo>
                <a:lnTo>
                  <a:pt x="83379" y="92135"/>
                </a:lnTo>
                <a:lnTo>
                  <a:pt x="82200" y="91708"/>
                </a:lnTo>
                <a:lnTo>
                  <a:pt x="81100" y="91068"/>
                </a:lnTo>
                <a:lnTo>
                  <a:pt x="80236" y="90427"/>
                </a:lnTo>
                <a:lnTo>
                  <a:pt x="79450" y="89573"/>
                </a:lnTo>
                <a:lnTo>
                  <a:pt x="78743" y="88612"/>
                </a:lnTo>
                <a:lnTo>
                  <a:pt x="78743" y="88612"/>
                </a:lnTo>
                <a:lnTo>
                  <a:pt x="78193" y="87544"/>
                </a:lnTo>
                <a:lnTo>
                  <a:pt x="77721" y="86157"/>
                </a:lnTo>
                <a:lnTo>
                  <a:pt x="77328" y="84662"/>
                </a:lnTo>
                <a:lnTo>
                  <a:pt x="77014" y="82847"/>
                </a:lnTo>
                <a:lnTo>
                  <a:pt x="76699" y="80819"/>
                </a:lnTo>
                <a:lnTo>
                  <a:pt x="76542" y="78577"/>
                </a:lnTo>
                <a:lnTo>
                  <a:pt x="76385" y="76121"/>
                </a:lnTo>
                <a:lnTo>
                  <a:pt x="76385" y="73452"/>
                </a:lnTo>
                <a:lnTo>
                  <a:pt x="76385" y="49537"/>
                </a:lnTo>
                <a:lnTo>
                  <a:pt x="70570" y="49537"/>
                </a:lnTo>
                <a:lnTo>
                  <a:pt x="70570" y="39929"/>
                </a:lnTo>
                <a:lnTo>
                  <a:pt x="76385" y="39929"/>
                </a:lnTo>
                <a:lnTo>
                  <a:pt x="76385" y="24982"/>
                </a:lnTo>
                <a:lnTo>
                  <a:pt x="84558" y="24982"/>
                </a:lnTo>
                <a:lnTo>
                  <a:pt x="84558" y="39929"/>
                </a:lnTo>
                <a:lnTo>
                  <a:pt x="95088" y="39929"/>
                </a:lnTo>
                <a:lnTo>
                  <a:pt x="95088" y="49537"/>
                </a:lnTo>
                <a:close/>
                <a:moveTo>
                  <a:pt x="34813" y="77936"/>
                </a:moveTo>
                <a:lnTo>
                  <a:pt x="34813" y="77936"/>
                </a:lnTo>
                <a:lnTo>
                  <a:pt x="35128" y="78683"/>
                </a:lnTo>
                <a:lnTo>
                  <a:pt x="35521" y="79324"/>
                </a:lnTo>
                <a:lnTo>
                  <a:pt x="35992" y="79964"/>
                </a:lnTo>
                <a:lnTo>
                  <a:pt x="36385" y="80498"/>
                </a:lnTo>
                <a:lnTo>
                  <a:pt x="36935" y="81139"/>
                </a:lnTo>
                <a:lnTo>
                  <a:pt x="37407" y="81566"/>
                </a:lnTo>
                <a:lnTo>
                  <a:pt x="37957" y="81993"/>
                </a:lnTo>
                <a:lnTo>
                  <a:pt x="38585" y="82420"/>
                </a:lnTo>
                <a:lnTo>
                  <a:pt x="39921" y="83061"/>
                </a:lnTo>
                <a:lnTo>
                  <a:pt x="41336" y="83594"/>
                </a:lnTo>
                <a:lnTo>
                  <a:pt x="42986" y="83808"/>
                </a:lnTo>
                <a:lnTo>
                  <a:pt x="44715" y="83915"/>
                </a:lnTo>
                <a:lnTo>
                  <a:pt x="44715" y="83915"/>
                </a:lnTo>
                <a:lnTo>
                  <a:pt x="46444" y="83808"/>
                </a:lnTo>
                <a:lnTo>
                  <a:pt x="48016" y="83594"/>
                </a:lnTo>
                <a:lnTo>
                  <a:pt x="49509" y="83061"/>
                </a:lnTo>
                <a:lnTo>
                  <a:pt x="50845" y="82420"/>
                </a:lnTo>
                <a:lnTo>
                  <a:pt x="51395" y="82100"/>
                </a:lnTo>
                <a:lnTo>
                  <a:pt x="51945" y="81673"/>
                </a:lnTo>
                <a:lnTo>
                  <a:pt x="52495" y="81139"/>
                </a:lnTo>
                <a:lnTo>
                  <a:pt x="52967" y="80605"/>
                </a:lnTo>
                <a:lnTo>
                  <a:pt x="53438" y="80071"/>
                </a:lnTo>
                <a:lnTo>
                  <a:pt x="53831" y="79431"/>
                </a:lnTo>
                <a:lnTo>
                  <a:pt x="54224" y="78683"/>
                </a:lnTo>
                <a:lnTo>
                  <a:pt x="54538" y="78043"/>
                </a:lnTo>
                <a:lnTo>
                  <a:pt x="54538" y="78043"/>
                </a:lnTo>
                <a:lnTo>
                  <a:pt x="55167" y="76441"/>
                </a:lnTo>
                <a:lnTo>
                  <a:pt x="55639" y="74520"/>
                </a:lnTo>
                <a:lnTo>
                  <a:pt x="56110" y="72384"/>
                </a:lnTo>
                <a:lnTo>
                  <a:pt x="56424" y="70036"/>
                </a:lnTo>
                <a:lnTo>
                  <a:pt x="56739" y="67367"/>
                </a:lnTo>
                <a:lnTo>
                  <a:pt x="56896" y="64484"/>
                </a:lnTo>
                <a:lnTo>
                  <a:pt x="57053" y="61388"/>
                </a:lnTo>
                <a:lnTo>
                  <a:pt x="57053" y="57972"/>
                </a:lnTo>
                <a:lnTo>
                  <a:pt x="57053" y="57972"/>
                </a:lnTo>
                <a:lnTo>
                  <a:pt x="57053" y="54555"/>
                </a:lnTo>
                <a:lnTo>
                  <a:pt x="56896" y="51352"/>
                </a:lnTo>
                <a:lnTo>
                  <a:pt x="56739" y="48470"/>
                </a:lnTo>
                <a:lnTo>
                  <a:pt x="56424" y="45694"/>
                </a:lnTo>
                <a:lnTo>
                  <a:pt x="56031" y="43238"/>
                </a:lnTo>
                <a:lnTo>
                  <a:pt x="55639" y="41103"/>
                </a:lnTo>
                <a:lnTo>
                  <a:pt x="55088" y="39075"/>
                </a:lnTo>
                <a:lnTo>
                  <a:pt x="54460" y="37367"/>
                </a:lnTo>
                <a:lnTo>
                  <a:pt x="54460" y="37367"/>
                </a:lnTo>
                <a:lnTo>
                  <a:pt x="54145" y="36619"/>
                </a:lnTo>
                <a:lnTo>
                  <a:pt x="53752" y="35872"/>
                </a:lnTo>
                <a:lnTo>
                  <a:pt x="53281" y="35231"/>
                </a:lnTo>
                <a:lnTo>
                  <a:pt x="52888" y="34591"/>
                </a:lnTo>
                <a:lnTo>
                  <a:pt x="52417" y="34057"/>
                </a:lnTo>
                <a:lnTo>
                  <a:pt x="51866" y="33523"/>
                </a:lnTo>
                <a:lnTo>
                  <a:pt x="51316" y="32989"/>
                </a:lnTo>
                <a:lnTo>
                  <a:pt x="50688" y="32562"/>
                </a:lnTo>
                <a:lnTo>
                  <a:pt x="50059" y="32242"/>
                </a:lnTo>
                <a:lnTo>
                  <a:pt x="49430" y="31922"/>
                </a:lnTo>
                <a:lnTo>
                  <a:pt x="48016" y="31388"/>
                </a:lnTo>
                <a:lnTo>
                  <a:pt x="46444" y="31068"/>
                </a:lnTo>
                <a:lnTo>
                  <a:pt x="44715" y="30961"/>
                </a:lnTo>
                <a:lnTo>
                  <a:pt x="44715" y="30961"/>
                </a:lnTo>
                <a:lnTo>
                  <a:pt x="42986" y="31068"/>
                </a:lnTo>
                <a:lnTo>
                  <a:pt x="41415" y="31388"/>
                </a:lnTo>
                <a:lnTo>
                  <a:pt x="40000" y="31922"/>
                </a:lnTo>
                <a:lnTo>
                  <a:pt x="38664" y="32562"/>
                </a:lnTo>
                <a:lnTo>
                  <a:pt x="38114" y="32989"/>
                </a:lnTo>
                <a:lnTo>
                  <a:pt x="37564" y="33523"/>
                </a:lnTo>
                <a:lnTo>
                  <a:pt x="37014" y="34057"/>
                </a:lnTo>
                <a:lnTo>
                  <a:pt x="36542" y="34591"/>
                </a:lnTo>
                <a:lnTo>
                  <a:pt x="36071" y="35231"/>
                </a:lnTo>
                <a:lnTo>
                  <a:pt x="35599" y="35872"/>
                </a:lnTo>
                <a:lnTo>
                  <a:pt x="35285" y="36619"/>
                </a:lnTo>
                <a:lnTo>
                  <a:pt x="34892" y="37367"/>
                </a:lnTo>
                <a:lnTo>
                  <a:pt x="34892" y="37367"/>
                </a:lnTo>
                <a:lnTo>
                  <a:pt x="34263" y="39075"/>
                </a:lnTo>
                <a:lnTo>
                  <a:pt x="33713" y="41103"/>
                </a:lnTo>
                <a:lnTo>
                  <a:pt x="33242" y="43238"/>
                </a:lnTo>
                <a:lnTo>
                  <a:pt x="32927" y="45694"/>
                </a:lnTo>
                <a:lnTo>
                  <a:pt x="32613" y="48363"/>
                </a:lnTo>
                <a:lnTo>
                  <a:pt x="32377" y="51246"/>
                </a:lnTo>
                <a:lnTo>
                  <a:pt x="32299" y="54448"/>
                </a:lnTo>
                <a:lnTo>
                  <a:pt x="32220" y="57865"/>
                </a:lnTo>
                <a:lnTo>
                  <a:pt x="32220" y="57865"/>
                </a:lnTo>
                <a:lnTo>
                  <a:pt x="32299" y="61174"/>
                </a:lnTo>
                <a:lnTo>
                  <a:pt x="32377" y="64377"/>
                </a:lnTo>
                <a:lnTo>
                  <a:pt x="32613" y="67260"/>
                </a:lnTo>
                <a:lnTo>
                  <a:pt x="32927" y="69822"/>
                </a:lnTo>
                <a:lnTo>
                  <a:pt x="33242" y="72278"/>
                </a:lnTo>
                <a:lnTo>
                  <a:pt x="33713" y="74413"/>
                </a:lnTo>
                <a:lnTo>
                  <a:pt x="34185" y="76228"/>
                </a:lnTo>
                <a:lnTo>
                  <a:pt x="34813" y="77936"/>
                </a:lnTo>
                <a:lnTo>
                  <a:pt x="34813" y="77936"/>
                </a:lnTo>
                <a:close/>
                <a:moveTo>
                  <a:pt x="44715" y="93950"/>
                </a:moveTo>
                <a:lnTo>
                  <a:pt x="44715" y="93950"/>
                </a:lnTo>
                <a:lnTo>
                  <a:pt x="43222" y="93950"/>
                </a:lnTo>
                <a:lnTo>
                  <a:pt x="41886" y="93843"/>
                </a:lnTo>
                <a:lnTo>
                  <a:pt x="40472" y="93630"/>
                </a:lnTo>
                <a:lnTo>
                  <a:pt x="39214" y="93416"/>
                </a:lnTo>
                <a:lnTo>
                  <a:pt x="37957" y="93096"/>
                </a:lnTo>
                <a:lnTo>
                  <a:pt x="36857" y="92776"/>
                </a:lnTo>
                <a:lnTo>
                  <a:pt x="35678" y="92242"/>
                </a:lnTo>
                <a:lnTo>
                  <a:pt x="34656" y="91815"/>
                </a:lnTo>
                <a:lnTo>
                  <a:pt x="33635" y="91174"/>
                </a:lnTo>
                <a:lnTo>
                  <a:pt x="32692" y="90534"/>
                </a:lnTo>
                <a:lnTo>
                  <a:pt x="31827" y="89893"/>
                </a:lnTo>
                <a:lnTo>
                  <a:pt x="30963" y="89039"/>
                </a:lnTo>
                <a:lnTo>
                  <a:pt x="30177" y="88185"/>
                </a:lnTo>
                <a:lnTo>
                  <a:pt x="29470" y="87331"/>
                </a:lnTo>
                <a:lnTo>
                  <a:pt x="28762" y="86370"/>
                </a:lnTo>
                <a:lnTo>
                  <a:pt x="28212" y="85302"/>
                </a:lnTo>
                <a:lnTo>
                  <a:pt x="28212" y="85302"/>
                </a:lnTo>
                <a:lnTo>
                  <a:pt x="27583" y="84128"/>
                </a:lnTo>
                <a:lnTo>
                  <a:pt x="27112" y="82954"/>
                </a:lnTo>
                <a:lnTo>
                  <a:pt x="26562" y="81673"/>
                </a:lnTo>
                <a:lnTo>
                  <a:pt x="26169" y="80285"/>
                </a:lnTo>
                <a:lnTo>
                  <a:pt x="25697" y="78897"/>
                </a:lnTo>
                <a:lnTo>
                  <a:pt x="25305" y="77402"/>
                </a:lnTo>
                <a:lnTo>
                  <a:pt x="24990" y="75801"/>
                </a:lnTo>
                <a:lnTo>
                  <a:pt x="24676" y="74093"/>
                </a:lnTo>
                <a:lnTo>
                  <a:pt x="24126" y="70463"/>
                </a:lnTo>
                <a:lnTo>
                  <a:pt x="23811" y="66619"/>
                </a:lnTo>
                <a:lnTo>
                  <a:pt x="23576" y="62456"/>
                </a:lnTo>
                <a:lnTo>
                  <a:pt x="23497" y="57865"/>
                </a:lnTo>
                <a:lnTo>
                  <a:pt x="23497" y="57865"/>
                </a:lnTo>
                <a:lnTo>
                  <a:pt x="23576" y="53381"/>
                </a:lnTo>
                <a:lnTo>
                  <a:pt x="23811" y="49110"/>
                </a:lnTo>
                <a:lnTo>
                  <a:pt x="24204" y="45160"/>
                </a:lnTo>
                <a:lnTo>
                  <a:pt x="24676" y="41530"/>
                </a:lnTo>
                <a:lnTo>
                  <a:pt x="24990" y="39822"/>
                </a:lnTo>
                <a:lnTo>
                  <a:pt x="25383" y="38221"/>
                </a:lnTo>
                <a:lnTo>
                  <a:pt x="25776" y="36726"/>
                </a:lnTo>
                <a:lnTo>
                  <a:pt x="26169" y="35231"/>
                </a:lnTo>
                <a:lnTo>
                  <a:pt x="26640" y="33843"/>
                </a:lnTo>
                <a:lnTo>
                  <a:pt x="27112" y="32456"/>
                </a:lnTo>
                <a:lnTo>
                  <a:pt x="27662" y="31281"/>
                </a:lnTo>
                <a:lnTo>
                  <a:pt x="28291" y="30107"/>
                </a:lnTo>
                <a:lnTo>
                  <a:pt x="28291" y="30107"/>
                </a:lnTo>
                <a:lnTo>
                  <a:pt x="28841" y="28932"/>
                </a:lnTo>
                <a:lnTo>
                  <a:pt x="29548" y="27972"/>
                </a:lnTo>
                <a:lnTo>
                  <a:pt x="30255" y="27011"/>
                </a:lnTo>
                <a:lnTo>
                  <a:pt x="31041" y="26050"/>
                </a:lnTo>
                <a:lnTo>
                  <a:pt x="31906" y="25302"/>
                </a:lnTo>
                <a:lnTo>
                  <a:pt x="32770" y="24555"/>
                </a:lnTo>
                <a:lnTo>
                  <a:pt x="33713" y="23915"/>
                </a:lnTo>
                <a:lnTo>
                  <a:pt x="34735" y="23274"/>
                </a:lnTo>
                <a:lnTo>
                  <a:pt x="35756" y="22740"/>
                </a:lnTo>
                <a:lnTo>
                  <a:pt x="36935" y="22313"/>
                </a:lnTo>
                <a:lnTo>
                  <a:pt x="38035" y="21886"/>
                </a:lnTo>
                <a:lnTo>
                  <a:pt x="39293" y="21566"/>
                </a:lnTo>
                <a:lnTo>
                  <a:pt x="40550" y="21352"/>
                </a:lnTo>
                <a:lnTo>
                  <a:pt x="41886" y="21139"/>
                </a:lnTo>
                <a:lnTo>
                  <a:pt x="43301" y="21032"/>
                </a:lnTo>
                <a:lnTo>
                  <a:pt x="44715" y="21032"/>
                </a:lnTo>
                <a:lnTo>
                  <a:pt x="44715" y="21032"/>
                </a:lnTo>
                <a:lnTo>
                  <a:pt x="46130" y="21032"/>
                </a:lnTo>
                <a:lnTo>
                  <a:pt x="47544" y="21139"/>
                </a:lnTo>
                <a:lnTo>
                  <a:pt x="48880" y="21352"/>
                </a:lnTo>
                <a:lnTo>
                  <a:pt x="50138" y="21566"/>
                </a:lnTo>
                <a:lnTo>
                  <a:pt x="51316" y="21886"/>
                </a:lnTo>
                <a:lnTo>
                  <a:pt x="52495" y="22206"/>
                </a:lnTo>
                <a:lnTo>
                  <a:pt x="53595" y="22740"/>
                </a:lnTo>
                <a:lnTo>
                  <a:pt x="54617" y="23274"/>
                </a:lnTo>
                <a:lnTo>
                  <a:pt x="55639" y="23808"/>
                </a:lnTo>
                <a:lnTo>
                  <a:pt x="56582" y="24555"/>
                </a:lnTo>
                <a:lnTo>
                  <a:pt x="57446" y="25302"/>
                </a:lnTo>
                <a:lnTo>
                  <a:pt x="58310" y="26050"/>
                </a:lnTo>
                <a:lnTo>
                  <a:pt x="59096" y="26904"/>
                </a:lnTo>
                <a:lnTo>
                  <a:pt x="59804" y="27865"/>
                </a:lnTo>
                <a:lnTo>
                  <a:pt x="60511" y="28932"/>
                </a:lnTo>
                <a:lnTo>
                  <a:pt x="61139" y="30000"/>
                </a:lnTo>
                <a:lnTo>
                  <a:pt x="61139" y="30000"/>
                </a:lnTo>
                <a:lnTo>
                  <a:pt x="61690" y="31174"/>
                </a:lnTo>
                <a:lnTo>
                  <a:pt x="62240" y="32456"/>
                </a:lnTo>
                <a:lnTo>
                  <a:pt x="62711" y="33737"/>
                </a:lnTo>
                <a:lnTo>
                  <a:pt x="63183" y="35125"/>
                </a:lnTo>
                <a:lnTo>
                  <a:pt x="63576" y="36619"/>
                </a:lnTo>
                <a:lnTo>
                  <a:pt x="63969" y="38114"/>
                </a:lnTo>
                <a:lnTo>
                  <a:pt x="64361" y="39822"/>
                </a:lnTo>
                <a:lnTo>
                  <a:pt x="64676" y="41530"/>
                </a:lnTo>
                <a:lnTo>
                  <a:pt x="65147" y="45160"/>
                </a:lnTo>
                <a:lnTo>
                  <a:pt x="65540" y="49004"/>
                </a:lnTo>
                <a:lnTo>
                  <a:pt x="65776" y="53274"/>
                </a:lnTo>
                <a:lnTo>
                  <a:pt x="65855" y="57865"/>
                </a:lnTo>
                <a:lnTo>
                  <a:pt x="65855" y="57865"/>
                </a:lnTo>
                <a:lnTo>
                  <a:pt x="65776" y="60854"/>
                </a:lnTo>
                <a:lnTo>
                  <a:pt x="65697" y="63737"/>
                </a:lnTo>
                <a:lnTo>
                  <a:pt x="65540" y="66406"/>
                </a:lnTo>
                <a:lnTo>
                  <a:pt x="65305" y="69075"/>
                </a:lnTo>
                <a:lnTo>
                  <a:pt x="65069" y="71423"/>
                </a:lnTo>
                <a:lnTo>
                  <a:pt x="64754" y="73772"/>
                </a:lnTo>
                <a:lnTo>
                  <a:pt x="64361" y="75907"/>
                </a:lnTo>
                <a:lnTo>
                  <a:pt x="63890" y="77829"/>
                </a:lnTo>
                <a:lnTo>
                  <a:pt x="63890" y="77829"/>
                </a:lnTo>
                <a:lnTo>
                  <a:pt x="63340" y="79751"/>
                </a:lnTo>
                <a:lnTo>
                  <a:pt x="62790" y="81459"/>
                </a:lnTo>
                <a:lnTo>
                  <a:pt x="62083" y="83061"/>
                </a:lnTo>
                <a:lnTo>
                  <a:pt x="61297" y="84555"/>
                </a:lnTo>
                <a:lnTo>
                  <a:pt x="60511" y="85943"/>
                </a:lnTo>
                <a:lnTo>
                  <a:pt x="59568" y="87224"/>
                </a:lnTo>
                <a:lnTo>
                  <a:pt x="58625" y="88399"/>
                </a:lnTo>
                <a:lnTo>
                  <a:pt x="57525" y="89466"/>
                </a:lnTo>
                <a:lnTo>
                  <a:pt x="63890" y="103452"/>
                </a:lnTo>
                <a:lnTo>
                  <a:pt x="56110" y="108363"/>
                </a:lnTo>
                <a:lnTo>
                  <a:pt x="49352" y="93310"/>
                </a:lnTo>
                <a:lnTo>
                  <a:pt x="49352" y="93310"/>
                </a:lnTo>
                <a:lnTo>
                  <a:pt x="48487" y="93630"/>
                </a:lnTo>
                <a:lnTo>
                  <a:pt x="47466" y="93843"/>
                </a:lnTo>
                <a:lnTo>
                  <a:pt x="46208" y="93950"/>
                </a:lnTo>
                <a:lnTo>
                  <a:pt x="44715" y="93950"/>
                </a:lnTo>
                <a:lnTo>
                  <a:pt x="44715" y="93950"/>
                </a:lnTo>
                <a:close/>
                <a:moveTo>
                  <a:pt x="108448" y="0"/>
                </a:moveTo>
                <a:lnTo>
                  <a:pt x="104283" y="0"/>
                </a:lnTo>
                <a:lnTo>
                  <a:pt x="16660" y="0"/>
                </a:lnTo>
                <a:lnTo>
                  <a:pt x="0" y="22527"/>
                </a:lnTo>
                <a:lnTo>
                  <a:pt x="0" y="98114"/>
                </a:lnTo>
                <a:lnTo>
                  <a:pt x="0" y="104306"/>
                </a:lnTo>
                <a:lnTo>
                  <a:pt x="0" y="120000"/>
                </a:lnTo>
                <a:lnTo>
                  <a:pt x="11552" y="120000"/>
                </a:lnTo>
                <a:lnTo>
                  <a:pt x="15717" y="120000"/>
                </a:lnTo>
                <a:lnTo>
                  <a:pt x="103340" y="120000"/>
                </a:lnTo>
                <a:lnTo>
                  <a:pt x="120000" y="97367"/>
                </a:lnTo>
                <a:lnTo>
                  <a:pt x="120000" y="21779"/>
                </a:lnTo>
                <a:lnTo>
                  <a:pt x="120000" y="15587"/>
                </a:lnTo>
                <a:lnTo>
                  <a:pt x="120000" y="0"/>
                </a:lnTo>
                <a:lnTo>
                  <a:pt x="1084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497296"/>
      </p:ext>
    </p:extLst>
  </p:cSld>
  <p:clrMapOvr>
    <a:masterClrMapping/>
  </p:clrMapOvr>
  <p:transition spd="med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8"/>
          <p:cNvSpPr>
            <a:spLocks noGrp="1"/>
          </p:cNvSpPr>
          <p:nvPr>
            <p:ph type="pic" idx="2"/>
          </p:nvPr>
        </p:nvSpPr>
        <p:spPr>
          <a:xfrm>
            <a:off x="5448300" y="1412776"/>
            <a:ext cx="6743700" cy="54452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216000" rIns="0" bIns="0" anchor="t" anchorCtr="0">
            <a:normAutofit/>
          </a:bodyPr>
          <a:lstStyle>
            <a:lvl1pPr marR="0" lvl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193" name="Google Shape;193;p48"/>
          <p:cNvSpPr/>
          <p:nvPr/>
        </p:nvSpPr>
        <p:spPr>
          <a:xfrm>
            <a:off x="0" y="0"/>
            <a:ext cx="12192000" cy="1844673"/>
          </a:xfrm>
          <a:custGeom>
            <a:avLst/>
            <a:gdLst/>
            <a:ahLst/>
            <a:cxnLst/>
            <a:rect l="l" t="t" r="r" b="b"/>
            <a:pathLst>
              <a:path w="12192000" h="1844673" extrusionOk="0">
                <a:moveTo>
                  <a:pt x="0" y="0"/>
                </a:moveTo>
                <a:lnTo>
                  <a:pt x="12192000" y="0"/>
                </a:lnTo>
                <a:lnTo>
                  <a:pt x="12192000" y="1412775"/>
                </a:lnTo>
                <a:lnTo>
                  <a:pt x="12192000" y="1412776"/>
                </a:lnTo>
                <a:lnTo>
                  <a:pt x="12191969" y="1412776"/>
                </a:lnTo>
                <a:lnTo>
                  <a:pt x="0" y="1844673"/>
                </a:lnTo>
                <a:lnTo>
                  <a:pt x="0" y="1412776"/>
                </a:lnTo>
                <a:lnTo>
                  <a:pt x="0" y="1412775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94" name="Google Shape;194;p48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48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48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7" name="Google Shape;197;p48"/>
          <p:cNvSpPr txBox="1">
            <a:spLocks noGrp="1"/>
          </p:cNvSpPr>
          <p:nvPr>
            <p:ph type="title"/>
          </p:nvPr>
        </p:nvSpPr>
        <p:spPr>
          <a:xfrm>
            <a:off x="550862" y="692149"/>
            <a:ext cx="11090275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48"/>
          <p:cNvSpPr txBox="1">
            <a:spLocks noGrp="1"/>
          </p:cNvSpPr>
          <p:nvPr>
            <p:ph type="body" idx="1"/>
          </p:nvPr>
        </p:nvSpPr>
        <p:spPr>
          <a:xfrm>
            <a:off x="550863" y="476673"/>
            <a:ext cx="11090275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9" name="Google Shape;199;p48"/>
          <p:cNvSpPr txBox="1">
            <a:spLocks noGrp="1"/>
          </p:cNvSpPr>
          <p:nvPr>
            <p:ph type="body" idx="3"/>
          </p:nvPr>
        </p:nvSpPr>
        <p:spPr>
          <a:xfrm>
            <a:off x="1127125" y="2852936"/>
            <a:ext cx="4321175" cy="432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48"/>
          <p:cNvSpPr>
            <a:spLocks noGrp="1"/>
          </p:cNvSpPr>
          <p:nvPr>
            <p:ph type="body" idx="4"/>
          </p:nvPr>
        </p:nvSpPr>
        <p:spPr>
          <a:xfrm>
            <a:off x="550863" y="2854254"/>
            <a:ext cx="432000" cy="432000"/>
          </a:xfrm>
          <a:prstGeom prst="snip2DiagRect">
            <a:avLst>
              <a:gd name="adj1" fmla="val 17009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tillium Web"/>
              <a:buNone/>
              <a:defRPr sz="18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9pPr>
          </a:lstStyle>
          <a:p>
            <a:endParaRPr/>
          </a:p>
        </p:txBody>
      </p:sp>
      <p:sp>
        <p:nvSpPr>
          <p:cNvPr id="201" name="Google Shape;201;p48"/>
          <p:cNvSpPr>
            <a:spLocks noGrp="1"/>
          </p:cNvSpPr>
          <p:nvPr>
            <p:ph type="body" idx="5"/>
          </p:nvPr>
        </p:nvSpPr>
        <p:spPr>
          <a:xfrm>
            <a:off x="550863" y="3429817"/>
            <a:ext cx="432000" cy="432000"/>
          </a:xfrm>
          <a:prstGeom prst="snip2DiagRect">
            <a:avLst>
              <a:gd name="adj1" fmla="val 17009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tillium Web"/>
              <a:buNone/>
              <a:defRPr sz="18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9pPr>
          </a:lstStyle>
          <a:p>
            <a:endParaRPr/>
          </a:p>
        </p:txBody>
      </p:sp>
      <p:sp>
        <p:nvSpPr>
          <p:cNvPr id="202" name="Google Shape;202;p48"/>
          <p:cNvSpPr>
            <a:spLocks noGrp="1"/>
          </p:cNvSpPr>
          <p:nvPr>
            <p:ph type="body" idx="6"/>
          </p:nvPr>
        </p:nvSpPr>
        <p:spPr>
          <a:xfrm>
            <a:off x="550863" y="4005833"/>
            <a:ext cx="432000" cy="432000"/>
          </a:xfrm>
          <a:prstGeom prst="snip2DiagRect">
            <a:avLst>
              <a:gd name="adj1" fmla="val 17009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tillium Web"/>
              <a:buNone/>
              <a:defRPr sz="18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9pPr>
          </a:lstStyle>
          <a:p>
            <a:endParaRPr/>
          </a:p>
        </p:txBody>
      </p:sp>
      <p:sp>
        <p:nvSpPr>
          <p:cNvPr id="203" name="Google Shape;203;p48"/>
          <p:cNvSpPr>
            <a:spLocks noGrp="1"/>
          </p:cNvSpPr>
          <p:nvPr>
            <p:ph type="body" idx="7"/>
          </p:nvPr>
        </p:nvSpPr>
        <p:spPr>
          <a:xfrm>
            <a:off x="550863" y="4581624"/>
            <a:ext cx="432000" cy="432000"/>
          </a:xfrm>
          <a:prstGeom prst="snip2DiagRect">
            <a:avLst>
              <a:gd name="adj1" fmla="val 17009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tillium Web"/>
              <a:buNone/>
              <a:defRPr sz="18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9pPr>
          </a:lstStyle>
          <a:p>
            <a:endParaRPr/>
          </a:p>
        </p:txBody>
      </p:sp>
      <p:sp>
        <p:nvSpPr>
          <p:cNvPr id="204" name="Google Shape;204;p48"/>
          <p:cNvSpPr>
            <a:spLocks noGrp="1"/>
          </p:cNvSpPr>
          <p:nvPr>
            <p:ph type="body" idx="8"/>
          </p:nvPr>
        </p:nvSpPr>
        <p:spPr>
          <a:xfrm>
            <a:off x="550863" y="5157961"/>
            <a:ext cx="432000" cy="432000"/>
          </a:xfrm>
          <a:prstGeom prst="snip2DiagRect">
            <a:avLst>
              <a:gd name="adj1" fmla="val 17009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tillium Web"/>
              <a:buNone/>
              <a:defRPr sz="18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9pPr>
          </a:lstStyle>
          <a:p>
            <a:endParaRPr/>
          </a:p>
        </p:txBody>
      </p:sp>
      <p:sp>
        <p:nvSpPr>
          <p:cNvPr id="205" name="Google Shape;205;p48"/>
          <p:cNvSpPr txBox="1">
            <a:spLocks noGrp="1"/>
          </p:cNvSpPr>
          <p:nvPr>
            <p:ph type="body" idx="9"/>
          </p:nvPr>
        </p:nvSpPr>
        <p:spPr>
          <a:xfrm>
            <a:off x="1127125" y="3429769"/>
            <a:ext cx="4321175" cy="432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48"/>
          <p:cNvSpPr txBox="1">
            <a:spLocks noGrp="1"/>
          </p:cNvSpPr>
          <p:nvPr>
            <p:ph type="body" idx="13"/>
          </p:nvPr>
        </p:nvSpPr>
        <p:spPr>
          <a:xfrm>
            <a:off x="1127125" y="4005833"/>
            <a:ext cx="4321175" cy="432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48"/>
          <p:cNvSpPr txBox="1">
            <a:spLocks noGrp="1"/>
          </p:cNvSpPr>
          <p:nvPr>
            <p:ph type="body" idx="14"/>
          </p:nvPr>
        </p:nvSpPr>
        <p:spPr>
          <a:xfrm>
            <a:off x="1127125" y="4581215"/>
            <a:ext cx="4321175" cy="432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48"/>
          <p:cNvSpPr txBox="1">
            <a:spLocks noGrp="1"/>
          </p:cNvSpPr>
          <p:nvPr>
            <p:ph type="body" idx="15"/>
          </p:nvPr>
        </p:nvSpPr>
        <p:spPr>
          <a:xfrm>
            <a:off x="1127125" y="5157961"/>
            <a:ext cx="4321175" cy="432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9492671"/>
      </p:ext>
    </p:extLst>
  </p:cSld>
  <p:clrMapOvr>
    <a:masterClrMapping/>
  </p:clrMapOvr>
  <p:transition spd="med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with Picture">
  <p:cSld name="Divider with Picture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396000" tIns="0" rIns="0" bIns="0" anchor="t" anchorCtr="0">
            <a:normAutofit/>
          </a:bodyPr>
          <a:lstStyle>
            <a:lvl1pPr marR="0" lvl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211" name="Google Shape;211;p49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49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49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4" name="Google Shape;214;p49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6740979" cy="6857999"/>
          </a:xfrm>
          <a:prstGeom prst="rect">
            <a:avLst/>
          </a:prstGeom>
          <a:solidFill>
            <a:srgbClr val="09102B">
              <a:alpha val="40000"/>
            </a:srgbClr>
          </a:solidFill>
          <a:ln>
            <a:noFill/>
          </a:ln>
        </p:spPr>
        <p:txBody>
          <a:bodyPr spcFirstLastPara="1" wrap="square" lIns="540000" tIns="684000" rIns="288000" bIns="42480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itillium Web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49"/>
          <p:cNvSpPr txBox="1">
            <a:spLocks noGrp="1"/>
          </p:cNvSpPr>
          <p:nvPr>
            <p:ph type="body" idx="1"/>
          </p:nvPr>
        </p:nvSpPr>
        <p:spPr>
          <a:xfrm>
            <a:off x="550863" y="2852936"/>
            <a:ext cx="4897437" cy="3312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›"/>
              <a:defRPr sz="2400">
                <a:solidFill>
                  <a:schemeClr val="lt1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›"/>
              <a:defRPr sz="20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›"/>
              <a:defRPr sz="18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›"/>
              <a:defRPr sz="1600"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›"/>
              <a:defRPr sz="1200">
                <a:solidFill>
                  <a:schemeClr val="lt1"/>
                </a:solidFill>
              </a:defRPr>
            </a:lvl5pPr>
            <a:lvl6pPr marL="2743200" lvl="5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›"/>
              <a:defRPr>
                <a:solidFill>
                  <a:schemeClr val="lt1"/>
                </a:solidFill>
              </a:defRPr>
            </a:lvl6pPr>
            <a:lvl7pPr marL="3200400" lvl="6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›"/>
              <a:defRPr>
                <a:solidFill>
                  <a:schemeClr val="lt1"/>
                </a:solidFill>
              </a:defRPr>
            </a:lvl7pPr>
            <a:lvl8pPr marL="3657600" lvl="7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›"/>
              <a:defRPr>
                <a:solidFill>
                  <a:schemeClr val="lt1"/>
                </a:solidFill>
              </a:defRPr>
            </a:lvl8pPr>
            <a:lvl9pPr marL="4114800" lvl="8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›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6" name="Google Shape;216;p49"/>
          <p:cNvSpPr/>
          <p:nvPr/>
        </p:nvSpPr>
        <p:spPr>
          <a:xfrm>
            <a:off x="10921592" y="5636650"/>
            <a:ext cx="720000" cy="52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95088" y="49537"/>
                </a:moveTo>
                <a:lnTo>
                  <a:pt x="84558" y="49537"/>
                </a:lnTo>
                <a:lnTo>
                  <a:pt x="84558" y="72278"/>
                </a:lnTo>
                <a:lnTo>
                  <a:pt x="84558" y="72278"/>
                </a:lnTo>
                <a:lnTo>
                  <a:pt x="84637" y="75160"/>
                </a:lnTo>
                <a:lnTo>
                  <a:pt x="84715" y="77509"/>
                </a:lnTo>
                <a:lnTo>
                  <a:pt x="84951" y="79324"/>
                </a:lnTo>
                <a:lnTo>
                  <a:pt x="85108" y="79964"/>
                </a:lnTo>
                <a:lnTo>
                  <a:pt x="85265" y="80605"/>
                </a:lnTo>
                <a:lnTo>
                  <a:pt x="85265" y="80605"/>
                </a:lnTo>
                <a:lnTo>
                  <a:pt x="85501" y="81032"/>
                </a:lnTo>
                <a:lnTo>
                  <a:pt x="85737" y="81459"/>
                </a:lnTo>
                <a:lnTo>
                  <a:pt x="86051" y="81886"/>
                </a:lnTo>
                <a:lnTo>
                  <a:pt x="86444" y="82100"/>
                </a:lnTo>
                <a:lnTo>
                  <a:pt x="86916" y="82420"/>
                </a:lnTo>
                <a:lnTo>
                  <a:pt x="87466" y="82527"/>
                </a:lnTo>
                <a:lnTo>
                  <a:pt x="88094" y="82633"/>
                </a:lnTo>
                <a:lnTo>
                  <a:pt x="88723" y="82633"/>
                </a:lnTo>
                <a:lnTo>
                  <a:pt x="95010" y="82313"/>
                </a:lnTo>
                <a:lnTo>
                  <a:pt x="95403" y="91281"/>
                </a:lnTo>
                <a:lnTo>
                  <a:pt x="95403" y="91281"/>
                </a:lnTo>
                <a:lnTo>
                  <a:pt x="92967" y="91922"/>
                </a:lnTo>
                <a:lnTo>
                  <a:pt x="90923" y="92349"/>
                </a:lnTo>
                <a:lnTo>
                  <a:pt x="89116" y="92562"/>
                </a:lnTo>
                <a:lnTo>
                  <a:pt x="87623" y="92669"/>
                </a:lnTo>
                <a:lnTo>
                  <a:pt x="87623" y="92669"/>
                </a:lnTo>
                <a:lnTo>
                  <a:pt x="86051" y="92562"/>
                </a:lnTo>
                <a:lnTo>
                  <a:pt x="84637" y="92456"/>
                </a:lnTo>
                <a:lnTo>
                  <a:pt x="83379" y="92135"/>
                </a:lnTo>
                <a:lnTo>
                  <a:pt x="82200" y="91708"/>
                </a:lnTo>
                <a:lnTo>
                  <a:pt x="81100" y="91068"/>
                </a:lnTo>
                <a:lnTo>
                  <a:pt x="80236" y="90427"/>
                </a:lnTo>
                <a:lnTo>
                  <a:pt x="79450" y="89573"/>
                </a:lnTo>
                <a:lnTo>
                  <a:pt x="78743" y="88612"/>
                </a:lnTo>
                <a:lnTo>
                  <a:pt x="78743" y="88612"/>
                </a:lnTo>
                <a:lnTo>
                  <a:pt x="78193" y="87544"/>
                </a:lnTo>
                <a:lnTo>
                  <a:pt x="77721" y="86157"/>
                </a:lnTo>
                <a:lnTo>
                  <a:pt x="77328" y="84662"/>
                </a:lnTo>
                <a:lnTo>
                  <a:pt x="77014" y="82847"/>
                </a:lnTo>
                <a:lnTo>
                  <a:pt x="76699" y="80819"/>
                </a:lnTo>
                <a:lnTo>
                  <a:pt x="76542" y="78577"/>
                </a:lnTo>
                <a:lnTo>
                  <a:pt x="76385" y="76121"/>
                </a:lnTo>
                <a:lnTo>
                  <a:pt x="76385" y="73452"/>
                </a:lnTo>
                <a:lnTo>
                  <a:pt x="76385" y="49537"/>
                </a:lnTo>
                <a:lnTo>
                  <a:pt x="70570" y="49537"/>
                </a:lnTo>
                <a:lnTo>
                  <a:pt x="70570" y="39929"/>
                </a:lnTo>
                <a:lnTo>
                  <a:pt x="76385" y="39929"/>
                </a:lnTo>
                <a:lnTo>
                  <a:pt x="76385" y="24982"/>
                </a:lnTo>
                <a:lnTo>
                  <a:pt x="84558" y="24982"/>
                </a:lnTo>
                <a:lnTo>
                  <a:pt x="84558" y="39929"/>
                </a:lnTo>
                <a:lnTo>
                  <a:pt x="95088" y="39929"/>
                </a:lnTo>
                <a:lnTo>
                  <a:pt x="95088" y="49537"/>
                </a:lnTo>
                <a:close/>
                <a:moveTo>
                  <a:pt x="34813" y="77936"/>
                </a:moveTo>
                <a:lnTo>
                  <a:pt x="34813" y="77936"/>
                </a:lnTo>
                <a:lnTo>
                  <a:pt x="35128" y="78683"/>
                </a:lnTo>
                <a:lnTo>
                  <a:pt x="35521" y="79324"/>
                </a:lnTo>
                <a:lnTo>
                  <a:pt x="35992" y="79964"/>
                </a:lnTo>
                <a:lnTo>
                  <a:pt x="36385" y="80498"/>
                </a:lnTo>
                <a:lnTo>
                  <a:pt x="36935" y="81139"/>
                </a:lnTo>
                <a:lnTo>
                  <a:pt x="37407" y="81566"/>
                </a:lnTo>
                <a:lnTo>
                  <a:pt x="37957" y="81993"/>
                </a:lnTo>
                <a:lnTo>
                  <a:pt x="38585" y="82420"/>
                </a:lnTo>
                <a:lnTo>
                  <a:pt x="39921" y="83061"/>
                </a:lnTo>
                <a:lnTo>
                  <a:pt x="41336" y="83594"/>
                </a:lnTo>
                <a:lnTo>
                  <a:pt x="42986" y="83808"/>
                </a:lnTo>
                <a:lnTo>
                  <a:pt x="44715" y="83915"/>
                </a:lnTo>
                <a:lnTo>
                  <a:pt x="44715" y="83915"/>
                </a:lnTo>
                <a:lnTo>
                  <a:pt x="46444" y="83808"/>
                </a:lnTo>
                <a:lnTo>
                  <a:pt x="48016" y="83594"/>
                </a:lnTo>
                <a:lnTo>
                  <a:pt x="49509" y="83061"/>
                </a:lnTo>
                <a:lnTo>
                  <a:pt x="50845" y="82420"/>
                </a:lnTo>
                <a:lnTo>
                  <a:pt x="51395" y="82100"/>
                </a:lnTo>
                <a:lnTo>
                  <a:pt x="51945" y="81673"/>
                </a:lnTo>
                <a:lnTo>
                  <a:pt x="52495" y="81139"/>
                </a:lnTo>
                <a:lnTo>
                  <a:pt x="52967" y="80605"/>
                </a:lnTo>
                <a:lnTo>
                  <a:pt x="53438" y="80071"/>
                </a:lnTo>
                <a:lnTo>
                  <a:pt x="53831" y="79431"/>
                </a:lnTo>
                <a:lnTo>
                  <a:pt x="54224" y="78683"/>
                </a:lnTo>
                <a:lnTo>
                  <a:pt x="54538" y="78043"/>
                </a:lnTo>
                <a:lnTo>
                  <a:pt x="54538" y="78043"/>
                </a:lnTo>
                <a:lnTo>
                  <a:pt x="55167" y="76441"/>
                </a:lnTo>
                <a:lnTo>
                  <a:pt x="55639" y="74520"/>
                </a:lnTo>
                <a:lnTo>
                  <a:pt x="56110" y="72384"/>
                </a:lnTo>
                <a:lnTo>
                  <a:pt x="56424" y="70036"/>
                </a:lnTo>
                <a:lnTo>
                  <a:pt x="56739" y="67367"/>
                </a:lnTo>
                <a:lnTo>
                  <a:pt x="56896" y="64484"/>
                </a:lnTo>
                <a:lnTo>
                  <a:pt x="57053" y="61388"/>
                </a:lnTo>
                <a:lnTo>
                  <a:pt x="57053" y="57972"/>
                </a:lnTo>
                <a:lnTo>
                  <a:pt x="57053" y="57972"/>
                </a:lnTo>
                <a:lnTo>
                  <a:pt x="57053" y="54555"/>
                </a:lnTo>
                <a:lnTo>
                  <a:pt x="56896" y="51352"/>
                </a:lnTo>
                <a:lnTo>
                  <a:pt x="56739" y="48470"/>
                </a:lnTo>
                <a:lnTo>
                  <a:pt x="56424" y="45694"/>
                </a:lnTo>
                <a:lnTo>
                  <a:pt x="56031" y="43238"/>
                </a:lnTo>
                <a:lnTo>
                  <a:pt x="55639" y="41103"/>
                </a:lnTo>
                <a:lnTo>
                  <a:pt x="55088" y="39075"/>
                </a:lnTo>
                <a:lnTo>
                  <a:pt x="54460" y="37367"/>
                </a:lnTo>
                <a:lnTo>
                  <a:pt x="54460" y="37367"/>
                </a:lnTo>
                <a:lnTo>
                  <a:pt x="54145" y="36619"/>
                </a:lnTo>
                <a:lnTo>
                  <a:pt x="53752" y="35872"/>
                </a:lnTo>
                <a:lnTo>
                  <a:pt x="53281" y="35231"/>
                </a:lnTo>
                <a:lnTo>
                  <a:pt x="52888" y="34591"/>
                </a:lnTo>
                <a:lnTo>
                  <a:pt x="52417" y="34057"/>
                </a:lnTo>
                <a:lnTo>
                  <a:pt x="51866" y="33523"/>
                </a:lnTo>
                <a:lnTo>
                  <a:pt x="51316" y="32989"/>
                </a:lnTo>
                <a:lnTo>
                  <a:pt x="50688" y="32562"/>
                </a:lnTo>
                <a:lnTo>
                  <a:pt x="50059" y="32242"/>
                </a:lnTo>
                <a:lnTo>
                  <a:pt x="49430" y="31922"/>
                </a:lnTo>
                <a:lnTo>
                  <a:pt x="48016" y="31388"/>
                </a:lnTo>
                <a:lnTo>
                  <a:pt x="46444" y="31068"/>
                </a:lnTo>
                <a:lnTo>
                  <a:pt x="44715" y="30961"/>
                </a:lnTo>
                <a:lnTo>
                  <a:pt x="44715" y="30961"/>
                </a:lnTo>
                <a:lnTo>
                  <a:pt x="42986" y="31068"/>
                </a:lnTo>
                <a:lnTo>
                  <a:pt x="41415" y="31388"/>
                </a:lnTo>
                <a:lnTo>
                  <a:pt x="40000" y="31922"/>
                </a:lnTo>
                <a:lnTo>
                  <a:pt x="38664" y="32562"/>
                </a:lnTo>
                <a:lnTo>
                  <a:pt x="38114" y="32989"/>
                </a:lnTo>
                <a:lnTo>
                  <a:pt x="37564" y="33523"/>
                </a:lnTo>
                <a:lnTo>
                  <a:pt x="37014" y="34057"/>
                </a:lnTo>
                <a:lnTo>
                  <a:pt x="36542" y="34591"/>
                </a:lnTo>
                <a:lnTo>
                  <a:pt x="36071" y="35231"/>
                </a:lnTo>
                <a:lnTo>
                  <a:pt x="35599" y="35872"/>
                </a:lnTo>
                <a:lnTo>
                  <a:pt x="35285" y="36619"/>
                </a:lnTo>
                <a:lnTo>
                  <a:pt x="34892" y="37367"/>
                </a:lnTo>
                <a:lnTo>
                  <a:pt x="34892" y="37367"/>
                </a:lnTo>
                <a:lnTo>
                  <a:pt x="34263" y="39075"/>
                </a:lnTo>
                <a:lnTo>
                  <a:pt x="33713" y="41103"/>
                </a:lnTo>
                <a:lnTo>
                  <a:pt x="33242" y="43238"/>
                </a:lnTo>
                <a:lnTo>
                  <a:pt x="32927" y="45694"/>
                </a:lnTo>
                <a:lnTo>
                  <a:pt x="32613" y="48363"/>
                </a:lnTo>
                <a:lnTo>
                  <a:pt x="32377" y="51246"/>
                </a:lnTo>
                <a:lnTo>
                  <a:pt x="32299" y="54448"/>
                </a:lnTo>
                <a:lnTo>
                  <a:pt x="32220" y="57865"/>
                </a:lnTo>
                <a:lnTo>
                  <a:pt x="32220" y="57865"/>
                </a:lnTo>
                <a:lnTo>
                  <a:pt x="32299" y="61174"/>
                </a:lnTo>
                <a:lnTo>
                  <a:pt x="32377" y="64377"/>
                </a:lnTo>
                <a:lnTo>
                  <a:pt x="32613" y="67260"/>
                </a:lnTo>
                <a:lnTo>
                  <a:pt x="32927" y="69822"/>
                </a:lnTo>
                <a:lnTo>
                  <a:pt x="33242" y="72278"/>
                </a:lnTo>
                <a:lnTo>
                  <a:pt x="33713" y="74413"/>
                </a:lnTo>
                <a:lnTo>
                  <a:pt x="34185" y="76228"/>
                </a:lnTo>
                <a:lnTo>
                  <a:pt x="34813" y="77936"/>
                </a:lnTo>
                <a:lnTo>
                  <a:pt x="34813" y="77936"/>
                </a:lnTo>
                <a:close/>
                <a:moveTo>
                  <a:pt x="44715" y="93950"/>
                </a:moveTo>
                <a:lnTo>
                  <a:pt x="44715" y="93950"/>
                </a:lnTo>
                <a:lnTo>
                  <a:pt x="43222" y="93950"/>
                </a:lnTo>
                <a:lnTo>
                  <a:pt x="41886" y="93843"/>
                </a:lnTo>
                <a:lnTo>
                  <a:pt x="40472" y="93630"/>
                </a:lnTo>
                <a:lnTo>
                  <a:pt x="39214" y="93416"/>
                </a:lnTo>
                <a:lnTo>
                  <a:pt x="37957" y="93096"/>
                </a:lnTo>
                <a:lnTo>
                  <a:pt x="36857" y="92776"/>
                </a:lnTo>
                <a:lnTo>
                  <a:pt x="35678" y="92242"/>
                </a:lnTo>
                <a:lnTo>
                  <a:pt x="34656" y="91815"/>
                </a:lnTo>
                <a:lnTo>
                  <a:pt x="33635" y="91174"/>
                </a:lnTo>
                <a:lnTo>
                  <a:pt x="32692" y="90534"/>
                </a:lnTo>
                <a:lnTo>
                  <a:pt x="31827" y="89893"/>
                </a:lnTo>
                <a:lnTo>
                  <a:pt x="30963" y="89039"/>
                </a:lnTo>
                <a:lnTo>
                  <a:pt x="30177" y="88185"/>
                </a:lnTo>
                <a:lnTo>
                  <a:pt x="29470" y="87331"/>
                </a:lnTo>
                <a:lnTo>
                  <a:pt x="28762" y="86370"/>
                </a:lnTo>
                <a:lnTo>
                  <a:pt x="28212" y="85302"/>
                </a:lnTo>
                <a:lnTo>
                  <a:pt x="28212" y="85302"/>
                </a:lnTo>
                <a:lnTo>
                  <a:pt x="27583" y="84128"/>
                </a:lnTo>
                <a:lnTo>
                  <a:pt x="27112" y="82954"/>
                </a:lnTo>
                <a:lnTo>
                  <a:pt x="26562" y="81673"/>
                </a:lnTo>
                <a:lnTo>
                  <a:pt x="26169" y="80285"/>
                </a:lnTo>
                <a:lnTo>
                  <a:pt x="25697" y="78897"/>
                </a:lnTo>
                <a:lnTo>
                  <a:pt x="25305" y="77402"/>
                </a:lnTo>
                <a:lnTo>
                  <a:pt x="24990" y="75801"/>
                </a:lnTo>
                <a:lnTo>
                  <a:pt x="24676" y="74093"/>
                </a:lnTo>
                <a:lnTo>
                  <a:pt x="24126" y="70463"/>
                </a:lnTo>
                <a:lnTo>
                  <a:pt x="23811" y="66619"/>
                </a:lnTo>
                <a:lnTo>
                  <a:pt x="23576" y="62456"/>
                </a:lnTo>
                <a:lnTo>
                  <a:pt x="23497" y="57865"/>
                </a:lnTo>
                <a:lnTo>
                  <a:pt x="23497" y="57865"/>
                </a:lnTo>
                <a:lnTo>
                  <a:pt x="23576" y="53381"/>
                </a:lnTo>
                <a:lnTo>
                  <a:pt x="23811" y="49110"/>
                </a:lnTo>
                <a:lnTo>
                  <a:pt x="24204" y="45160"/>
                </a:lnTo>
                <a:lnTo>
                  <a:pt x="24676" y="41530"/>
                </a:lnTo>
                <a:lnTo>
                  <a:pt x="24990" y="39822"/>
                </a:lnTo>
                <a:lnTo>
                  <a:pt x="25383" y="38221"/>
                </a:lnTo>
                <a:lnTo>
                  <a:pt x="25776" y="36726"/>
                </a:lnTo>
                <a:lnTo>
                  <a:pt x="26169" y="35231"/>
                </a:lnTo>
                <a:lnTo>
                  <a:pt x="26640" y="33843"/>
                </a:lnTo>
                <a:lnTo>
                  <a:pt x="27112" y="32456"/>
                </a:lnTo>
                <a:lnTo>
                  <a:pt x="27662" y="31281"/>
                </a:lnTo>
                <a:lnTo>
                  <a:pt x="28291" y="30107"/>
                </a:lnTo>
                <a:lnTo>
                  <a:pt x="28291" y="30107"/>
                </a:lnTo>
                <a:lnTo>
                  <a:pt x="28841" y="28932"/>
                </a:lnTo>
                <a:lnTo>
                  <a:pt x="29548" y="27972"/>
                </a:lnTo>
                <a:lnTo>
                  <a:pt x="30255" y="27011"/>
                </a:lnTo>
                <a:lnTo>
                  <a:pt x="31041" y="26050"/>
                </a:lnTo>
                <a:lnTo>
                  <a:pt x="31906" y="25302"/>
                </a:lnTo>
                <a:lnTo>
                  <a:pt x="32770" y="24555"/>
                </a:lnTo>
                <a:lnTo>
                  <a:pt x="33713" y="23915"/>
                </a:lnTo>
                <a:lnTo>
                  <a:pt x="34735" y="23274"/>
                </a:lnTo>
                <a:lnTo>
                  <a:pt x="35756" y="22740"/>
                </a:lnTo>
                <a:lnTo>
                  <a:pt x="36935" y="22313"/>
                </a:lnTo>
                <a:lnTo>
                  <a:pt x="38035" y="21886"/>
                </a:lnTo>
                <a:lnTo>
                  <a:pt x="39293" y="21566"/>
                </a:lnTo>
                <a:lnTo>
                  <a:pt x="40550" y="21352"/>
                </a:lnTo>
                <a:lnTo>
                  <a:pt x="41886" y="21139"/>
                </a:lnTo>
                <a:lnTo>
                  <a:pt x="43301" y="21032"/>
                </a:lnTo>
                <a:lnTo>
                  <a:pt x="44715" y="21032"/>
                </a:lnTo>
                <a:lnTo>
                  <a:pt x="44715" y="21032"/>
                </a:lnTo>
                <a:lnTo>
                  <a:pt x="46130" y="21032"/>
                </a:lnTo>
                <a:lnTo>
                  <a:pt x="47544" y="21139"/>
                </a:lnTo>
                <a:lnTo>
                  <a:pt x="48880" y="21352"/>
                </a:lnTo>
                <a:lnTo>
                  <a:pt x="50138" y="21566"/>
                </a:lnTo>
                <a:lnTo>
                  <a:pt x="51316" y="21886"/>
                </a:lnTo>
                <a:lnTo>
                  <a:pt x="52495" y="22206"/>
                </a:lnTo>
                <a:lnTo>
                  <a:pt x="53595" y="22740"/>
                </a:lnTo>
                <a:lnTo>
                  <a:pt x="54617" y="23274"/>
                </a:lnTo>
                <a:lnTo>
                  <a:pt x="55639" y="23808"/>
                </a:lnTo>
                <a:lnTo>
                  <a:pt x="56582" y="24555"/>
                </a:lnTo>
                <a:lnTo>
                  <a:pt x="57446" y="25302"/>
                </a:lnTo>
                <a:lnTo>
                  <a:pt x="58310" y="26050"/>
                </a:lnTo>
                <a:lnTo>
                  <a:pt x="59096" y="26904"/>
                </a:lnTo>
                <a:lnTo>
                  <a:pt x="59804" y="27865"/>
                </a:lnTo>
                <a:lnTo>
                  <a:pt x="60511" y="28932"/>
                </a:lnTo>
                <a:lnTo>
                  <a:pt x="61139" y="30000"/>
                </a:lnTo>
                <a:lnTo>
                  <a:pt x="61139" y="30000"/>
                </a:lnTo>
                <a:lnTo>
                  <a:pt x="61690" y="31174"/>
                </a:lnTo>
                <a:lnTo>
                  <a:pt x="62240" y="32456"/>
                </a:lnTo>
                <a:lnTo>
                  <a:pt x="62711" y="33737"/>
                </a:lnTo>
                <a:lnTo>
                  <a:pt x="63183" y="35125"/>
                </a:lnTo>
                <a:lnTo>
                  <a:pt x="63576" y="36619"/>
                </a:lnTo>
                <a:lnTo>
                  <a:pt x="63969" y="38114"/>
                </a:lnTo>
                <a:lnTo>
                  <a:pt x="64361" y="39822"/>
                </a:lnTo>
                <a:lnTo>
                  <a:pt x="64676" y="41530"/>
                </a:lnTo>
                <a:lnTo>
                  <a:pt x="65147" y="45160"/>
                </a:lnTo>
                <a:lnTo>
                  <a:pt x="65540" y="49004"/>
                </a:lnTo>
                <a:lnTo>
                  <a:pt x="65776" y="53274"/>
                </a:lnTo>
                <a:lnTo>
                  <a:pt x="65855" y="57865"/>
                </a:lnTo>
                <a:lnTo>
                  <a:pt x="65855" y="57865"/>
                </a:lnTo>
                <a:lnTo>
                  <a:pt x="65776" y="60854"/>
                </a:lnTo>
                <a:lnTo>
                  <a:pt x="65697" y="63737"/>
                </a:lnTo>
                <a:lnTo>
                  <a:pt x="65540" y="66406"/>
                </a:lnTo>
                <a:lnTo>
                  <a:pt x="65305" y="69075"/>
                </a:lnTo>
                <a:lnTo>
                  <a:pt x="65069" y="71423"/>
                </a:lnTo>
                <a:lnTo>
                  <a:pt x="64754" y="73772"/>
                </a:lnTo>
                <a:lnTo>
                  <a:pt x="64361" y="75907"/>
                </a:lnTo>
                <a:lnTo>
                  <a:pt x="63890" y="77829"/>
                </a:lnTo>
                <a:lnTo>
                  <a:pt x="63890" y="77829"/>
                </a:lnTo>
                <a:lnTo>
                  <a:pt x="63340" y="79751"/>
                </a:lnTo>
                <a:lnTo>
                  <a:pt x="62790" y="81459"/>
                </a:lnTo>
                <a:lnTo>
                  <a:pt x="62083" y="83061"/>
                </a:lnTo>
                <a:lnTo>
                  <a:pt x="61297" y="84555"/>
                </a:lnTo>
                <a:lnTo>
                  <a:pt x="60511" y="85943"/>
                </a:lnTo>
                <a:lnTo>
                  <a:pt x="59568" y="87224"/>
                </a:lnTo>
                <a:lnTo>
                  <a:pt x="58625" y="88399"/>
                </a:lnTo>
                <a:lnTo>
                  <a:pt x="57525" y="89466"/>
                </a:lnTo>
                <a:lnTo>
                  <a:pt x="63890" y="103452"/>
                </a:lnTo>
                <a:lnTo>
                  <a:pt x="56110" y="108363"/>
                </a:lnTo>
                <a:lnTo>
                  <a:pt x="49352" y="93310"/>
                </a:lnTo>
                <a:lnTo>
                  <a:pt x="49352" y="93310"/>
                </a:lnTo>
                <a:lnTo>
                  <a:pt x="48487" y="93630"/>
                </a:lnTo>
                <a:lnTo>
                  <a:pt x="47466" y="93843"/>
                </a:lnTo>
                <a:lnTo>
                  <a:pt x="46208" y="93950"/>
                </a:lnTo>
                <a:lnTo>
                  <a:pt x="44715" y="93950"/>
                </a:lnTo>
                <a:lnTo>
                  <a:pt x="44715" y="93950"/>
                </a:lnTo>
                <a:close/>
                <a:moveTo>
                  <a:pt x="108448" y="0"/>
                </a:moveTo>
                <a:lnTo>
                  <a:pt x="104283" y="0"/>
                </a:lnTo>
                <a:lnTo>
                  <a:pt x="16660" y="0"/>
                </a:lnTo>
                <a:lnTo>
                  <a:pt x="0" y="22527"/>
                </a:lnTo>
                <a:lnTo>
                  <a:pt x="0" y="98114"/>
                </a:lnTo>
                <a:lnTo>
                  <a:pt x="0" y="104306"/>
                </a:lnTo>
                <a:lnTo>
                  <a:pt x="0" y="120000"/>
                </a:lnTo>
                <a:lnTo>
                  <a:pt x="11552" y="120000"/>
                </a:lnTo>
                <a:lnTo>
                  <a:pt x="15717" y="120000"/>
                </a:lnTo>
                <a:lnTo>
                  <a:pt x="103340" y="120000"/>
                </a:lnTo>
                <a:lnTo>
                  <a:pt x="120000" y="97367"/>
                </a:lnTo>
                <a:lnTo>
                  <a:pt x="120000" y="21779"/>
                </a:lnTo>
                <a:lnTo>
                  <a:pt x="120000" y="15587"/>
                </a:lnTo>
                <a:lnTo>
                  <a:pt x="120000" y="0"/>
                </a:lnTo>
                <a:lnTo>
                  <a:pt x="1084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6563197"/>
      </p:ext>
    </p:extLst>
  </p:cSld>
  <p:clrMapOvr>
    <a:masterClrMapping/>
  </p:clrMapOvr>
  <p:transition spd="med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with Picture 2">
  <p:cSld name="Divider with Picture 2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5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396000" tIns="0" rIns="0" bIns="0" anchor="t" anchorCtr="0">
            <a:normAutofit/>
          </a:bodyPr>
          <a:lstStyle>
            <a:lvl1pPr marR="0" lvl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219" name="Google Shape;219;p50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50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0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2" name="Google Shape;222;p50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6740979" cy="6857999"/>
          </a:xfrm>
          <a:prstGeom prst="rect">
            <a:avLst/>
          </a:prstGeom>
          <a:solidFill>
            <a:srgbClr val="FFFFFF">
              <a:alpha val="89803"/>
            </a:srgbClr>
          </a:solidFill>
          <a:ln>
            <a:noFill/>
          </a:ln>
        </p:spPr>
        <p:txBody>
          <a:bodyPr spcFirstLastPara="1" wrap="square" lIns="540000" tIns="684000" rIns="288000" bIns="42480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Titillium Web"/>
              <a:buNone/>
              <a:defRPr sz="4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0"/>
          <p:cNvSpPr txBox="1">
            <a:spLocks noGrp="1"/>
          </p:cNvSpPr>
          <p:nvPr>
            <p:ph type="body" idx="1"/>
          </p:nvPr>
        </p:nvSpPr>
        <p:spPr>
          <a:xfrm>
            <a:off x="550863" y="2852936"/>
            <a:ext cx="4897437" cy="3312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›"/>
              <a:defRPr sz="2400">
                <a:solidFill>
                  <a:schemeClr val="dk1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›"/>
              <a:defRPr sz="2000">
                <a:solidFill>
                  <a:schemeClr val="dk1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 sz="1800">
                <a:solidFill>
                  <a:schemeClr val="dk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›"/>
              <a:defRPr sz="1600">
                <a:solidFill>
                  <a:schemeClr val="dk1"/>
                </a:solidFill>
              </a:defRPr>
            </a:lvl4pPr>
            <a:lvl5pPr marL="2286000" lvl="4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Char char="›"/>
              <a:defRPr sz="1200">
                <a:solidFill>
                  <a:schemeClr val="dk1"/>
                </a:solidFill>
              </a:defRPr>
            </a:lvl5pPr>
            <a:lvl6pPr marL="2743200" lvl="5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›"/>
              <a:defRPr>
                <a:solidFill>
                  <a:schemeClr val="lt1"/>
                </a:solidFill>
              </a:defRPr>
            </a:lvl6pPr>
            <a:lvl7pPr marL="3200400" lvl="6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›"/>
              <a:defRPr>
                <a:solidFill>
                  <a:schemeClr val="lt1"/>
                </a:solidFill>
              </a:defRPr>
            </a:lvl7pPr>
            <a:lvl8pPr marL="3657600" lvl="7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›"/>
              <a:defRPr>
                <a:solidFill>
                  <a:schemeClr val="lt1"/>
                </a:solidFill>
              </a:defRPr>
            </a:lvl8pPr>
            <a:lvl9pPr marL="4114800" lvl="8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›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4" name="Google Shape;224;p50"/>
          <p:cNvSpPr/>
          <p:nvPr/>
        </p:nvSpPr>
        <p:spPr>
          <a:xfrm>
            <a:off x="10921592" y="5636650"/>
            <a:ext cx="720000" cy="52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95088" y="49537"/>
                </a:moveTo>
                <a:lnTo>
                  <a:pt x="84558" y="49537"/>
                </a:lnTo>
                <a:lnTo>
                  <a:pt x="84558" y="72278"/>
                </a:lnTo>
                <a:lnTo>
                  <a:pt x="84558" y="72278"/>
                </a:lnTo>
                <a:lnTo>
                  <a:pt x="84637" y="75160"/>
                </a:lnTo>
                <a:lnTo>
                  <a:pt x="84715" y="77509"/>
                </a:lnTo>
                <a:lnTo>
                  <a:pt x="84951" y="79324"/>
                </a:lnTo>
                <a:lnTo>
                  <a:pt x="85108" y="79964"/>
                </a:lnTo>
                <a:lnTo>
                  <a:pt x="85265" y="80605"/>
                </a:lnTo>
                <a:lnTo>
                  <a:pt x="85265" y="80605"/>
                </a:lnTo>
                <a:lnTo>
                  <a:pt x="85501" y="81032"/>
                </a:lnTo>
                <a:lnTo>
                  <a:pt x="85737" y="81459"/>
                </a:lnTo>
                <a:lnTo>
                  <a:pt x="86051" y="81886"/>
                </a:lnTo>
                <a:lnTo>
                  <a:pt x="86444" y="82100"/>
                </a:lnTo>
                <a:lnTo>
                  <a:pt x="86916" y="82420"/>
                </a:lnTo>
                <a:lnTo>
                  <a:pt x="87466" y="82527"/>
                </a:lnTo>
                <a:lnTo>
                  <a:pt x="88094" y="82633"/>
                </a:lnTo>
                <a:lnTo>
                  <a:pt x="88723" y="82633"/>
                </a:lnTo>
                <a:lnTo>
                  <a:pt x="95010" y="82313"/>
                </a:lnTo>
                <a:lnTo>
                  <a:pt x="95403" y="91281"/>
                </a:lnTo>
                <a:lnTo>
                  <a:pt x="95403" y="91281"/>
                </a:lnTo>
                <a:lnTo>
                  <a:pt x="92967" y="91922"/>
                </a:lnTo>
                <a:lnTo>
                  <a:pt x="90923" y="92349"/>
                </a:lnTo>
                <a:lnTo>
                  <a:pt x="89116" y="92562"/>
                </a:lnTo>
                <a:lnTo>
                  <a:pt x="87623" y="92669"/>
                </a:lnTo>
                <a:lnTo>
                  <a:pt x="87623" y="92669"/>
                </a:lnTo>
                <a:lnTo>
                  <a:pt x="86051" y="92562"/>
                </a:lnTo>
                <a:lnTo>
                  <a:pt x="84637" y="92456"/>
                </a:lnTo>
                <a:lnTo>
                  <a:pt x="83379" y="92135"/>
                </a:lnTo>
                <a:lnTo>
                  <a:pt x="82200" y="91708"/>
                </a:lnTo>
                <a:lnTo>
                  <a:pt x="81100" y="91068"/>
                </a:lnTo>
                <a:lnTo>
                  <a:pt x="80236" y="90427"/>
                </a:lnTo>
                <a:lnTo>
                  <a:pt x="79450" y="89573"/>
                </a:lnTo>
                <a:lnTo>
                  <a:pt x="78743" y="88612"/>
                </a:lnTo>
                <a:lnTo>
                  <a:pt x="78743" y="88612"/>
                </a:lnTo>
                <a:lnTo>
                  <a:pt x="78193" y="87544"/>
                </a:lnTo>
                <a:lnTo>
                  <a:pt x="77721" y="86157"/>
                </a:lnTo>
                <a:lnTo>
                  <a:pt x="77328" y="84662"/>
                </a:lnTo>
                <a:lnTo>
                  <a:pt x="77014" y="82847"/>
                </a:lnTo>
                <a:lnTo>
                  <a:pt x="76699" y="80819"/>
                </a:lnTo>
                <a:lnTo>
                  <a:pt x="76542" y="78577"/>
                </a:lnTo>
                <a:lnTo>
                  <a:pt x="76385" y="76121"/>
                </a:lnTo>
                <a:lnTo>
                  <a:pt x="76385" y="73452"/>
                </a:lnTo>
                <a:lnTo>
                  <a:pt x="76385" y="49537"/>
                </a:lnTo>
                <a:lnTo>
                  <a:pt x="70570" y="49537"/>
                </a:lnTo>
                <a:lnTo>
                  <a:pt x="70570" y="39929"/>
                </a:lnTo>
                <a:lnTo>
                  <a:pt x="76385" y="39929"/>
                </a:lnTo>
                <a:lnTo>
                  <a:pt x="76385" y="24982"/>
                </a:lnTo>
                <a:lnTo>
                  <a:pt x="84558" y="24982"/>
                </a:lnTo>
                <a:lnTo>
                  <a:pt x="84558" y="39929"/>
                </a:lnTo>
                <a:lnTo>
                  <a:pt x="95088" y="39929"/>
                </a:lnTo>
                <a:lnTo>
                  <a:pt x="95088" y="49537"/>
                </a:lnTo>
                <a:close/>
                <a:moveTo>
                  <a:pt x="34813" y="77936"/>
                </a:moveTo>
                <a:lnTo>
                  <a:pt x="34813" y="77936"/>
                </a:lnTo>
                <a:lnTo>
                  <a:pt x="35128" y="78683"/>
                </a:lnTo>
                <a:lnTo>
                  <a:pt x="35521" y="79324"/>
                </a:lnTo>
                <a:lnTo>
                  <a:pt x="35992" y="79964"/>
                </a:lnTo>
                <a:lnTo>
                  <a:pt x="36385" y="80498"/>
                </a:lnTo>
                <a:lnTo>
                  <a:pt x="36935" y="81139"/>
                </a:lnTo>
                <a:lnTo>
                  <a:pt x="37407" y="81566"/>
                </a:lnTo>
                <a:lnTo>
                  <a:pt x="37957" y="81993"/>
                </a:lnTo>
                <a:lnTo>
                  <a:pt x="38585" y="82420"/>
                </a:lnTo>
                <a:lnTo>
                  <a:pt x="39921" y="83061"/>
                </a:lnTo>
                <a:lnTo>
                  <a:pt x="41336" y="83594"/>
                </a:lnTo>
                <a:lnTo>
                  <a:pt x="42986" y="83808"/>
                </a:lnTo>
                <a:lnTo>
                  <a:pt x="44715" y="83915"/>
                </a:lnTo>
                <a:lnTo>
                  <a:pt x="44715" y="83915"/>
                </a:lnTo>
                <a:lnTo>
                  <a:pt x="46444" y="83808"/>
                </a:lnTo>
                <a:lnTo>
                  <a:pt x="48016" y="83594"/>
                </a:lnTo>
                <a:lnTo>
                  <a:pt x="49509" y="83061"/>
                </a:lnTo>
                <a:lnTo>
                  <a:pt x="50845" y="82420"/>
                </a:lnTo>
                <a:lnTo>
                  <a:pt x="51395" y="82100"/>
                </a:lnTo>
                <a:lnTo>
                  <a:pt x="51945" y="81673"/>
                </a:lnTo>
                <a:lnTo>
                  <a:pt x="52495" y="81139"/>
                </a:lnTo>
                <a:lnTo>
                  <a:pt x="52967" y="80605"/>
                </a:lnTo>
                <a:lnTo>
                  <a:pt x="53438" y="80071"/>
                </a:lnTo>
                <a:lnTo>
                  <a:pt x="53831" y="79431"/>
                </a:lnTo>
                <a:lnTo>
                  <a:pt x="54224" y="78683"/>
                </a:lnTo>
                <a:lnTo>
                  <a:pt x="54538" y="78043"/>
                </a:lnTo>
                <a:lnTo>
                  <a:pt x="54538" y="78043"/>
                </a:lnTo>
                <a:lnTo>
                  <a:pt x="55167" y="76441"/>
                </a:lnTo>
                <a:lnTo>
                  <a:pt x="55639" y="74520"/>
                </a:lnTo>
                <a:lnTo>
                  <a:pt x="56110" y="72384"/>
                </a:lnTo>
                <a:lnTo>
                  <a:pt x="56424" y="70036"/>
                </a:lnTo>
                <a:lnTo>
                  <a:pt x="56739" y="67367"/>
                </a:lnTo>
                <a:lnTo>
                  <a:pt x="56896" y="64484"/>
                </a:lnTo>
                <a:lnTo>
                  <a:pt x="57053" y="61388"/>
                </a:lnTo>
                <a:lnTo>
                  <a:pt x="57053" y="57972"/>
                </a:lnTo>
                <a:lnTo>
                  <a:pt x="57053" y="57972"/>
                </a:lnTo>
                <a:lnTo>
                  <a:pt x="57053" y="54555"/>
                </a:lnTo>
                <a:lnTo>
                  <a:pt x="56896" y="51352"/>
                </a:lnTo>
                <a:lnTo>
                  <a:pt x="56739" y="48470"/>
                </a:lnTo>
                <a:lnTo>
                  <a:pt x="56424" y="45694"/>
                </a:lnTo>
                <a:lnTo>
                  <a:pt x="56031" y="43238"/>
                </a:lnTo>
                <a:lnTo>
                  <a:pt x="55639" y="41103"/>
                </a:lnTo>
                <a:lnTo>
                  <a:pt x="55088" y="39075"/>
                </a:lnTo>
                <a:lnTo>
                  <a:pt x="54460" y="37367"/>
                </a:lnTo>
                <a:lnTo>
                  <a:pt x="54460" y="37367"/>
                </a:lnTo>
                <a:lnTo>
                  <a:pt x="54145" y="36619"/>
                </a:lnTo>
                <a:lnTo>
                  <a:pt x="53752" y="35872"/>
                </a:lnTo>
                <a:lnTo>
                  <a:pt x="53281" y="35231"/>
                </a:lnTo>
                <a:lnTo>
                  <a:pt x="52888" y="34591"/>
                </a:lnTo>
                <a:lnTo>
                  <a:pt x="52417" y="34057"/>
                </a:lnTo>
                <a:lnTo>
                  <a:pt x="51866" y="33523"/>
                </a:lnTo>
                <a:lnTo>
                  <a:pt x="51316" y="32989"/>
                </a:lnTo>
                <a:lnTo>
                  <a:pt x="50688" y="32562"/>
                </a:lnTo>
                <a:lnTo>
                  <a:pt x="50059" y="32242"/>
                </a:lnTo>
                <a:lnTo>
                  <a:pt x="49430" y="31922"/>
                </a:lnTo>
                <a:lnTo>
                  <a:pt x="48016" y="31388"/>
                </a:lnTo>
                <a:lnTo>
                  <a:pt x="46444" y="31068"/>
                </a:lnTo>
                <a:lnTo>
                  <a:pt x="44715" y="30961"/>
                </a:lnTo>
                <a:lnTo>
                  <a:pt x="44715" y="30961"/>
                </a:lnTo>
                <a:lnTo>
                  <a:pt x="42986" y="31068"/>
                </a:lnTo>
                <a:lnTo>
                  <a:pt x="41415" y="31388"/>
                </a:lnTo>
                <a:lnTo>
                  <a:pt x="40000" y="31922"/>
                </a:lnTo>
                <a:lnTo>
                  <a:pt x="38664" y="32562"/>
                </a:lnTo>
                <a:lnTo>
                  <a:pt x="38114" y="32989"/>
                </a:lnTo>
                <a:lnTo>
                  <a:pt x="37564" y="33523"/>
                </a:lnTo>
                <a:lnTo>
                  <a:pt x="37014" y="34057"/>
                </a:lnTo>
                <a:lnTo>
                  <a:pt x="36542" y="34591"/>
                </a:lnTo>
                <a:lnTo>
                  <a:pt x="36071" y="35231"/>
                </a:lnTo>
                <a:lnTo>
                  <a:pt x="35599" y="35872"/>
                </a:lnTo>
                <a:lnTo>
                  <a:pt x="35285" y="36619"/>
                </a:lnTo>
                <a:lnTo>
                  <a:pt x="34892" y="37367"/>
                </a:lnTo>
                <a:lnTo>
                  <a:pt x="34892" y="37367"/>
                </a:lnTo>
                <a:lnTo>
                  <a:pt x="34263" y="39075"/>
                </a:lnTo>
                <a:lnTo>
                  <a:pt x="33713" y="41103"/>
                </a:lnTo>
                <a:lnTo>
                  <a:pt x="33242" y="43238"/>
                </a:lnTo>
                <a:lnTo>
                  <a:pt x="32927" y="45694"/>
                </a:lnTo>
                <a:lnTo>
                  <a:pt x="32613" y="48363"/>
                </a:lnTo>
                <a:lnTo>
                  <a:pt x="32377" y="51246"/>
                </a:lnTo>
                <a:lnTo>
                  <a:pt x="32299" y="54448"/>
                </a:lnTo>
                <a:lnTo>
                  <a:pt x="32220" y="57865"/>
                </a:lnTo>
                <a:lnTo>
                  <a:pt x="32220" y="57865"/>
                </a:lnTo>
                <a:lnTo>
                  <a:pt x="32299" y="61174"/>
                </a:lnTo>
                <a:lnTo>
                  <a:pt x="32377" y="64377"/>
                </a:lnTo>
                <a:lnTo>
                  <a:pt x="32613" y="67260"/>
                </a:lnTo>
                <a:lnTo>
                  <a:pt x="32927" y="69822"/>
                </a:lnTo>
                <a:lnTo>
                  <a:pt x="33242" y="72278"/>
                </a:lnTo>
                <a:lnTo>
                  <a:pt x="33713" y="74413"/>
                </a:lnTo>
                <a:lnTo>
                  <a:pt x="34185" y="76228"/>
                </a:lnTo>
                <a:lnTo>
                  <a:pt x="34813" y="77936"/>
                </a:lnTo>
                <a:lnTo>
                  <a:pt x="34813" y="77936"/>
                </a:lnTo>
                <a:close/>
                <a:moveTo>
                  <a:pt x="44715" y="93950"/>
                </a:moveTo>
                <a:lnTo>
                  <a:pt x="44715" y="93950"/>
                </a:lnTo>
                <a:lnTo>
                  <a:pt x="43222" y="93950"/>
                </a:lnTo>
                <a:lnTo>
                  <a:pt x="41886" y="93843"/>
                </a:lnTo>
                <a:lnTo>
                  <a:pt x="40472" y="93630"/>
                </a:lnTo>
                <a:lnTo>
                  <a:pt x="39214" y="93416"/>
                </a:lnTo>
                <a:lnTo>
                  <a:pt x="37957" y="93096"/>
                </a:lnTo>
                <a:lnTo>
                  <a:pt x="36857" y="92776"/>
                </a:lnTo>
                <a:lnTo>
                  <a:pt x="35678" y="92242"/>
                </a:lnTo>
                <a:lnTo>
                  <a:pt x="34656" y="91815"/>
                </a:lnTo>
                <a:lnTo>
                  <a:pt x="33635" y="91174"/>
                </a:lnTo>
                <a:lnTo>
                  <a:pt x="32692" y="90534"/>
                </a:lnTo>
                <a:lnTo>
                  <a:pt x="31827" y="89893"/>
                </a:lnTo>
                <a:lnTo>
                  <a:pt x="30963" y="89039"/>
                </a:lnTo>
                <a:lnTo>
                  <a:pt x="30177" y="88185"/>
                </a:lnTo>
                <a:lnTo>
                  <a:pt x="29470" y="87331"/>
                </a:lnTo>
                <a:lnTo>
                  <a:pt x="28762" y="86370"/>
                </a:lnTo>
                <a:lnTo>
                  <a:pt x="28212" y="85302"/>
                </a:lnTo>
                <a:lnTo>
                  <a:pt x="28212" y="85302"/>
                </a:lnTo>
                <a:lnTo>
                  <a:pt x="27583" y="84128"/>
                </a:lnTo>
                <a:lnTo>
                  <a:pt x="27112" y="82954"/>
                </a:lnTo>
                <a:lnTo>
                  <a:pt x="26562" y="81673"/>
                </a:lnTo>
                <a:lnTo>
                  <a:pt x="26169" y="80285"/>
                </a:lnTo>
                <a:lnTo>
                  <a:pt x="25697" y="78897"/>
                </a:lnTo>
                <a:lnTo>
                  <a:pt x="25305" y="77402"/>
                </a:lnTo>
                <a:lnTo>
                  <a:pt x="24990" y="75801"/>
                </a:lnTo>
                <a:lnTo>
                  <a:pt x="24676" y="74093"/>
                </a:lnTo>
                <a:lnTo>
                  <a:pt x="24126" y="70463"/>
                </a:lnTo>
                <a:lnTo>
                  <a:pt x="23811" y="66619"/>
                </a:lnTo>
                <a:lnTo>
                  <a:pt x="23576" y="62456"/>
                </a:lnTo>
                <a:lnTo>
                  <a:pt x="23497" y="57865"/>
                </a:lnTo>
                <a:lnTo>
                  <a:pt x="23497" y="57865"/>
                </a:lnTo>
                <a:lnTo>
                  <a:pt x="23576" y="53381"/>
                </a:lnTo>
                <a:lnTo>
                  <a:pt x="23811" y="49110"/>
                </a:lnTo>
                <a:lnTo>
                  <a:pt x="24204" y="45160"/>
                </a:lnTo>
                <a:lnTo>
                  <a:pt x="24676" y="41530"/>
                </a:lnTo>
                <a:lnTo>
                  <a:pt x="24990" y="39822"/>
                </a:lnTo>
                <a:lnTo>
                  <a:pt x="25383" y="38221"/>
                </a:lnTo>
                <a:lnTo>
                  <a:pt x="25776" y="36726"/>
                </a:lnTo>
                <a:lnTo>
                  <a:pt x="26169" y="35231"/>
                </a:lnTo>
                <a:lnTo>
                  <a:pt x="26640" y="33843"/>
                </a:lnTo>
                <a:lnTo>
                  <a:pt x="27112" y="32456"/>
                </a:lnTo>
                <a:lnTo>
                  <a:pt x="27662" y="31281"/>
                </a:lnTo>
                <a:lnTo>
                  <a:pt x="28291" y="30107"/>
                </a:lnTo>
                <a:lnTo>
                  <a:pt x="28291" y="30107"/>
                </a:lnTo>
                <a:lnTo>
                  <a:pt x="28841" y="28932"/>
                </a:lnTo>
                <a:lnTo>
                  <a:pt x="29548" y="27972"/>
                </a:lnTo>
                <a:lnTo>
                  <a:pt x="30255" y="27011"/>
                </a:lnTo>
                <a:lnTo>
                  <a:pt x="31041" y="26050"/>
                </a:lnTo>
                <a:lnTo>
                  <a:pt x="31906" y="25302"/>
                </a:lnTo>
                <a:lnTo>
                  <a:pt x="32770" y="24555"/>
                </a:lnTo>
                <a:lnTo>
                  <a:pt x="33713" y="23915"/>
                </a:lnTo>
                <a:lnTo>
                  <a:pt x="34735" y="23274"/>
                </a:lnTo>
                <a:lnTo>
                  <a:pt x="35756" y="22740"/>
                </a:lnTo>
                <a:lnTo>
                  <a:pt x="36935" y="22313"/>
                </a:lnTo>
                <a:lnTo>
                  <a:pt x="38035" y="21886"/>
                </a:lnTo>
                <a:lnTo>
                  <a:pt x="39293" y="21566"/>
                </a:lnTo>
                <a:lnTo>
                  <a:pt x="40550" y="21352"/>
                </a:lnTo>
                <a:lnTo>
                  <a:pt x="41886" y="21139"/>
                </a:lnTo>
                <a:lnTo>
                  <a:pt x="43301" y="21032"/>
                </a:lnTo>
                <a:lnTo>
                  <a:pt x="44715" y="21032"/>
                </a:lnTo>
                <a:lnTo>
                  <a:pt x="44715" y="21032"/>
                </a:lnTo>
                <a:lnTo>
                  <a:pt x="46130" y="21032"/>
                </a:lnTo>
                <a:lnTo>
                  <a:pt x="47544" y="21139"/>
                </a:lnTo>
                <a:lnTo>
                  <a:pt x="48880" y="21352"/>
                </a:lnTo>
                <a:lnTo>
                  <a:pt x="50138" y="21566"/>
                </a:lnTo>
                <a:lnTo>
                  <a:pt x="51316" y="21886"/>
                </a:lnTo>
                <a:lnTo>
                  <a:pt x="52495" y="22206"/>
                </a:lnTo>
                <a:lnTo>
                  <a:pt x="53595" y="22740"/>
                </a:lnTo>
                <a:lnTo>
                  <a:pt x="54617" y="23274"/>
                </a:lnTo>
                <a:lnTo>
                  <a:pt x="55639" y="23808"/>
                </a:lnTo>
                <a:lnTo>
                  <a:pt x="56582" y="24555"/>
                </a:lnTo>
                <a:lnTo>
                  <a:pt x="57446" y="25302"/>
                </a:lnTo>
                <a:lnTo>
                  <a:pt x="58310" y="26050"/>
                </a:lnTo>
                <a:lnTo>
                  <a:pt x="59096" y="26904"/>
                </a:lnTo>
                <a:lnTo>
                  <a:pt x="59804" y="27865"/>
                </a:lnTo>
                <a:lnTo>
                  <a:pt x="60511" y="28932"/>
                </a:lnTo>
                <a:lnTo>
                  <a:pt x="61139" y="30000"/>
                </a:lnTo>
                <a:lnTo>
                  <a:pt x="61139" y="30000"/>
                </a:lnTo>
                <a:lnTo>
                  <a:pt x="61690" y="31174"/>
                </a:lnTo>
                <a:lnTo>
                  <a:pt x="62240" y="32456"/>
                </a:lnTo>
                <a:lnTo>
                  <a:pt x="62711" y="33737"/>
                </a:lnTo>
                <a:lnTo>
                  <a:pt x="63183" y="35125"/>
                </a:lnTo>
                <a:lnTo>
                  <a:pt x="63576" y="36619"/>
                </a:lnTo>
                <a:lnTo>
                  <a:pt x="63969" y="38114"/>
                </a:lnTo>
                <a:lnTo>
                  <a:pt x="64361" y="39822"/>
                </a:lnTo>
                <a:lnTo>
                  <a:pt x="64676" y="41530"/>
                </a:lnTo>
                <a:lnTo>
                  <a:pt x="65147" y="45160"/>
                </a:lnTo>
                <a:lnTo>
                  <a:pt x="65540" y="49004"/>
                </a:lnTo>
                <a:lnTo>
                  <a:pt x="65776" y="53274"/>
                </a:lnTo>
                <a:lnTo>
                  <a:pt x="65855" y="57865"/>
                </a:lnTo>
                <a:lnTo>
                  <a:pt x="65855" y="57865"/>
                </a:lnTo>
                <a:lnTo>
                  <a:pt x="65776" y="60854"/>
                </a:lnTo>
                <a:lnTo>
                  <a:pt x="65697" y="63737"/>
                </a:lnTo>
                <a:lnTo>
                  <a:pt x="65540" y="66406"/>
                </a:lnTo>
                <a:lnTo>
                  <a:pt x="65305" y="69075"/>
                </a:lnTo>
                <a:lnTo>
                  <a:pt x="65069" y="71423"/>
                </a:lnTo>
                <a:lnTo>
                  <a:pt x="64754" y="73772"/>
                </a:lnTo>
                <a:lnTo>
                  <a:pt x="64361" y="75907"/>
                </a:lnTo>
                <a:lnTo>
                  <a:pt x="63890" y="77829"/>
                </a:lnTo>
                <a:lnTo>
                  <a:pt x="63890" y="77829"/>
                </a:lnTo>
                <a:lnTo>
                  <a:pt x="63340" y="79751"/>
                </a:lnTo>
                <a:lnTo>
                  <a:pt x="62790" y="81459"/>
                </a:lnTo>
                <a:lnTo>
                  <a:pt x="62083" y="83061"/>
                </a:lnTo>
                <a:lnTo>
                  <a:pt x="61297" y="84555"/>
                </a:lnTo>
                <a:lnTo>
                  <a:pt x="60511" y="85943"/>
                </a:lnTo>
                <a:lnTo>
                  <a:pt x="59568" y="87224"/>
                </a:lnTo>
                <a:lnTo>
                  <a:pt x="58625" y="88399"/>
                </a:lnTo>
                <a:lnTo>
                  <a:pt x="57525" y="89466"/>
                </a:lnTo>
                <a:lnTo>
                  <a:pt x="63890" y="103452"/>
                </a:lnTo>
                <a:lnTo>
                  <a:pt x="56110" y="108363"/>
                </a:lnTo>
                <a:lnTo>
                  <a:pt x="49352" y="93310"/>
                </a:lnTo>
                <a:lnTo>
                  <a:pt x="49352" y="93310"/>
                </a:lnTo>
                <a:lnTo>
                  <a:pt x="48487" y="93630"/>
                </a:lnTo>
                <a:lnTo>
                  <a:pt x="47466" y="93843"/>
                </a:lnTo>
                <a:lnTo>
                  <a:pt x="46208" y="93950"/>
                </a:lnTo>
                <a:lnTo>
                  <a:pt x="44715" y="93950"/>
                </a:lnTo>
                <a:lnTo>
                  <a:pt x="44715" y="93950"/>
                </a:lnTo>
                <a:close/>
                <a:moveTo>
                  <a:pt x="108448" y="0"/>
                </a:moveTo>
                <a:lnTo>
                  <a:pt x="104283" y="0"/>
                </a:lnTo>
                <a:lnTo>
                  <a:pt x="16660" y="0"/>
                </a:lnTo>
                <a:lnTo>
                  <a:pt x="0" y="22527"/>
                </a:lnTo>
                <a:lnTo>
                  <a:pt x="0" y="98114"/>
                </a:lnTo>
                <a:lnTo>
                  <a:pt x="0" y="104306"/>
                </a:lnTo>
                <a:lnTo>
                  <a:pt x="0" y="120000"/>
                </a:lnTo>
                <a:lnTo>
                  <a:pt x="11552" y="120000"/>
                </a:lnTo>
                <a:lnTo>
                  <a:pt x="15717" y="120000"/>
                </a:lnTo>
                <a:lnTo>
                  <a:pt x="103340" y="120000"/>
                </a:lnTo>
                <a:lnTo>
                  <a:pt x="120000" y="97367"/>
                </a:lnTo>
                <a:lnTo>
                  <a:pt x="120000" y="21779"/>
                </a:lnTo>
                <a:lnTo>
                  <a:pt x="120000" y="15587"/>
                </a:lnTo>
                <a:lnTo>
                  <a:pt x="120000" y="0"/>
                </a:lnTo>
                <a:lnTo>
                  <a:pt x="1084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6605519"/>
      </p:ext>
    </p:extLst>
  </p:cSld>
  <p:clrMapOvr>
    <a:masterClrMapping/>
  </p:clrMapOvr>
  <p:transition spd="med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with Picture 3">
  <p:cSld name="Divider with Picture 3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396000" tIns="0" rIns="0" bIns="0" anchor="t" anchorCtr="0">
            <a:normAutofit/>
          </a:bodyPr>
          <a:lstStyle>
            <a:lvl1pPr marR="0" lvl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227" name="Google Shape;227;p51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51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51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0" name="Google Shape;230;p51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6740979" cy="6857999"/>
          </a:xfrm>
          <a:prstGeom prst="rect">
            <a:avLst/>
          </a:prstGeom>
          <a:solidFill>
            <a:srgbClr val="41CD52">
              <a:alpha val="80000"/>
            </a:srgbClr>
          </a:solidFill>
          <a:ln>
            <a:noFill/>
          </a:ln>
        </p:spPr>
        <p:txBody>
          <a:bodyPr spcFirstLastPara="1" wrap="square" lIns="540000" tIns="684000" rIns="288000" bIns="42480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Titillium Web"/>
              <a:buNone/>
              <a:defRPr sz="4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51"/>
          <p:cNvSpPr txBox="1">
            <a:spLocks noGrp="1"/>
          </p:cNvSpPr>
          <p:nvPr>
            <p:ph type="body" idx="1"/>
          </p:nvPr>
        </p:nvSpPr>
        <p:spPr>
          <a:xfrm>
            <a:off x="550863" y="2852936"/>
            <a:ext cx="4897437" cy="3312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›"/>
              <a:defRPr sz="2400">
                <a:solidFill>
                  <a:schemeClr val="dk1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›"/>
              <a:defRPr sz="2000">
                <a:solidFill>
                  <a:schemeClr val="dk1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 sz="1800">
                <a:solidFill>
                  <a:schemeClr val="dk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›"/>
              <a:defRPr sz="1600">
                <a:solidFill>
                  <a:schemeClr val="dk1"/>
                </a:solidFill>
              </a:defRPr>
            </a:lvl4pPr>
            <a:lvl5pPr marL="2286000" lvl="4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Char char="›"/>
              <a:defRPr sz="1200">
                <a:solidFill>
                  <a:schemeClr val="dk1"/>
                </a:solidFill>
              </a:defRPr>
            </a:lvl5pPr>
            <a:lvl6pPr marL="2743200" lvl="5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›"/>
              <a:defRPr>
                <a:solidFill>
                  <a:schemeClr val="lt1"/>
                </a:solidFill>
              </a:defRPr>
            </a:lvl6pPr>
            <a:lvl7pPr marL="3200400" lvl="6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›"/>
              <a:defRPr>
                <a:solidFill>
                  <a:schemeClr val="lt1"/>
                </a:solidFill>
              </a:defRPr>
            </a:lvl7pPr>
            <a:lvl8pPr marL="3657600" lvl="7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›"/>
              <a:defRPr>
                <a:solidFill>
                  <a:schemeClr val="lt1"/>
                </a:solidFill>
              </a:defRPr>
            </a:lvl8pPr>
            <a:lvl9pPr marL="4114800" lvl="8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›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51"/>
          <p:cNvSpPr/>
          <p:nvPr/>
        </p:nvSpPr>
        <p:spPr>
          <a:xfrm>
            <a:off x="10921592" y="5636650"/>
            <a:ext cx="720000" cy="52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95088" y="49537"/>
                </a:moveTo>
                <a:lnTo>
                  <a:pt x="84558" y="49537"/>
                </a:lnTo>
                <a:lnTo>
                  <a:pt x="84558" y="72278"/>
                </a:lnTo>
                <a:lnTo>
                  <a:pt x="84558" y="72278"/>
                </a:lnTo>
                <a:lnTo>
                  <a:pt x="84637" y="75160"/>
                </a:lnTo>
                <a:lnTo>
                  <a:pt x="84715" y="77509"/>
                </a:lnTo>
                <a:lnTo>
                  <a:pt x="84951" y="79324"/>
                </a:lnTo>
                <a:lnTo>
                  <a:pt x="85108" y="79964"/>
                </a:lnTo>
                <a:lnTo>
                  <a:pt x="85265" y="80605"/>
                </a:lnTo>
                <a:lnTo>
                  <a:pt x="85265" y="80605"/>
                </a:lnTo>
                <a:lnTo>
                  <a:pt x="85501" y="81032"/>
                </a:lnTo>
                <a:lnTo>
                  <a:pt x="85737" y="81459"/>
                </a:lnTo>
                <a:lnTo>
                  <a:pt x="86051" y="81886"/>
                </a:lnTo>
                <a:lnTo>
                  <a:pt x="86444" y="82100"/>
                </a:lnTo>
                <a:lnTo>
                  <a:pt x="86916" y="82420"/>
                </a:lnTo>
                <a:lnTo>
                  <a:pt x="87466" y="82527"/>
                </a:lnTo>
                <a:lnTo>
                  <a:pt x="88094" y="82633"/>
                </a:lnTo>
                <a:lnTo>
                  <a:pt x="88723" y="82633"/>
                </a:lnTo>
                <a:lnTo>
                  <a:pt x="95010" y="82313"/>
                </a:lnTo>
                <a:lnTo>
                  <a:pt x="95403" y="91281"/>
                </a:lnTo>
                <a:lnTo>
                  <a:pt x="95403" y="91281"/>
                </a:lnTo>
                <a:lnTo>
                  <a:pt x="92967" y="91922"/>
                </a:lnTo>
                <a:lnTo>
                  <a:pt x="90923" y="92349"/>
                </a:lnTo>
                <a:lnTo>
                  <a:pt x="89116" y="92562"/>
                </a:lnTo>
                <a:lnTo>
                  <a:pt x="87623" y="92669"/>
                </a:lnTo>
                <a:lnTo>
                  <a:pt x="87623" y="92669"/>
                </a:lnTo>
                <a:lnTo>
                  <a:pt x="86051" y="92562"/>
                </a:lnTo>
                <a:lnTo>
                  <a:pt x="84637" y="92456"/>
                </a:lnTo>
                <a:lnTo>
                  <a:pt x="83379" y="92135"/>
                </a:lnTo>
                <a:lnTo>
                  <a:pt x="82200" y="91708"/>
                </a:lnTo>
                <a:lnTo>
                  <a:pt x="81100" y="91068"/>
                </a:lnTo>
                <a:lnTo>
                  <a:pt x="80236" y="90427"/>
                </a:lnTo>
                <a:lnTo>
                  <a:pt x="79450" y="89573"/>
                </a:lnTo>
                <a:lnTo>
                  <a:pt x="78743" y="88612"/>
                </a:lnTo>
                <a:lnTo>
                  <a:pt x="78743" y="88612"/>
                </a:lnTo>
                <a:lnTo>
                  <a:pt x="78193" y="87544"/>
                </a:lnTo>
                <a:lnTo>
                  <a:pt x="77721" y="86157"/>
                </a:lnTo>
                <a:lnTo>
                  <a:pt x="77328" y="84662"/>
                </a:lnTo>
                <a:lnTo>
                  <a:pt x="77014" y="82847"/>
                </a:lnTo>
                <a:lnTo>
                  <a:pt x="76699" y="80819"/>
                </a:lnTo>
                <a:lnTo>
                  <a:pt x="76542" y="78577"/>
                </a:lnTo>
                <a:lnTo>
                  <a:pt x="76385" y="76121"/>
                </a:lnTo>
                <a:lnTo>
                  <a:pt x="76385" y="73452"/>
                </a:lnTo>
                <a:lnTo>
                  <a:pt x="76385" y="49537"/>
                </a:lnTo>
                <a:lnTo>
                  <a:pt x="70570" y="49537"/>
                </a:lnTo>
                <a:lnTo>
                  <a:pt x="70570" y="39929"/>
                </a:lnTo>
                <a:lnTo>
                  <a:pt x="76385" y="39929"/>
                </a:lnTo>
                <a:lnTo>
                  <a:pt x="76385" y="24982"/>
                </a:lnTo>
                <a:lnTo>
                  <a:pt x="84558" y="24982"/>
                </a:lnTo>
                <a:lnTo>
                  <a:pt x="84558" y="39929"/>
                </a:lnTo>
                <a:lnTo>
                  <a:pt x="95088" y="39929"/>
                </a:lnTo>
                <a:lnTo>
                  <a:pt x="95088" y="49537"/>
                </a:lnTo>
                <a:close/>
                <a:moveTo>
                  <a:pt x="34813" y="77936"/>
                </a:moveTo>
                <a:lnTo>
                  <a:pt x="34813" y="77936"/>
                </a:lnTo>
                <a:lnTo>
                  <a:pt x="35128" y="78683"/>
                </a:lnTo>
                <a:lnTo>
                  <a:pt x="35521" y="79324"/>
                </a:lnTo>
                <a:lnTo>
                  <a:pt x="35992" y="79964"/>
                </a:lnTo>
                <a:lnTo>
                  <a:pt x="36385" y="80498"/>
                </a:lnTo>
                <a:lnTo>
                  <a:pt x="36935" y="81139"/>
                </a:lnTo>
                <a:lnTo>
                  <a:pt x="37407" y="81566"/>
                </a:lnTo>
                <a:lnTo>
                  <a:pt x="37957" y="81993"/>
                </a:lnTo>
                <a:lnTo>
                  <a:pt x="38585" y="82420"/>
                </a:lnTo>
                <a:lnTo>
                  <a:pt x="39921" y="83061"/>
                </a:lnTo>
                <a:lnTo>
                  <a:pt x="41336" y="83594"/>
                </a:lnTo>
                <a:lnTo>
                  <a:pt x="42986" y="83808"/>
                </a:lnTo>
                <a:lnTo>
                  <a:pt x="44715" y="83915"/>
                </a:lnTo>
                <a:lnTo>
                  <a:pt x="44715" y="83915"/>
                </a:lnTo>
                <a:lnTo>
                  <a:pt x="46444" y="83808"/>
                </a:lnTo>
                <a:lnTo>
                  <a:pt x="48016" y="83594"/>
                </a:lnTo>
                <a:lnTo>
                  <a:pt x="49509" y="83061"/>
                </a:lnTo>
                <a:lnTo>
                  <a:pt x="50845" y="82420"/>
                </a:lnTo>
                <a:lnTo>
                  <a:pt x="51395" y="82100"/>
                </a:lnTo>
                <a:lnTo>
                  <a:pt x="51945" y="81673"/>
                </a:lnTo>
                <a:lnTo>
                  <a:pt x="52495" y="81139"/>
                </a:lnTo>
                <a:lnTo>
                  <a:pt x="52967" y="80605"/>
                </a:lnTo>
                <a:lnTo>
                  <a:pt x="53438" y="80071"/>
                </a:lnTo>
                <a:lnTo>
                  <a:pt x="53831" y="79431"/>
                </a:lnTo>
                <a:lnTo>
                  <a:pt x="54224" y="78683"/>
                </a:lnTo>
                <a:lnTo>
                  <a:pt x="54538" y="78043"/>
                </a:lnTo>
                <a:lnTo>
                  <a:pt x="54538" y="78043"/>
                </a:lnTo>
                <a:lnTo>
                  <a:pt x="55167" y="76441"/>
                </a:lnTo>
                <a:lnTo>
                  <a:pt x="55639" y="74520"/>
                </a:lnTo>
                <a:lnTo>
                  <a:pt x="56110" y="72384"/>
                </a:lnTo>
                <a:lnTo>
                  <a:pt x="56424" y="70036"/>
                </a:lnTo>
                <a:lnTo>
                  <a:pt x="56739" y="67367"/>
                </a:lnTo>
                <a:lnTo>
                  <a:pt x="56896" y="64484"/>
                </a:lnTo>
                <a:lnTo>
                  <a:pt x="57053" y="61388"/>
                </a:lnTo>
                <a:lnTo>
                  <a:pt x="57053" y="57972"/>
                </a:lnTo>
                <a:lnTo>
                  <a:pt x="57053" y="57972"/>
                </a:lnTo>
                <a:lnTo>
                  <a:pt x="57053" y="54555"/>
                </a:lnTo>
                <a:lnTo>
                  <a:pt x="56896" y="51352"/>
                </a:lnTo>
                <a:lnTo>
                  <a:pt x="56739" y="48470"/>
                </a:lnTo>
                <a:lnTo>
                  <a:pt x="56424" y="45694"/>
                </a:lnTo>
                <a:lnTo>
                  <a:pt x="56031" y="43238"/>
                </a:lnTo>
                <a:lnTo>
                  <a:pt x="55639" y="41103"/>
                </a:lnTo>
                <a:lnTo>
                  <a:pt x="55088" y="39075"/>
                </a:lnTo>
                <a:lnTo>
                  <a:pt x="54460" y="37367"/>
                </a:lnTo>
                <a:lnTo>
                  <a:pt x="54460" y="37367"/>
                </a:lnTo>
                <a:lnTo>
                  <a:pt x="54145" y="36619"/>
                </a:lnTo>
                <a:lnTo>
                  <a:pt x="53752" y="35872"/>
                </a:lnTo>
                <a:lnTo>
                  <a:pt x="53281" y="35231"/>
                </a:lnTo>
                <a:lnTo>
                  <a:pt x="52888" y="34591"/>
                </a:lnTo>
                <a:lnTo>
                  <a:pt x="52417" y="34057"/>
                </a:lnTo>
                <a:lnTo>
                  <a:pt x="51866" y="33523"/>
                </a:lnTo>
                <a:lnTo>
                  <a:pt x="51316" y="32989"/>
                </a:lnTo>
                <a:lnTo>
                  <a:pt x="50688" y="32562"/>
                </a:lnTo>
                <a:lnTo>
                  <a:pt x="50059" y="32242"/>
                </a:lnTo>
                <a:lnTo>
                  <a:pt x="49430" y="31922"/>
                </a:lnTo>
                <a:lnTo>
                  <a:pt x="48016" y="31388"/>
                </a:lnTo>
                <a:lnTo>
                  <a:pt x="46444" y="31068"/>
                </a:lnTo>
                <a:lnTo>
                  <a:pt x="44715" y="30961"/>
                </a:lnTo>
                <a:lnTo>
                  <a:pt x="44715" y="30961"/>
                </a:lnTo>
                <a:lnTo>
                  <a:pt x="42986" y="31068"/>
                </a:lnTo>
                <a:lnTo>
                  <a:pt x="41415" y="31388"/>
                </a:lnTo>
                <a:lnTo>
                  <a:pt x="40000" y="31922"/>
                </a:lnTo>
                <a:lnTo>
                  <a:pt x="38664" y="32562"/>
                </a:lnTo>
                <a:lnTo>
                  <a:pt x="38114" y="32989"/>
                </a:lnTo>
                <a:lnTo>
                  <a:pt x="37564" y="33523"/>
                </a:lnTo>
                <a:lnTo>
                  <a:pt x="37014" y="34057"/>
                </a:lnTo>
                <a:lnTo>
                  <a:pt x="36542" y="34591"/>
                </a:lnTo>
                <a:lnTo>
                  <a:pt x="36071" y="35231"/>
                </a:lnTo>
                <a:lnTo>
                  <a:pt x="35599" y="35872"/>
                </a:lnTo>
                <a:lnTo>
                  <a:pt x="35285" y="36619"/>
                </a:lnTo>
                <a:lnTo>
                  <a:pt x="34892" y="37367"/>
                </a:lnTo>
                <a:lnTo>
                  <a:pt x="34892" y="37367"/>
                </a:lnTo>
                <a:lnTo>
                  <a:pt x="34263" y="39075"/>
                </a:lnTo>
                <a:lnTo>
                  <a:pt x="33713" y="41103"/>
                </a:lnTo>
                <a:lnTo>
                  <a:pt x="33242" y="43238"/>
                </a:lnTo>
                <a:lnTo>
                  <a:pt x="32927" y="45694"/>
                </a:lnTo>
                <a:lnTo>
                  <a:pt x="32613" y="48363"/>
                </a:lnTo>
                <a:lnTo>
                  <a:pt x="32377" y="51246"/>
                </a:lnTo>
                <a:lnTo>
                  <a:pt x="32299" y="54448"/>
                </a:lnTo>
                <a:lnTo>
                  <a:pt x="32220" y="57865"/>
                </a:lnTo>
                <a:lnTo>
                  <a:pt x="32220" y="57865"/>
                </a:lnTo>
                <a:lnTo>
                  <a:pt x="32299" y="61174"/>
                </a:lnTo>
                <a:lnTo>
                  <a:pt x="32377" y="64377"/>
                </a:lnTo>
                <a:lnTo>
                  <a:pt x="32613" y="67260"/>
                </a:lnTo>
                <a:lnTo>
                  <a:pt x="32927" y="69822"/>
                </a:lnTo>
                <a:lnTo>
                  <a:pt x="33242" y="72278"/>
                </a:lnTo>
                <a:lnTo>
                  <a:pt x="33713" y="74413"/>
                </a:lnTo>
                <a:lnTo>
                  <a:pt x="34185" y="76228"/>
                </a:lnTo>
                <a:lnTo>
                  <a:pt x="34813" y="77936"/>
                </a:lnTo>
                <a:lnTo>
                  <a:pt x="34813" y="77936"/>
                </a:lnTo>
                <a:close/>
                <a:moveTo>
                  <a:pt x="44715" y="93950"/>
                </a:moveTo>
                <a:lnTo>
                  <a:pt x="44715" y="93950"/>
                </a:lnTo>
                <a:lnTo>
                  <a:pt x="43222" y="93950"/>
                </a:lnTo>
                <a:lnTo>
                  <a:pt x="41886" y="93843"/>
                </a:lnTo>
                <a:lnTo>
                  <a:pt x="40472" y="93630"/>
                </a:lnTo>
                <a:lnTo>
                  <a:pt x="39214" y="93416"/>
                </a:lnTo>
                <a:lnTo>
                  <a:pt x="37957" y="93096"/>
                </a:lnTo>
                <a:lnTo>
                  <a:pt x="36857" y="92776"/>
                </a:lnTo>
                <a:lnTo>
                  <a:pt x="35678" y="92242"/>
                </a:lnTo>
                <a:lnTo>
                  <a:pt x="34656" y="91815"/>
                </a:lnTo>
                <a:lnTo>
                  <a:pt x="33635" y="91174"/>
                </a:lnTo>
                <a:lnTo>
                  <a:pt x="32692" y="90534"/>
                </a:lnTo>
                <a:lnTo>
                  <a:pt x="31827" y="89893"/>
                </a:lnTo>
                <a:lnTo>
                  <a:pt x="30963" y="89039"/>
                </a:lnTo>
                <a:lnTo>
                  <a:pt x="30177" y="88185"/>
                </a:lnTo>
                <a:lnTo>
                  <a:pt x="29470" y="87331"/>
                </a:lnTo>
                <a:lnTo>
                  <a:pt x="28762" y="86370"/>
                </a:lnTo>
                <a:lnTo>
                  <a:pt x="28212" y="85302"/>
                </a:lnTo>
                <a:lnTo>
                  <a:pt x="28212" y="85302"/>
                </a:lnTo>
                <a:lnTo>
                  <a:pt x="27583" y="84128"/>
                </a:lnTo>
                <a:lnTo>
                  <a:pt x="27112" y="82954"/>
                </a:lnTo>
                <a:lnTo>
                  <a:pt x="26562" y="81673"/>
                </a:lnTo>
                <a:lnTo>
                  <a:pt x="26169" y="80285"/>
                </a:lnTo>
                <a:lnTo>
                  <a:pt x="25697" y="78897"/>
                </a:lnTo>
                <a:lnTo>
                  <a:pt x="25305" y="77402"/>
                </a:lnTo>
                <a:lnTo>
                  <a:pt x="24990" y="75801"/>
                </a:lnTo>
                <a:lnTo>
                  <a:pt x="24676" y="74093"/>
                </a:lnTo>
                <a:lnTo>
                  <a:pt x="24126" y="70463"/>
                </a:lnTo>
                <a:lnTo>
                  <a:pt x="23811" y="66619"/>
                </a:lnTo>
                <a:lnTo>
                  <a:pt x="23576" y="62456"/>
                </a:lnTo>
                <a:lnTo>
                  <a:pt x="23497" y="57865"/>
                </a:lnTo>
                <a:lnTo>
                  <a:pt x="23497" y="57865"/>
                </a:lnTo>
                <a:lnTo>
                  <a:pt x="23576" y="53381"/>
                </a:lnTo>
                <a:lnTo>
                  <a:pt x="23811" y="49110"/>
                </a:lnTo>
                <a:lnTo>
                  <a:pt x="24204" y="45160"/>
                </a:lnTo>
                <a:lnTo>
                  <a:pt x="24676" y="41530"/>
                </a:lnTo>
                <a:lnTo>
                  <a:pt x="24990" y="39822"/>
                </a:lnTo>
                <a:lnTo>
                  <a:pt x="25383" y="38221"/>
                </a:lnTo>
                <a:lnTo>
                  <a:pt x="25776" y="36726"/>
                </a:lnTo>
                <a:lnTo>
                  <a:pt x="26169" y="35231"/>
                </a:lnTo>
                <a:lnTo>
                  <a:pt x="26640" y="33843"/>
                </a:lnTo>
                <a:lnTo>
                  <a:pt x="27112" y="32456"/>
                </a:lnTo>
                <a:lnTo>
                  <a:pt x="27662" y="31281"/>
                </a:lnTo>
                <a:lnTo>
                  <a:pt x="28291" y="30107"/>
                </a:lnTo>
                <a:lnTo>
                  <a:pt x="28291" y="30107"/>
                </a:lnTo>
                <a:lnTo>
                  <a:pt x="28841" y="28932"/>
                </a:lnTo>
                <a:lnTo>
                  <a:pt x="29548" y="27972"/>
                </a:lnTo>
                <a:lnTo>
                  <a:pt x="30255" y="27011"/>
                </a:lnTo>
                <a:lnTo>
                  <a:pt x="31041" y="26050"/>
                </a:lnTo>
                <a:lnTo>
                  <a:pt x="31906" y="25302"/>
                </a:lnTo>
                <a:lnTo>
                  <a:pt x="32770" y="24555"/>
                </a:lnTo>
                <a:lnTo>
                  <a:pt x="33713" y="23915"/>
                </a:lnTo>
                <a:lnTo>
                  <a:pt x="34735" y="23274"/>
                </a:lnTo>
                <a:lnTo>
                  <a:pt x="35756" y="22740"/>
                </a:lnTo>
                <a:lnTo>
                  <a:pt x="36935" y="22313"/>
                </a:lnTo>
                <a:lnTo>
                  <a:pt x="38035" y="21886"/>
                </a:lnTo>
                <a:lnTo>
                  <a:pt x="39293" y="21566"/>
                </a:lnTo>
                <a:lnTo>
                  <a:pt x="40550" y="21352"/>
                </a:lnTo>
                <a:lnTo>
                  <a:pt x="41886" y="21139"/>
                </a:lnTo>
                <a:lnTo>
                  <a:pt x="43301" y="21032"/>
                </a:lnTo>
                <a:lnTo>
                  <a:pt x="44715" y="21032"/>
                </a:lnTo>
                <a:lnTo>
                  <a:pt x="44715" y="21032"/>
                </a:lnTo>
                <a:lnTo>
                  <a:pt x="46130" y="21032"/>
                </a:lnTo>
                <a:lnTo>
                  <a:pt x="47544" y="21139"/>
                </a:lnTo>
                <a:lnTo>
                  <a:pt x="48880" y="21352"/>
                </a:lnTo>
                <a:lnTo>
                  <a:pt x="50138" y="21566"/>
                </a:lnTo>
                <a:lnTo>
                  <a:pt x="51316" y="21886"/>
                </a:lnTo>
                <a:lnTo>
                  <a:pt x="52495" y="22206"/>
                </a:lnTo>
                <a:lnTo>
                  <a:pt x="53595" y="22740"/>
                </a:lnTo>
                <a:lnTo>
                  <a:pt x="54617" y="23274"/>
                </a:lnTo>
                <a:lnTo>
                  <a:pt x="55639" y="23808"/>
                </a:lnTo>
                <a:lnTo>
                  <a:pt x="56582" y="24555"/>
                </a:lnTo>
                <a:lnTo>
                  <a:pt x="57446" y="25302"/>
                </a:lnTo>
                <a:lnTo>
                  <a:pt x="58310" y="26050"/>
                </a:lnTo>
                <a:lnTo>
                  <a:pt x="59096" y="26904"/>
                </a:lnTo>
                <a:lnTo>
                  <a:pt x="59804" y="27865"/>
                </a:lnTo>
                <a:lnTo>
                  <a:pt x="60511" y="28932"/>
                </a:lnTo>
                <a:lnTo>
                  <a:pt x="61139" y="30000"/>
                </a:lnTo>
                <a:lnTo>
                  <a:pt x="61139" y="30000"/>
                </a:lnTo>
                <a:lnTo>
                  <a:pt x="61690" y="31174"/>
                </a:lnTo>
                <a:lnTo>
                  <a:pt x="62240" y="32456"/>
                </a:lnTo>
                <a:lnTo>
                  <a:pt x="62711" y="33737"/>
                </a:lnTo>
                <a:lnTo>
                  <a:pt x="63183" y="35125"/>
                </a:lnTo>
                <a:lnTo>
                  <a:pt x="63576" y="36619"/>
                </a:lnTo>
                <a:lnTo>
                  <a:pt x="63969" y="38114"/>
                </a:lnTo>
                <a:lnTo>
                  <a:pt x="64361" y="39822"/>
                </a:lnTo>
                <a:lnTo>
                  <a:pt x="64676" y="41530"/>
                </a:lnTo>
                <a:lnTo>
                  <a:pt x="65147" y="45160"/>
                </a:lnTo>
                <a:lnTo>
                  <a:pt x="65540" y="49004"/>
                </a:lnTo>
                <a:lnTo>
                  <a:pt x="65776" y="53274"/>
                </a:lnTo>
                <a:lnTo>
                  <a:pt x="65855" y="57865"/>
                </a:lnTo>
                <a:lnTo>
                  <a:pt x="65855" y="57865"/>
                </a:lnTo>
                <a:lnTo>
                  <a:pt x="65776" y="60854"/>
                </a:lnTo>
                <a:lnTo>
                  <a:pt x="65697" y="63737"/>
                </a:lnTo>
                <a:lnTo>
                  <a:pt x="65540" y="66406"/>
                </a:lnTo>
                <a:lnTo>
                  <a:pt x="65305" y="69075"/>
                </a:lnTo>
                <a:lnTo>
                  <a:pt x="65069" y="71423"/>
                </a:lnTo>
                <a:lnTo>
                  <a:pt x="64754" y="73772"/>
                </a:lnTo>
                <a:lnTo>
                  <a:pt x="64361" y="75907"/>
                </a:lnTo>
                <a:lnTo>
                  <a:pt x="63890" y="77829"/>
                </a:lnTo>
                <a:lnTo>
                  <a:pt x="63890" y="77829"/>
                </a:lnTo>
                <a:lnTo>
                  <a:pt x="63340" y="79751"/>
                </a:lnTo>
                <a:lnTo>
                  <a:pt x="62790" y="81459"/>
                </a:lnTo>
                <a:lnTo>
                  <a:pt x="62083" y="83061"/>
                </a:lnTo>
                <a:lnTo>
                  <a:pt x="61297" y="84555"/>
                </a:lnTo>
                <a:lnTo>
                  <a:pt x="60511" y="85943"/>
                </a:lnTo>
                <a:lnTo>
                  <a:pt x="59568" y="87224"/>
                </a:lnTo>
                <a:lnTo>
                  <a:pt x="58625" y="88399"/>
                </a:lnTo>
                <a:lnTo>
                  <a:pt x="57525" y="89466"/>
                </a:lnTo>
                <a:lnTo>
                  <a:pt x="63890" y="103452"/>
                </a:lnTo>
                <a:lnTo>
                  <a:pt x="56110" y="108363"/>
                </a:lnTo>
                <a:lnTo>
                  <a:pt x="49352" y="93310"/>
                </a:lnTo>
                <a:lnTo>
                  <a:pt x="49352" y="93310"/>
                </a:lnTo>
                <a:lnTo>
                  <a:pt x="48487" y="93630"/>
                </a:lnTo>
                <a:lnTo>
                  <a:pt x="47466" y="93843"/>
                </a:lnTo>
                <a:lnTo>
                  <a:pt x="46208" y="93950"/>
                </a:lnTo>
                <a:lnTo>
                  <a:pt x="44715" y="93950"/>
                </a:lnTo>
                <a:lnTo>
                  <a:pt x="44715" y="93950"/>
                </a:lnTo>
                <a:close/>
                <a:moveTo>
                  <a:pt x="108448" y="0"/>
                </a:moveTo>
                <a:lnTo>
                  <a:pt x="104283" y="0"/>
                </a:lnTo>
                <a:lnTo>
                  <a:pt x="16660" y="0"/>
                </a:lnTo>
                <a:lnTo>
                  <a:pt x="0" y="22527"/>
                </a:lnTo>
                <a:lnTo>
                  <a:pt x="0" y="98114"/>
                </a:lnTo>
                <a:lnTo>
                  <a:pt x="0" y="104306"/>
                </a:lnTo>
                <a:lnTo>
                  <a:pt x="0" y="120000"/>
                </a:lnTo>
                <a:lnTo>
                  <a:pt x="11552" y="120000"/>
                </a:lnTo>
                <a:lnTo>
                  <a:pt x="15717" y="120000"/>
                </a:lnTo>
                <a:lnTo>
                  <a:pt x="103340" y="120000"/>
                </a:lnTo>
                <a:lnTo>
                  <a:pt x="120000" y="97367"/>
                </a:lnTo>
                <a:lnTo>
                  <a:pt x="120000" y="21779"/>
                </a:lnTo>
                <a:lnTo>
                  <a:pt x="120000" y="15587"/>
                </a:lnTo>
                <a:lnTo>
                  <a:pt x="120000" y="0"/>
                </a:lnTo>
                <a:lnTo>
                  <a:pt x="1084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9662883"/>
      </p:ext>
    </p:extLst>
  </p:cSld>
  <p:clrMapOvr>
    <a:masterClrMapping/>
  </p:clrMapOvr>
  <p:transition spd="med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">
  <p:cSld name="Two Content 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2"/>
          <p:cNvSpPr txBox="1">
            <a:spLocks noGrp="1"/>
          </p:cNvSpPr>
          <p:nvPr>
            <p:ph type="body" idx="1"/>
          </p:nvPr>
        </p:nvSpPr>
        <p:spPr>
          <a:xfrm>
            <a:off x="550864" y="1844675"/>
            <a:ext cx="5257104" cy="43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235" name="Google Shape;235;p52"/>
          <p:cNvSpPr txBox="1">
            <a:spLocks noGrp="1"/>
          </p:cNvSpPr>
          <p:nvPr>
            <p:ph type="body" idx="2"/>
          </p:nvPr>
        </p:nvSpPr>
        <p:spPr>
          <a:xfrm>
            <a:off x="6384032" y="1844675"/>
            <a:ext cx="5257106" cy="43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236" name="Google Shape;236;p52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52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52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9" name="Google Shape;239;p52"/>
          <p:cNvSpPr txBox="1">
            <a:spLocks noGrp="1"/>
          </p:cNvSpPr>
          <p:nvPr>
            <p:ph type="title"/>
          </p:nvPr>
        </p:nvSpPr>
        <p:spPr>
          <a:xfrm>
            <a:off x="550862" y="692149"/>
            <a:ext cx="11090275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52"/>
          <p:cNvSpPr txBox="1">
            <a:spLocks noGrp="1"/>
          </p:cNvSpPr>
          <p:nvPr>
            <p:ph type="body" idx="3"/>
          </p:nvPr>
        </p:nvSpPr>
        <p:spPr>
          <a:xfrm>
            <a:off x="550863" y="476673"/>
            <a:ext cx="11090275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1624429"/>
      </p:ext>
    </p:extLst>
  </p:cSld>
  <p:clrMapOvr>
    <a:masterClrMapping/>
  </p:clrMapOvr>
  <p:transition spd="med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">
  <p:cSld name="Comparison 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53"/>
          <p:cNvSpPr txBox="1">
            <a:spLocks noGrp="1"/>
          </p:cNvSpPr>
          <p:nvPr>
            <p:ph type="body" idx="1"/>
          </p:nvPr>
        </p:nvSpPr>
        <p:spPr>
          <a:xfrm>
            <a:off x="550863" y="1844675"/>
            <a:ext cx="5257105" cy="36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43" name="Google Shape;243;p53"/>
          <p:cNvSpPr txBox="1">
            <a:spLocks noGrp="1"/>
          </p:cNvSpPr>
          <p:nvPr>
            <p:ph type="body" idx="2"/>
          </p:nvPr>
        </p:nvSpPr>
        <p:spPr>
          <a:xfrm>
            <a:off x="550864" y="2276871"/>
            <a:ext cx="5257104" cy="3888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244" name="Google Shape;244;p53"/>
          <p:cNvSpPr txBox="1">
            <a:spLocks noGrp="1"/>
          </p:cNvSpPr>
          <p:nvPr>
            <p:ph type="body" idx="3"/>
          </p:nvPr>
        </p:nvSpPr>
        <p:spPr>
          <a:xfrm>
            <a:off x="6384032" y="1844675"/>
            <a:ext cx="5257106" cy="36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45" name="Google Shape;245;p53"/>
          <p:cNvSpPr txBox="1">
            <a:spLocks noGrp="1"/>
          </p:cNvSpPr>
          <p:nvPr>
            <p:ph type="body" idx="4"/>
          </p:nvPr>
        </p:nvSpPr>
        <p:spPr>
          <a:xfrm>
            <a:off x="6384032" y="2276871"/>
            <a:ext cx="5257106" cy="3888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246" name="Google Shape;246;p53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53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53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9" name="Google Shape;249;p53"/>
          <p:cNvSpPr txBox="1">
            <a:spLocks noGrp="1"/>
          </p:cNvSpPr>
          <p:nvPr>
            <p:ph type="title"/>
          </p:nvPr>
        </p:nvSpPr>
        <p:spPr>
          <a:xfrm>
            <a:off x="550862" y="692149"/>
            <a:ext cx="11090275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53"/>
          <p:cNvSpPr txBox="1">
            <a:spLocks noGrp="1"/>
          </p:cNvSpPr>
          <p:nvPr>
            <p:ph type="body" idx="5"/>
          </p:nvPr>
        </p:nvSpPr>
        <p:spPr>
          <a:xfrm>
            <a:off x="550863" y="476673"/>
            <a:ext cx="11090275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7523025"/>
      </p:ext>
    </p:extLst>
  </p:cSld>
  <p:clrMapOvr>
    <a:masterClrMapping/>
  </p:clrMapOvr>
  <p:transition spd="med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Picture">
  <p:cSld name="Content and Picture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54"/>
          <p:cNvSpPr txBox="1">
            <a:spLocks noGrp="1"/>
          </p:cNvSpPr>
          <p:nvPr>
            <p:ph type="title"/>
          </p:nvPr>
        </p:nvSpPr>
        <p:spPr>
          <a:xfrm>
            <a:off x="550862" y="692149"/>
            <a:ext cx="11090275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54"/>
          <p:cNvSpPr txBox="1">
            <a:spLocks noGrp="1"/>
          </p:cNvSpPr>
          <p:nvPr>
            <p:ph type="body" idx="1"/>
          </p:nvPr>
        </p:nvSpPr>
        <p:spPr>
          <a:xfrm>
            <a:off x="550863" y="1844675"/>
            <a:ext cx="5257105" cy="43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254" name="Google Shape;254;p54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54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54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7" name="Google Shape;257;p54"/>
          <p:cNvSpPr>
            <a:spLocks noGrp="1"/>
          </p:cNvSpPr>
          <p:nvPr>
            <p:ph type="pic" idx="2"/>
          </p:nvPr>
        </p:nvSpPr>
        <p:spPr>
          <a:xfrm>
            <a:off x="6384031" y="1844675"/>
            <a:ext cx="5257105" cy="4321175"/>
          </a:xfrm>
          <a:prstGeom prst="snip2DiagRect">
            <a:avLst>
              <a:gd name="adj1" fmla="val 2308"/>
              <a:gd name="adj2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258" name="Google Shape;258;p54"/>
          <p:cNvSpPr txBox="1">
            <a:spLocks noGrp="1"/>
          </p:cNvSpPr>
          <p:nvPr>
            <p:ph type="body" idx="3"/>
          </p:nvPr>
        </p:nvSpPr>
        <p:spPr>
          <a:xfrm>
            <a:off x="550863" y="476673"/>
            <a:ext cx="11090275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350291"/>
      </p:ext>
    </p:extLst>
  </p:cSld>
  <p:clrMapOvr>
    <a:masterClrMapping/>
  </p:clrMapOvr>
  <p:transition spd="med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Wide Picture">
  <p:cSld name="Content and Wide Picture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55"/>
          <p:cNvSpPr txBox="1">
            <a:spLocks noGrp="1"/>
          </p:cNvSpPr>
          <p:nvPr>
            <p:ph type="title"/>
          </p:nvPr>
        </p:nvSpPr>
        <p:spPr>
          <a:xfrm>
            <a:off x="550862" y="692149"/>
            <a:ext cx="11090275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55"/>
          <p:cNvSpPr txBox="1">
            <a:spLocks noGrp="1"/>
          </p:cNvSpPr>
          <p:nvPr>
            <p:ph type="body" idx="1"/>
          </p:nvPr>
        </p:nvSpPr>
        <p:spPr>
          <a:xfrm>
            <a:off x="550863" y="4437112"/>
            <a:ext cx="11090275" cy="1728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262" name="Google Shape;262;p55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55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55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5" name="Google Shape;265;p55"/>
          <p:cNvSpPr>
            <a:spLocks noGrp="1"/>
          </p:cNvSpPr>
          <p:nvPr>
            <p:ph type="pic" idx="2"/>
          </p:nvPr>
        </p:nvSpPr>
        <p:spPr>
          <a:xfrm>
            <a:off x="550863" y="1844675"/>
            <a:ext cx="11090275" cy="2304405"/>
          </a:xfrm>
          <a:prstGeom prst="snip2DiagRect">
            <a:avLst>
              <a:gd name="adj1" fmla="val 4316"/>
              <a:gd name="adj2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cxnSp>
        <p:nvCxnSpPr>
          <p:cNvPr id="266" name="Google Shape;266;p55"/>
          <p:cNvCxnSpPr/>
          <p:nvPr/>
        </p:nvCxnSpPr>
        <p:spPr>
          <a:xfrm>
            <a:off x="550863" y="4293096"/>
            <a:ext cx="11090275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7" name="Google Shape;267;p55"/>
          <p:cNvSpPr txBox="1">
            <a:spLocks noGrp="1"/>
          </p:cNvSpPr>
          <p:nvPr>
            <p:ph type="body" idx="3"/>
          </p:nvPr>
        </p:nvSpPr>
        <p:spPr>
          <a:xfrm>
            <a:off x="550863" y="476673"/>
            <a:ext cx="11090275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3025650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W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0863" y="4437112"/>
            <a:ext cx="11090275" cy="17287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64D39-1F2C-43C3-AF67-BD4BE358E2C3}" type="datetime3">
              <a:rPr lang="en-US" smtClean="0"/>
              <a:t>21 June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50863" y="1844675"/>
            <a:ext cx="11090275" cy="2304405"/>
          </a:xfrm>
          <a:prstGeom prst="snip2DiagRect">
            <a:avLst>
              <a:gd name="adj1" fmla="val 4316"/>
              <a:gd name="adj2" fmla="val 0"/>
            </a:avLst>
          </a:prstGeo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GB"/>
              <a:t>Click icon to add picture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50863" y="4293096"/>
            <a:ext cx="110902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0378167"/>
      </p:ext>
    </p:extLst>
  </p:cSld>
  <p:clrMapOvr>
    <a:masterClrMapping/>
  </p:clrMapOvr>
  <p:transition spd="med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1/4 Picture">
  <p:cSld name="Content and 1/4 Picture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56"/>
          <p:cNvSpPr txBox="1">
            <a:spLocks noGrp="1"/>
          </p:cNvSpPr>
          <p:nvPr>
            <p:ph type="title"/>
          </p:nvPr>
        </p:nvSpPr>
        <p:spPr>
          <a:xfrm>
            <a:off x="550862" y="692149"/>
            <a:ext cx="11090275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56"/>
          <p:cNvSpPr txBox="1">
            <a:spLocks noGrp="1"/>
          </p:cNvSpPr>
          <p:nvPr>
            <p:ph type="body" idx="1"/>
          </p:nvPr>
        </p:nvSpPr>
        <p:spPr>
          <a:xfrm>
            <a:off x="550863" y="1844675"/>
            <a:ext cx="8281441" cy="43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271" name="Google Shape;271;p56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56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56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4" name="Google Shape;274;p56"/>
          <p:cNvSpPr>
            <a:spLocks noGrp="1"/>
          </p:cNvSpPr>
          <p:nvPr>
            <p:ph type="pic" idx="2"/>
          </p:nvPr>
        </p:nvSpPr>
        <p:spPr>
          <a:xfrm>
            <a:off x="9120336" y="1844675"/>
            <a:ext cx="2520800" cy="4321175"/>
          </a:xfrm>
          <a:prstGeom prst="snip2DiagRect">
            <a:avLst>
              <a:gd name="adj1" fmla="val 3911"/>
              <a:gd name="adj2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275" name="Google Shape;275;p56"/>
          <p:cNvSpPr txBox="1">
            <a:spLocks noGrp="1"/>
          </p:cNvSpPr>
          <p:nvPr>
            <p:ph type="body" idx="3"/>
          </p:nvPr>
        </p:nvSpPr>
        <p:spPr>
          <a:xfrm>
            <a:off x="550863" y="476673"/>
            <a:ext cx="11090275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7390706"/>
      </p:ext>
    </p:extLst>
  </p:cSld>
  <p:clrMapOvr>
    <a:masterClrMapping/>
  </p:clrMapOvr>
  <p:transition spd="med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Picture">
  <p:cSld name="Title and Picture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57"/>
          <p:cNvSpPr txBox="1">
            <a:spLocks noGrp="1"/>
          </p:cNvSpPr>
          <p:nvPr>
            <p:ph type="title"/>
          </p:nvPr>
        </p:nvSpPr>
        <p:spPr>
          <a:xfrm>
            <a:off x="550862" y="692149"/>
            <a:ext cx="11090275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57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57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57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1" name="Google Shape;281;p57"/>
          <p:cNvSpPr>
            <a:spLocks noGrp="1"/>
          </p:cNvSpPr>
          <p:nvPr>
            <p:ph type="pic" idx="2"/>
          </p:nvPr>
        </p:nvSpPr>
        <p:spPr>
          <a:xfrm>
            <a:off x="550862" y="1844675"/>
            <a:ext cx="11090275" cy="4321175"/>
          </a:xfrm>
          <a:prstGeom prst="snip2DiagRect">
            <a:avLst>
              <a:gd name="adj1" fmla="val 2308"/>
              <a:gd name="adj2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282" name="Google Shape;282;p57"/>
          <p:cNvSpPr txBox="1">
            <a:spLocks noGrp="1"/>
          </p:cNvSpPr>
          <p:nvPr>
            <p:ph type="body" idx="1"/>
          </p:nvPr>
        </p:nvSpPr>
        <p:spPr>
          <a:xfrm>
            <a:off x="550863" y="476673"/>
            <a:ext cx="11090275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6636736"/>
      </p:ext>
    </p:extLst>
  </p:cSld>
  <p:clrMapOvr>
    <a:masterClrMapping/>
  </p:clrMapOvr>
  <p:transition spd="med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hart and Text">
  <p:cSld name="Chart and Text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58"/>
          <p:cNvSpPr/>
          <p:nvPr/>
        </p:nvSpPr>
        <p:spPr>
          <a:xfrm>
            <a:off x="0" y="0"/>
            <a:ext cx="12192000" cy="4581128"/>
          </a:xfrm>
          <a:prstGeom prst="rect">
            <a:avLst/>
          </a:prstGeom>
          <a:solidFill>
            <a:srgbClr val="DBDD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85" name="Google Shape;285;p58"/>
          <p:cNvSpPr/>
          <p:nvPr/>
        </p:nvSpPr>
        <p:spPr>
          <a:xfrm>
            <a:off x="0" y="0"/>
            <a:ext cx="12192000" cy="1844673"/>
          </a:xfrm>
          <a:custGeom>
            <a:avLst/>
            <a:gdLst/>
            <a:ahLst/>
            <a:cxnLst/>
            <a:rect l="l" t="t" r="r" b="b"/>
            <a:pathLst>
              <a:path w="12192000" h="1844673" extrusionOk="0">
                <a:moveTo>
                  <a:pt x="0" y="0"/>
                </a:moveTo>
                <a:lnTo>
                  <a:pt x="12192000" y="0"/>
                </a:lnTo>
                <a:lnTo>
                  <a:pt x="12192000" y="1412775"/>
                </a:lnTo>
                <a:lnTo>
                  <a:pt x="12192000" y="1412776"/>
                </a:lnTo>
                <a:lnTo>
                  <a:pt x="12191969" y="1412776"/>
                </a:lnTo>
                <a:lnTo>
                  <a:pt x="0" y="1844673"/>
                </a:lnTo>
                <a:lnTo>
                  <a:pt x="0" y="1412776"/>
                </a:lnTo>
                <a:lnTo>
                  <a:pt x="0" y="1412775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86" name="Google Shape;286;p58"/>
          <p:cNvSpPr txBox="1">
            <a:spLocks noGrp="1"/>
          </p:cNvSpPr>
          <p:nvPr>
            <p:ph type="body" idx="1"/>
          </p:nvPr>
        </p:nvSpPr>
        <p:spPr>
          <a:xfrm>
            <a:off x="550863" y="476673"/>
            <a:ext cx="11090275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7" name="Google Shape;287;p58"/>
          <p:cNvSpPr txBox="1">
            <a:spLocks noGrp="1"/>
          </p:cNvSpPr>
          <p:nvPr>
            <p:ph type="title"/>
          </p:nvPr>
        </p:nvSpPr>
        <p:spPr>
          <a:xfrm>
            <a:off x="550862" y="692149"/>
            <a:ext cx="11090275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58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58"/>
          <p:cNvSpPr txBox="1">
            <a:spLocks noGrp="1"/>
          </p:cNvSpPr>
          <p:nvPr>
            <p:ph type="ftr" idx="11"/>
          </p:nvPr>
        </p:nvSpPr>
        <p:spPr>
          <a:xfrm>
            <a:off x="2855913" y="6381328"/>
            <a:ext cx="8136632" cy="14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58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1" name="Google Shape;291;p58"/>
          <p:cNvSpPr>
            <a:spLocks noGrp="1"/>
          </p:cNvSpPr>
          <p:nvPr>
            <p:ph type="chart" idx="2"/>
          </p:nvPr>
        </p:nvSpPr>
        <p:spPr>
          <a:xfrm>
            <a:off x="550863" y="1844675"/>
            <a:ext cx="11090275" cy="2448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grpSp>
        <p:nvGrpSpPr>
          <p:cNvPr id="292" name="Google Shape;292;p58"/>
          <p:cNvGrpSpPr/>
          <p:nvPr/>
        </p:nvGrpSpPr>
        <p:grpSpPr>
          <a:xfrm>
            <a:off x="11151163" y="6165850"/>
            <a:ext cx="489975" cy="360040"/>
            <a:chOff x="11151163" y="6165850"/>
            <a:chExt cx="489975" cy="360040"/>
          </a:xfrm>
        </p:grpSpPr>
        <p:sp>
          <p:nvSpPr>
            <p:cNvPr id="293" name="Google Shape;293;p58"/>
            <p:cNvSpPr/>
            <p:nvPr/>
          </p:nvSpPr>
          <p:spPr>
            <a:xfrm>
              <a:off x="11151538" y="6165850"/>
              <a:ext cx="489600" cy="360040"/>
            </a:xfrm>
            <a:prstGeom prst="snip2DiagRect">
              <a:avLst>
                <a:gd name="adj1" fmla="val 19602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294" name="Google Shape;294;p58"/>
            <p:cNvSpPr/>
            <p:nvPr/>
          </p:nvSpPr>
          <p:spPr>
            <a:xfrm>
              <a:off x="11151163" y="6165850"/>
              <a:ext cx="489975" cy="360000"/>
            </a:xfrm>
            <a:custGeom>
              <a:avLst/>
              <a:gdLst/>
              <a:ahLst/>
              <a:cxnLst/>
              <a:rect l="l" t="t" r="r" b="b"/>
              <a:pathLst>
                <a:path w="3438" h="2526" extrusionOk="0">
                  <a:moveTo>
                    <a:pt x="2724" y="1043"/>
                  </a:moveTo>
                  <a:lnTo>
                    <a:pt x="2423" y="1043"/>
                  </a:lnTo>
                  <a:lnTo>
                    <a:pt x="2423" y="1521"/>
                  </a:lnTo>
                  <a:lnTo>
                    <a:pt x="2423" y="1553"/>
                  </a:lnTo>
                  <a:lnTo>
                    <a:pt x="2424" y="1582"/>
                  </a:lnTo>
                  <a:lnTo>
                    <a:pt x="2425" y="1608"/>
                  </a:lnTo>
                  <a:lnTo>
                    <a:pt x="2428" y="1632"/>
                  </a:lnTo>
                  <a:lnTo>
                    <a:pt x="2431" y="1652"/>
                  </a:lnTo>
                  <a:lnTo>
                    <a:pt x="2434" y="1670"/>
                  </a:lnTo>
                  <a:lnTo>
                    <a:pt x="2438" y="1684"/>
                  </a:lnTo>
                  <a:lnTo>
                    <a:pt x="2442" y="1697"/>
                  </a:lnTo>
                  <a:lnTo>
                    <a:pt x="2446" y="1702"/>
                  </a:lnTo>
                  <a:lnTo>
                    <a:pt x="2449" y="1707"/>
                  </a:lnTo>
                  <a:lnTo>
                    <a:pt x="2452" y="1711"/>
                  </a:lnTo>
                  <a:lnTo>
                    <a:pt x="2456" y="1716"/>
                  </a:lnTo>
                  <a:lnTo>
                    <a:pt x="2460" y="1720"/>
                  </a:lnTo>
                  <a:lnTo>
                    <a:pt x="2466" y="1724"/>
                  </a:lnTo>
                  <a:lnTo>
                    <a:pt x="2477" y="1729"/>
                  </a:lnTo>
                  <a:lnTo>
                    <a:pt x="2491" y="1735"/>
                  </a:lnTo>
                  <a:lnTo>
                    <a:pt x="2499" y="1736"/>
                  </a:lnTo>
                  <a:lnTo>
                    <a:pt x="2506" y="1738"/>
                  </a:lnTo>
                  <a:lnTo>
                    <a:pt x="2514" y="1739"/>
                  </a:lnTo>
                  <a:lnTo>
                    <a:pt x="2523" y="1739"/>
                  </a:lnTo>
                  <a:lnTo>
                    <a:pt x="2533" y="1741"/>
                  </a:lnTo>
                  <a:lnTo>
                    <a:pt x="2542" y="1741"/>
                  </a:lnTo>
                  <a:lnTo>
                    <a:pt x="2722" y="1734"/>
                  </a:lnTo>
                  <a:lnTo>
                    <a:pt x="2732" y="1923"/>
                  </a:lnTo>
                  <a:lnTo>
                    <a:pt x="2697" y="1929"/>
                  </a:lnTo>
                  <a:lnTo>
                    <a:pt x="2664" y="1935"/>
                  </a:lnTo>
                  <a:lnTo>
                    <a:pt x="2633" y="1941"/>
                  </a:lnTo>
                  <a:lnTo>
                    <a:pt x="2603" y="1944"/>
                  </a:lnTo>
                  <a:lnTo>
                    <a:pt x="2577" y="1947"/>
                  </a:lnTo>
                  <a:lnTo>
                    <a:pt x="2553" y="1950"/>
                  </a:lnTo>
                  <a:lnTo>
                    <a:pt x="2530" y="1951"/>
                  </a:lnTo>
                  <a:lnTo>
                    <a:pt x="2510" y="1952"/>
                  </a:lnTo>
                  <a:lnTo>
                    <a:pt x="2487" y="1951"/>
                  </a:lnTo>
                  <a:lnTo>
                    <a:pt x="2466" y="1950"/>
                  </a:lnTo>
                  <a:lnTo>
                    <a:pt x="2445" y="1948"/>
                  </a:lnTo>
                  <a:lnTo>
                    <a:pt x="2425" y="1946"/>
                  </a:lnTo>
                  <a:lnTo>
                    <a:pt x="2406" y="1943"/>
                  </a:lnTo>
                  <a:lnTo>
                    <a:pt x="2388" y="1939"/>
                  </a:lnTo>
                  <a:lnTo>
                    <a:pt x="2370" y="1935"/>
                  </a:lnTo>
                  <a:lnTo>
                    <a:pt x="2362" y="1933"/>
                  </a:lnTo>
                  <a:lnTo>
                    <a:pt x="2354" y="1930"/>
                  </a:lnTo>
                  <a:lnTo>
                    <a:pt x="2339" y="1925"/>
                  </a:lnTo>
                  <a:lnTo>
                    <a:pt x="2324" y="1918"/>
                  </a:lnTo>
                  <a:lnTo>
                    <a:pt x="2311" y="1911"/>
                  </a:lnTo>
                  <a:lnTo>
                    <a:pt x="2298" y="1903"/>
                  </a:lnTo>
                  <a:lnTo>
                    <a:pt x="2286" y="1896"/>
                  </a:lnTo>
                  <a:lnTo>
                    <a:pt x="2276" y="1887"/>
                  </a:lnTo>
                  <a:lnTo>
                    <a:pt x="2265" y="1877"/>
                  </a:lnTo>
                  <a:lnTo>
                    <a:pt x="2256" y="1866"/>
                  </a:lnTo>
                  <a:lnTo>
                    <a:pt x="2249" y="1855"/>
                  </a:lnTo>
                  <a:lnTo>
                    <a:pt x="2241" y="1843"/>
                  </a:lnTo>
                  <a:lnTo>
                    <a:pt x="2233" y="1829"/>
                  </a:lnTo>
                  <a:lnTo>
                    <a:pt x="2226" y="1815"/>
                  </a:lnTo>
                  <a:lnTo>
                    <a:pt x="2220" y="1799"/>
                  </a:lnTo>
                  <a:lnTo>
                    <a:pt x="2215" y="1782"/>
                  </a:lnTo>
                  <a:lnTo>
                    <a:pt x="2209" y="1764"/>
                  </a:lnTo>
                  <a:lnTo>
                    <a:pt x="2205" y="1744"/>
                  </a:lnTo>
                  <a:lnTo>
                    <a:pt x="2201" y="1724"/>
                  </a:lnTo>
                  <a:lnTo>
                    <a:pt x="2198" y="1702"/>
                  </a:lnTo>
                  <a:lnTo>
                    <a:pt x="2195" y="1679"/>
                  </a:lnTo>
                  <a:lnTo>
                    <a:pt x="2192" y="1655"/>
                  </a:lnTo>
                  <a:lnTo>
                    <a:pt x="2190" y="1630"/>
                  </a:lnTo>
                  <a:lnTo>
                    <a:pt x="2189" y="1603"/>
                  </a:lnTo>
                  <a:lnTo>
                    <a:pt x="2188" y="1575"/>
                  </a:lnTo>
                  <a:lnTo>
                    <a:pt x="2188" y="1547"/>
                  </a:lnTo>
                  <a:lnTo>
                    <a:pt x="2188" y="1043"/>
                  </a:lnTo>
                  <a:lnTo>
                    <a:pt x="2021" y="1043"/>
                  </a:lnTo>
                  <a:lnTo>
                    <a:pt x="2021" y="842"/>
                  </a:lnTo>
                  <a:lnTo>
                    <a:pt x="2188" y="842"/>
                  </a:lnTo>
                  <a:lnTo>
                    <a:pt x="2188" y="526"/>
                  </a:lnTo>
                  <a:lnTo>
                    <a:pt x="2423" y="526"/>
                  </a:lnTo>
                  <a:lnTo>
                    <a:pt x="2423" y="842"/>
                  </a:lnTo>
                  <a:lnTo>
                    <a:pt x="2724" y="842"/>
                  </a:lnTo>
                  <a:lnTo>
                    <a:pt x="2724" y="1043"/>
                  </a:lnTo>
                  <a:close/>
                  <a:moveTo>
                    <a:pt x="998" y="1641"/>
                  </a:moveTo>
                  <a:lnTo>
                    <a:pt x="1007" y="1656"/>
                  </a:lnTo>
                  <a:lnTo>
                    <a:pt x="1012" y="1663"/>
                  </a:lnTo>
                  <a:lnTo>
                    <a:pt x="1018" y="1670"/>
                  </a:lnTo>
                  <a:lnTo>
                    <a:pt x="1029" y="1683"/>
                  </a:lnTo>
                  <a:lnTo>
                    <a:pt x="1043" y="1696"/>
                  </a:lnTo>
                  <a:lnTo>
                    <a:pt x="1056" y="1707"/>
                  </a:lnTo>
                  <a:lnTo>
                    <a:pt x="1072" y="1718"/>
                  </a:lnTo>
                  <a:lnTo>
                    <a:pt x="1088" y="1727"/>
                  </a:lnTo>
                  <a:lnTo>
                    <a:pt x="1097" y="1732"/>
                  </a:lnTo>
                  <a:lnTo>
                    <a:pt x="1105" y="1736"/>
                  </a:lnTo>
                  <a:lnTo>
                    <a:pt x="1123" y="1743"/>
                  </a:lnTo>
                  <a:lnTo>
                    <a:pt x="1143" y="1750"/>
                  </a:lnTo>
                  <a:lnTo>
                    <a:pt x="1153" y="1753"/>
                  </a:lnTo>
                  <a:lnTo>
                    <a:pt x="1163" y="1755"/>
                  </a:lnTo>
                  <a:lnTo>
                    <a:pt x="1185" y="1760"/>
                  </a:lnTo>
                  <a:lnTo>
                    <a:pt x="1195" y="1762"/>
                  </a:lnTo>
                  <a:lnTo>
                    <a:pt x="1207" y="1763"/>
                  </a:lnTo>
                  <a:lnTo>
                    <a:pt x="1218" y="1764"/>
                  </a:lnTo>
                  <a:lnTo>
                    <a:pt x="1230" y="1765"/>
                  </a:lnTo>
                  <a:lnTo>
                    <a:pt x="1254" y="1768"/>
                  </a:lnTo>
                  <a:lnTo>
                    <a:pt x="1280" y="1768"/>
                  </a:lnTo>
                  <a:lnTo>
                    <a:pt x="1306" y="1768"/>
                  </a:lnTo>
                  <a:lnTo>
                    <a:pt x="1330" y="1765"/>
                  </a:lnTo>
                  <a:lnTo>
                    <a:pt x="1342" y="1764"/>
                  </a:lnTo>
                  <a:lnTo>
                    <a:pt x="1353" y="1763"/>
                  </a:lnTo>
                  <a:lnTo>
                    <a:pt x="1376" y="1760"/>
                  </a:lnTo>
                  <a:lnTo>
                    <a:pt x="1397" y="1755"/>
                  </a:lnTo>
                  <a:lnTo>
                    <a:pt x="1418" y="1750"/>
                  </a:lnTo>
                  <a:lnTo>
                    <a:pt x="1428" y="1747"/>
                  </a:lnTo>
                  <a:lnTo>
                    <a:pt x="1437" y="1744"/>
                  </a:lnTo>
                  <a:lnTo>
                    <a:pt x="1455" y="1736"/>
                  </a:lnTo>
                  <a:lnTo>
                    <a:pt x="1464" y="1733"/>
                  </a:lnTo>
                  <a:lnTo>
                    <a:pt x="1473" y="1728"/>
                  </a:lnTo>
                  <a:lnTo>
                    <a:pt x="1481" y="1724"/>
                  </a:lnTo>
                  <a:lnTo>
                    <a:pt x="1489" y="1719"/>
                  </a:lnTo>
                  <a:lnTo>
                    <a:pt x="1503" y="1708"/>
                  </a:lnTo>
                  <a:lnTo>
                    <a:pt x="1510" y="1703"/>
                  </a:lnTo>
                  <a:lnTo>
                    <a:pt x="1517" y="1697"/>
                  </a:lnTo>
                  <a:lnTo>
                    <a:pt x="1530" y="1685"/>
                  </a:lnTo>
                  <a:lnTo>
                    <a:pt x="1536" y="1679"/>
                  </a:lnTo>
                  <a:lnTo>
                    <a:pt x="1541" y="1672"/>
                  </a:lnTo>
                  <a:lnTo>
                    <a:pt x="1553" y="1657"/>
                  </a:lnTo>
                  <a:lnTo>
                    <a:pt x="1562" y="1643"/>
                  </a:lnTo>
                  <a:lnTo>
                    <a:pt x="1571" y="1626"/>
                  </a:lnTo>
                  <a:lnTo>
                    <a:pt x="1579" y="1609"/>
                  </a:lnTo>
                  <a:lnTo>
                    <a:pt x="1583" y="1599"/>
                  </a:lnTo>
                  <a:lnTo>
                    <a:pt x="1587" y="1590"/>
                  </a:lnTo>
                  <a:lnTo>
                    <a:pt x="1594" y="1570"/>
                  </a:lnTo>
                  <a:lnTo>
                    <a:pt x="1600" y="1547"/>
                  </a:lnTo>
                  <a:lnTo>
                    <a:pt x="1603" y="1536"/>
                  </a:lnTo>
                  <a:lnTo>
                    <a:pt x="1607" y="1525"/>
                  </a:lnTo>
                  <a:lnTo>
                    <a:pt x="1612" y="1500"/>
                  </a:lnTo>
                  <a:lnTo>
                    <a:pt x="1617" y="1474"/>
                  </a:lnTo>
                  <a:lnTo>
                    <a:pt x="1621" y="1447"/>
                  </a:lnTo>
                  <a:lnTo>
                    <a:pt x="1625" y="1419"/>
                  </a:lnTo>
                  <a:lnTo>
                    <a:pt x="1628" y="1389"/>
                  </a:lnTo>
                  <a:lnTo>
                    <a:pt x="1630" y="1359"/>
                  </a:lnTo>
                  <a:lnTo>
                    <a:pt x="1633" y="1326"/>
                  </a:lnTo>
                  <a:lnTo>
                    <a:pt x="1634" y="1292"/>
                  </a:lnTo>
                  <a:lnTo>
                    <a:pt x="1635" y="1256"/>
                  </a:lnTo>
                  <a:lnTo>
                    <a:pt x="1635" y="1220"/>
                  </a:lnTo>
                  <a:lnTo>
                    <a:pt x="1635" y="1183"/>
                  </a:lnTo>
                  <a:lnTo>
                    <a:pt x="1634" y="1148"/>
                  </a:lnTo>
                  <a:lnTo>
                    <a:pt x="1633" y="1115"/>
                  </a:lnTo>
                  <a:lnTo>
                    <a:pt x="1630" y="1081"/>
                  </a:lnTo>
                  <a:lnTo>
                    <a:pt x="1628" y="1050"/>
                  </a:lnTo>
                  <a:lnTo>
                    <a:pt x="1625" y="1020"/>
                  </a:lnTo>
                  <a:lnTo>
                    <a:pt x="1620" y="991"/>
                  </a:lnTo>
                  <a:lnTo>
                    <a:pt x="1616" y="963"/>
                  </a:lnTo>
                  <a:lnTo>
                    <a:pt x="1611" y="937"/>
                  </a:lnTo>
                  <a:lnTo>
                    <a:pt x="1606" y="911"/>
                  </a:lnTo>
                  <a:lnTo>
                    <a:pt x="1600" y="888"/>
                  </a:lnTo>
                  <a:lnTo>
                    <a:pt x="1593" y="865"/>
                  </a:lnTo>
                  <a:lnTo>
                    <a:pt x="1585" y="844"/>
                  </a:lnTo>
                  <a:lnTo>
                    <a:pt x="1578" y="824"/>
                  </a:lnTo>
                  <a:lnTo>
                    <a:pt x="1568" y="806"/>
                  </a:lnTo>
                  <a:lnTo>
                    <a:pt x="1559" y="788"/>
                  </a:lnTo>
                  <a:lnTo>
                    <a:pt x="1550" y="772"/>
                  </a:lnTo>
                  <a:lnTo>
                    <a:pt x="1545" y="764"/>
                  </a:lnTo>
                  <a:lnTo>
                    <a:pt x="1539" y="756"/>
                  </a:lnTo>
                  <a:lnTo>
                    <a:pt x="1527" y="742"/>
                  </a:lnTo>
                  <a:lnTo>
                    <a:pt x="1514" y="729"/>
                  </a:lnTo>
                  <a:lnTo>
                    <a:pt x="1508" y="723"/>
                  </a:lnTo>
                  <a:lnTo>
                    <a:pt x="1500" y="717"/>
                  </a:lnTo>
                  <a:lnTo>
                    <a:pt x="1493" y="711"/>
                  </a:lnTo>
                  <a:lnTo>
                    <a:pt x="1485" y="706"/>
                  </a:lnTo>
                  <a:lnTo>
                    <a:pt x="1469" y="696"/>
                  </a:lnTo>
                  <a:lnTo>
                    <a:pt x="1453" y="687"/>
                  </a:lnTo>
                  <a:lnTo>
                    <a:pt x="1435" y="679"/>
                  </a:lnTo>
                  <a:lnTo>
                    <a:pt x="1425" y="675"/>
                  </a:lnTo>
                  <a:lnTo>
                    <a:pt x="1415" y="672"/>
                  </a:lnTo>
                  <a:lnTo>
                    <a:pt x="1395" y="666"/>
                  </a:lnTo>
                  <a:lnTo>
                    <a:pt x="1375" y="662"/>
                  </a:lnTo>
                  <a:lnTo>
                    <a:pt x="1352" y="657"/>
                  </a:lnTo>
                  <a:lnTo>
                    <a:pt x="1341" y="656"/>
                  </a:lnTo>
                  <a:lnTo>
                    <a:pt x="1330" y="655"/>
                  </a:lnTo>
                  <a:lnTo>
                    <a:pt x="1305" y="654"/>
                  </a:lnTo>
                  <a:lnTo>
                    <a:pt x="1280" y="653"/>
                  </a:lnTo>
                  <a:lnTo>
                    <a:pt x="1255" y="654"/>
                  </a:lnTo>
                  <a:lnTo>
                    <a:pt x="1243" y="654"/>
                  </a:lnTo>
                  <a:lnTo>
                    <a:pt x="1231" y="655"/>
                  </a:lnTo>
                  <a:lnTo>
                    <a:pt x="1219" y="656"/>
                  </a:lnTo>
                  <a:lnTo>
                    <a:pt x="1208" y="657"/>
                  </a:lnTo>
                  <a:lnTo>
                    <a:pt x="1186" y="662"/>
                  </a:lnTo>
                  <a:lnTo>
                    <a:pt x="1165" y="666"/>
                  </a:lnTo>
                  <a:lnTo>
                    <a:pt x="1154" y="669"/>
                  </a:lnTo>
                  <a:lnTo>
                    <a:pt x="1145" y="672"/>
                  </a:lnTo>
                  <a:lnTo>
                    <a:pt x="1126" y="679"/>
                  </a:lnTo>
                  <a:lnTo>
                    <a:pt x="1108" y="687"/>
                  </a:lnTo>
                  <a:lnTo>
                    <a:pt x="1091" y="696"/>
                  </a:lnTo>
                  <a:lnTo>
                    <a:pt x="1082" y="700"/>
                  </a:lnTo>
                  <a:lnTo>
                    <a:pt x="1074" y="706"/>
                  </a:lnTo>
                  <a:lnTo>
                    <a:pt x="1060" y="717"/>
                  </a:lnTo>
                  <a:lnTo>
                    <a:pt x="1046" y="729"/>
                  </a:lnTo>
                  <a:lnTo>
                    <a:pt x="1033" y="742"/>
                  </a:lnTo>
                  <a:lnTo>
                    <a:pt x="1026" y="748"/>
                  </a:lnTo>
                  <a:lnTo>
                    <a:pt x="1020" y="756"/>
                  </a:lnTo>
                  <a:lnTo>
                    <a:pt x="1015" y="764"/>
                  </a:lnTo>
                  <a:lnTo>
                    <a:pt x="1009" y="772"/>
                  </a:lnTo>
                  <a:lnTo>
                    <a:pt x="1000" y="788"/>
                  </a:lnTo>
                  <a:lnTo>
                    <a:pt x="990" y="806"/>
                  </a:lnTo>
                  <a:lnTo>
                    <a:pt x="985" y="815"/>
                  </a:lnTo>
                  <a:lnTo>
                    <a:pt x="982" y="824"/>
                  </a:lnTo>
                  <a:lnTo>
                    <a:pt x="974" y="844"/>
                  </a:lnTo>
                  <a:lnTo>
                    <a:pt x="966" y="865"/>
                  </a:lnTo>
                  <a:lnTo>
                    <a:pt x="959" y="888"/>
                  </a:lnTo>
                  <a:lnTo>
                    <a:pt x="953" y="911"/>
                  </a:lnTo>
                  <a:lnTo>
                    <a:pt x="947" y="936"/>
                  </a:lnTo>
                  <a:lnTo>
                    <a:pt x="942" y="963"/>
                  </a:lnTo>
                  <a:lnTo>
                    <a:pt x="938" y="990"/>
                  </a:lnTo>
                  <a:lnTo>
                    <a:pt x="933" y="1019"/>
                  </a:lnTo>
                  <a:lnTo>
                    <a:pt x="930" y="1048"/>
                  </a:lnTo>
                  <a:lnTo>
                    <a:pt x="928" y="1080"/>
                  </a:lnTo>
                  <a:lnTo>
                    <a:pt x="926" y="1112"/>
                  </a:lnTo>
                  <a:lnTo>
                    <a:pt x="924" y="1146"/>
                  </a:lnTo>
                  <a:lnTo>
                    <a:pt x="923" y="1182"/>
                  </a:lnTo>
                  <a:lnTo>
                    <a:pt x="923" y="1218"/>
                  </a:lnTo>
                  <a:lnTo>
                    <a:pt x="923" y="1254"/>
                  </a:lnTo>
                  <a:lnTo>
                    <a:pt x="924" y="1289"/>
                  </a:lnTo>
                  <a:lnTo>
                    <a:pt x="926" y="1323"/>
                  </a:lnTo>
                  <a:lnTo>
                    <a:pt x="928" y="1355"/>
                  </a:lnTo>
                  <a:lnTo>
                    <a:pt x="930" y="1387"/>
                  </a:lnTo>
                  <a:lnTo>
                    <a:pt x="933" y="1416"/>
                  </a:lnTo>
                  <a:lnTo>
                    <a:pt x="937" y="1444"/>
                  </a:lnTo>
                  <a:lnTo>
                    <a:pt x="941" y="1471"/>
                  </a:lnTo>
                  <a:lnTo>
                    <a:pt x="947" y="1497"/>
                  </a:lnTo>
                  <a:lnTo>
                    <a:pt x="953" y="1521"/>
                  </a:lnTo>
                  <a:lnTo>
                    <a:pt x="958" y="1545"/>
                  </a:lnTo>
                  <a:lnTo>
                    <a:pt x="962" y="1555"/>
                  </a:lnTo>
                  <a:lnTo>
                    <a:pt x="965" y="1566"/>
                  </a:lnTo>
                  <a:lnTo>
                    <a:pt x="972" y="1587"/>
                  </a:lnTo>
                  <a:lnTo>
                    <a:pt x="980" y="1606"/>
                  </a:lnTo>
                  <a:lnTo>
                    <a:pt x="989" y="1624"/>
                  </a:lnTo>
                  <a:lnTo>
                    <a:pt x="998" y="1641"/>
                  </a:lnTo>
                  <a:close/>
                  <a:moveTo>
                    <a:pt x="1280" y="1978"/>
                  </a:moveTo>
                  <a:lnTo>
                    <a:pt x="1259" y="1978"/>
                  </a:lnTo>
                  <a:lnTo>
                    <a:pt x="1239" y="1978"/>
                  </a:lnTo>
                  <a:lnTo>
                    <a:pt x="1218" y="1977"/>
                  </a:lnTo>
                  <a:lnTo>
                    <a:pt x="1198" y="1975"/>
                  </a:lnTo>
                  <a:lnTo>
                    <a:pt x="1179" y="1974"/>
                  </a:lnTo>
                  <a:lnTo>
                    <a:pt x="1160" y="1972"/>
                  </a:lnTo>
                  <a:lnTo>
                    <a:pt x="1142" y="1970"/>
                  </a:lnTo>
                  <a:lnTo>
                    <a:pt x="1124" y="1966"/>
                  </a:lnTo>
                  <a:lnTo>
                    <a:pt x="1106" y="1964"/>
                  </a:lnTo>
                  <a:lnTo>
                    <a:pt x="1088" y="1961"/>
                  </a:lnTo>
                  <a:lnTo>
                    <a:pt x="1071" y="1956"/>
                  </a:lnTo>
                  <a:lnTo>
                    <a:pt x="1054" y="1953"/>
                  </a:lnTo>
                  <a:lnTo>
                    <a:pt x="1038" y="1948"/>
                  </a:lnTo>
                  <a:lnTo>
                    <a:pt x="1022" y="1943"/>
                  </a:lnTo>
                  <a:lnTo>
                    <a:pt x="992" y="1933"/>
                  </a:lnTo>
                  <a:lnTo>
                    <a:pt x="963" y="1920"/>
                  </a:lnTo>
                  <a:lnTo>
                    <a:pt x="949" y="1914"/>
                  </a:lnTo>
                  <a:lnTo>
                    <a:pt x="936" y="1907"/>
                  </a:lnTo>
                  <a:lnTo>
                    <a:pt x="911" y="1892"/>
                  </a:lnTo>
                  <a:lnTo>
                    <a:pt x="899" y="1884"/>
                  </a:lnTo>
                  <a:lnTo>
                    <a:pt x="886" y="1875"/>
                  </a:lnTo>
                  <a:lnTo>
                    <a:pt x="875" y="1866"/>
                  </a:lnTo>
                  <a:lnTo>
                    <a:pt x="864" y="1857"/>
                  </a:lnTo>
                  <a:lnTo>
                    <a:pt x="853" y="1848"/>
                  </a:lnTo>
                  <a:lnTo>
                    <a:pt x="843" y="1838"/>
                  </a:lnTo>
                  <a:lnTo>
                    <a:pt x="833" y="1828"/>
                  </a:lnTo>
                  <a:lnTo>
                    <a:pt x="824" y="1818"/>
                  </a:lnTo>
                  <a:lnTo>
                    <a:pt x="815" y="1807"/>
                  </a:lnTo>
                  <a:lnTo>
                    <a:pt x="811" y="1801"/>
                  </a:lnTo>
                  <a:lnTo>
                    <a:pt x="806" y="1796"/>
                  </a:lnTo>
                  <a:lnTo>
                    <a:pt x="798" y="1784"/>
                  </a:lnTo>
                  <a:lnTo>
                    <a:pt x="790" y="1772"/>
                  </a:lnTo>
                  <a:lnTo>
                    <a:pt x="783" y="1760"/>
                  </a:lnTo>
                  <a:lnTo>
                    <a:pt x="776" y="1747"/>
                  </a:lnTo>
                  <a:lnTo>
                    <a:pt x="761" y="1720"/>
                  </a:lnTo>
                  <a:lnTo>
                    <a:pt x="754" y="1706"/>
                  </a:lnTo>
                  <a:lnTo>
                    <a:pt x="748" y="1691"/>
                  </a:lnTo>
                  <a:lnTo>
                    <a:pt x="736" y="1661"/>
                  </a:lnTo>
                  <a:lnTo>
                    <a:pt x="731" y="1645"/>
                  </a:lnTo>
                  <a:lnTo>
                    <a:pt x="725" y="1629"/>
                  </a:lnTo>
                  <a:lnTo>
                    <a:pt x="715" y="1596"/>
                  </a:lnTo>
                  <a:lnTo>
                    <a:pt x="706" y="1561"/>
                  </a:lnTo>
                  <a:lnTo>
                    <a:pt x="698" y="1524"/>
                  </a:lnTo>
                  <a:lnTo>
                    <a:pt x="695" y="1505"/>
                  </a:lnTo>
                  <a:lnTo>
                    <a:pt x="691" y="1484"/>
                  </a:lnTo>
                  <a:lnTo>
                    <a:pt x="686" y="1445"/>
                  </a:lnTo>
                  <a:lnTo>
                    <a:pt x="681" y="1402"/>
                  </a:lnTo>
                  <a:lnTo>
                    <a:pt x="678" y="1360"/>
                  </a:lnTo>
                  <a:lnTo>
                    <a:pt x="676" y="1337"/>
                  </a:lnTo>
                  <a:lnTo>
                    <a:pt x="674" y="1315"/>
                  </a:lnTo>
                  <a:lnTo>
                    <a:pt x="673" y="1267"/>
                  </a:lnTo>
                  <a:lnTo>
                    <a:pt x="673" y="1219"/>
                  </a:lnTo>
                  <a:lnTo>
                    <a:pt x="673" y="1171"/>
                  </a:lnTo>
                  <a:lnTo>
                    <a:pt x="674" y="1147"/>
                  </a:lnTo>
                  <a:lnTo>
                    <a:pt x="674" y="1124"/>
                  </a:lnTo>
                  <a:lnTo>
                    <a:pt x="678" y="1079"/>
                  </a:lnTo>
                  <a:lnTo>
                    <a:pt x="681" y="1035"/>
                  </a:lnTo>
                  <a:lnTo>
                    <a:pt x="686" y="992"/>
                  </a:lnTo>
                  <a:lnTo>
                    <a:pt x="689" y="972"/>
                  </a:lnTo>
                  <a:lnTo>
                    <a:pt x="692" y="952"/>
                  </a:lnTo>
                  <a:lnTo>
                    <a:pt x="699" y="912"/>
                  </a:lnTo>
                  <a:lnTo>
                    <a:pt x="707" y="875"/>
                  </a:lnTo>
                  <a:lnTo>
                    <a:pt x="716" y="839"/>
                  </a:lnTo>
                  <a:lnTo>
                    <a:pt x="721" y="823"/>
                  </a:lnTo>
                  <a:lnTo>
                    <a:pt x="726" y="806"/>
                  </a:lnTo>
                  <a:lnTo>
                    <a:pt x="738" y="773"/>
                  </a:lnTo>
                  <a:lnTo>
                    <a:pt x="743" y="757"/>
                  </a:lnTo>
                  <a:lnTo>
                    <a:pt x="750" y="742"/>
                  </a:lnTo>
                  <a:lnTo>
                    <a:pt x="762" y="712"/>
                  </a:lnTo>
                  <a:lnTo>
                    <a:pt x="770" y="698"/>
                  </a:lnTo>
                  <a:lnTo>
                    <a:pt x="777" y="684"/>
                  </a:lnTo>
                  <a:lnTo>
                    <a:pt x="793" y="658"/>
                  </a:lnTo>
                  <a:lnTo>
                    <a:pt x="801" y="646"/>
                  </a:lnTo>
                  <a:lnTo>
                    <a:pt x="808" y="634"/>
                  </a:lnTo>
                  <a:lnTo>
                    <a:pt x="817" y="621"/>
                  </a:lnTo>
                  <a:lnTo>
                    <a:pt x="826" y="610"/>
                  </a:lnTo>
                  <a:lnTo>
                    <a:pt x="837" y="599"/>
                  </a:lnTo>
                  <a:lnTo>
                    <a:pt x="846" y="589"/>
                  </a:lnTo>
                  <a:lnTo>
                    <a:pt x="856" y="579"/>
                  </a:lnTo>
                  <a:lnTo>
                    <a:pt x="867" y="569"/>
                  </a:lnTo>
                  <a:lnTo>
                    <a:pt x="878" y="558"/>
                  </a:lnTo>
                  <a:lnTo>
                    <a:pt x="890" y="549"/>
                  </a:lnTo>
                  <a:lnTo>
                    <a:pt x="901" y="542"/>
                  </a:lnTo>
                  <a:lnTo>
                    <a:pt x="913" y="533"/>
                  </a:lnTo>
                  <a:lnTo>
                    <a:pt x="939" y="517"/>
                  </a:lnTo>
                  <a:lnTo>
                    <a:pt x="953" y="510"/>
                  </a:lnTo>
                  <a:lnTo>
                    <a:pt x="966" y="502"/>
                  </a:lnTo>
                  <a:lnTo>
                    <a:pt x="981" y="497"/>
                  </a:lnTo>
                  <a:lnTo>
                    <a:pt x="994" y="490"/>
                  </a:lnTo>
                  <a:lnTo>
                    <a:pt x="1025" y="479"/>
                  </a:lnTo>
                  <a:lnTo>
                    <a:pt x="1057" y="470"/>
                  </a:lnTo>
                  <a:lnTo>
                    <a:pt x="1073" y="465"/>
                  </a:lnTo>
                  <a:lnTo>
                    <a:pt x="1090" y="461"/>
                  </a:lnTo>
                  <a:lnTo>
                    <a:pt x="1107" y="457"/>
                  </a:lnTo>
                  <a:lnTo>
                    <a:pt x="1125" y="454"/>
                  </a:lnTo>
                  <a:lnTo>
                    <a:pt x="1162" y="449"/>
                  </a:lnTo>
                  <a:lnTo>
                    <a:pt x="1180" y="447"/>
                  </a:lnTo>
                  <a:lnTo>
                    <a:pt x="1199" y="445"/>
                  </a:lnTo>
                  <a:lnTo>
                    <a:pt x="1219" y="444"/>
                  </a:lnTo>
                  <a:lnTo>
                    <a:pt x="1239" y="443"/>
                  </a:lnTo>
                  <a:lnTo>
                    <a:pt x="1260" y="443"/>
                  </a:lnTo>
                  <a:lnTo>
                    <a:pt x="1280" y="443"/>
                  </a:lnTo>
                  <a:lnTo>
                    <a:pt x="1301" y="443"/>
                  </a:lnTo>
                  <a:lnTo>
                    <a:pt x="1321" y="443"/>
                  </a:lnTo>
                  <a:lnTo>
                    <a:pt x="1341" y="444"/>
                  </a:lnTo>
                  <a:lnTo>
                    <a:pt x="1361" y="445"/>
                  </a:lnTo>
                  <a:lnTo>
                    <a:pt x="1398" y="449"/>
                  </a:lnTo>
                  <a:lnTo>
                    <a:pt x="1418" y="452"/>
                  </a:lnTo>
                  <a:lnTo>
                    <a:pt x="1436" y="454"/>
                  </a:lnTo>
                  <a:lnTo>
                    <a:pt x="1453" y="457"/>
                  </a:lnTo>
                  <a:lnTo>
                    <a:pt x="1471" y="461"/>
                  </a:lnTo>
                  <a:lnTo>
                    <a:pt x="1503" y="469"/>
                  </a:lnTo>
                  <a:lnTo>
                    <a:pt x="1535" y="479"/>
                  </a:lnTo>
                  <a:lnTo>
                    <a:pt x="1550" y="484"/>
                  </a:lnTo>
                  <a:lnTo>
                    <a:pt x="1565" y="490"/>
                  </a:lnTo>
                  <a:lnTo>
                    <a:pt x="1580" y="496"/>
                  </a:lnTo>
                  <a:lnTo>
                    <a:pt x="1594" y="502"/>
                  </a:lnTo>
                  <a:lnTo>
                    <a:pt x="1621" y="517"/>
                  </a:lnTo>
                  <a:lnTo>
                    <a:pt x="1634" y="524"/>
                  </a:lnTo>
                  <a:lnTo>
                    <a:pt x="1646" y="533"/>
                  </a:lnTo>
                  <a:lnTo>
                    <a:pt x="1659" y="540"/>
                  </a:lnTo>
                  <a:lnTo>
                    <a:pt x="1670" y="549"/>
                  </a:lnTo>
                  <a:lnTo>
                    <a:pt x="1682" y="558"/>
                  </a:lnTo>
                  <a:lnTo>
                    <a:pt x="1692" y="567"/>
                  </a:lnTo>
                  <a:lnTo>
                    <a:pt x="1704" y="578"/>
                  </a:lnTo>
                  <a:lnTo>
                    <a:pt x="1714" y="588"/>
                  </a:lnTo>
                  <a:lnTo>
                    <a:pt x="1723" y="599"/>
                  </a:lnTo>
                  <a:lnTo>
                    <a:pt x="1733" y="609"/>
                  </a:lnTo>
                  <a:lnTo>
                    <a:pt x="1742" y="620"/>
                  </a:lnTo>
                  <a:lnTo>
                    <a:pt x="1751" y="633"/>
                  </a:lnTo>
                  <a:lnTo>
                    <a:pt x="1767" y="657"/>
                  </a:lnTo>
                  <a:lnTo>
                    <a:pt x="1775" y="670"/>
                  </a:lnTo>
                  <a:lnTo>
                    <a:pt x="1782" y="683"/>
                  </a:lnTo>
                  <a:lnTo>
                    <a:pt x="1796" y="711"/>
                  </a:lnTo>
                  <a:lnTo>
                    <a:pt x="1809" y="740"/>
                  </a:lnTo>
                  <a:lnTo>
                    <a:pt x="1822" y="771"/>
                  </a:lnTo>
                  <a:lnTo>
                    <a:pt x="1827" y="788"/>
                  </a:lnTo>
                  <a:lnTo>
                    <a:pt x="1833" y="803"/>
                  </a:lnTo>
                  <a:lnTo>
                    <a:pt x="1842" y="838"/>
                  </a:lnTo>
                  <a:lnTo>
                    <a:pt x="1851" y="874"/>
                  </a:lnTo>
                  <a:lnTo>
                    <a:pt x="1859" y="911"/>
                  </a:lnTo>
                  <a:lnTo>
                    <a:pt x="1864" y="930"/>
                  </a:lnTo>
                  <a:lnTo>
                    <a:pt x="1867" y="951"/>
                  </a:lnTo>
                  <a:lnTo>
                    <a:pt x="1873" y="991"/>
                  </a:lnTo>
                  <a:lnTo>
                    <a:pt x="1877" y="1033"/>
                  </a:lnTo>
                  <a:lnTo>
                    <a:pt x="1880" y="1076"/>
                  </a:lnTo>
                  <a:lnTo>
                    <a:pt x="1882" y="1099"/>
                  </a:lnTo>
                  <a:lnTo>
                    <a:pt x="1884" y="1123"/>
                  </a:lnTo>
                  <a:lnTo>
                    <a:pt x="1885" y="1170"/>
                  </a:lnTo>
                  <a:lnTo>
                    <a:pt x="1885" y="1218"/>
                  </a:lnTo>
                  <a:lnTo>
                    <a:pt x="1885" y="1250"/>
                  </a:lnTo>
                  <a:lnTo>
                    <a:pt x="1885" y="1281"/>
                  </a:lnTo>
                  <a:lnTo>
                    <a:pt x="1884" y="1312"/>
                  </a:lnTo>
                  <a:lnTo>
                    <a:pt x="1882" y="1342"/>
                  </a:lnTo>
                  <a:lnTo>
                    <a:pt x="1880" y="1371"/>
                  </a:lnTo>
                  <a:lnTo>
                    <a:pt x="1877" y="1399"/>
                  </a:lnTo>
                  <a:lnTo>
                    <a:pt x="1875" y="1427"/>
                  </a:lnTo>
                  <a:lnTo>
                    <a:pt x="1874" y="1441"/>
                  </a:lnTo>
                  <a:lnTo>
                    <a:pt x="1871" y="1454"/>
                  </a:lnTo>
                  <a:lnTo>
                    <a:pt x="1868" y="1480"/>
                  </a:lnTo>
                  <a:lnTo>
                    <a:pt x="1864" y="1505"/>
                  </a:lnTo>
                  <a:lnTo>
                    <a:pt x="1859" y="1529"/>
                  </a:lnTo>
                  <a:lnTo>
                    <a:pt x="1854" y="1553"/>
                  </a:lnTo>
                  <a:lnTo>
                    <a:pt x="1849" y="1575"/>
                  </a:lnTo>
                  <a:lnTo>
                    <a:pt x="1843" y="1598"/>
                  </a:lnTo>
                  <a:lnTo>
                    <a:pt x="1836" y="1619"/>
                  </a:lnTo>
                  <a:lnTo>
                    <a:pt x="1830" y="1639"/>
                  </a:lnTo>
                  <a:lnTo>
                    <a:pt x="1823" y="1659"/>
                  </a:lnTo>
                  <a:lnTo>
                    <a:pt x="1815" y="1679"/>
                  </a:lnTo>
                  <a:lnTo>
                    <a:pt x="1811" y="1688"/>
                  </a:lnTo>
                  <a:lnTo>
                    <a:pt x="1806" y="1697"/>
                  </a:lnTo>
                  <a:lnTo>
                    <a:pt x="1798" y="1715"/>
                  </a:lnTo>
                  <a:lnTo>
                    <a:pt x="1788" y="1733"/>
                  </a:lnTo>
                  <a:lnTo>
                    <a:pt x="1778" y="1750"/>
                  </a:lnTo>
                  <a:lnTo>
                    <a:pt x="1768" y="1765"/>
                  </a:lnTo>
                  <a:lnTo>
                    <a:pt x="1757" y="1781"/>
                  </a:lnTo>
                  <a:lnTo>
                    <a:pt x="1745" y="1796"/>
                  </a:lnTo>
                  <a:lnTo>
                    <a:pt x="1733" y="1810"/>
                  </a:lnTo>
                  <a:lnTo>
                    <a:pt x="1721" y="1825"/>
                  </a:lnTo>
                  <a:lnTo>
                    <a:pt x="1707" y="1837"/>
                  </a:lnTo>
                  <a:lnTo>
                    <a:pt x="1693" y="1851"/>
                  </a:lnTo>
                  <a:lnTo>
                    <a:pt x="1679" y="1862"/>
                  </a:lnTo>
                  <a:lnTo>
                    <a:pt x="1663" y="1874"/>
                  </a:lnTo>
                  <a:lnTo>
                    <a:pt x="1648" y="1884"/>
                  </a:lnTo>
                  <a:lnTo>
                    <a:pt x="1831" y="2178"/>
                  </a:lnTo>
                  <a:lnTo>
                    <a:pt x="1607" y="2282"/>
                  </a:lnTo>
                  <a:lnTo>
                    <a:pt x="1413" y="1965"/>
                  </a:lnTo>
                  <a:lnTo>
                    <a:pt x="1402" y="1969"/>
                  </a:lnTo>
                  <a:lnTo>
                    <a:pt x="1396" y="1970"/>
                  </a:lnTo>
                  <a:lnTo>
                    <a:pt x="1389" y="1971"/>
                  </a:lnTo>
                  <a:lnTo>
                    <a:pt x="1375" y="1973"/>
                  </a:lnTo>
                  <a:lnTo>
                    <a:pt x="1359" y="1975"/>
                  </a:lnTo>
                  <a:lnTo>
                    <a:pt x="1342" y="1977"/>
                  </a:lnTo>
                  <a:lnTo>
                    <a:pt x="1323" y="1978"/>
                  </a:lnTo>
                  <a:lnTo>
                    <a:pt x="1303" y="1978"/>
                  </a:lnTo>
                  <a:lnTo>
                    <a:pt x="1280" y="1978"/>
                  </a:lnTo>
                  <a:close/>
                  <a:moveTo>
                    <a:pt x="3107" y="0"/>
                  </a:moveTo>
                  <a:lnTo>
                    <a:pt x="2987" y="0"/>
                  </a:lnTo>
                  <a:lnTo>
                    <a:pt x="2359" y="0"/>
                  </a:lnTo>
                  <a:lnTo>
                    <a:pt x="1732" y="0"/>
                  </a:lnTo>
                  <a:lnTo>
                    <a:pt x="1103" y="0"/>
                  </a:lnTo>
                  <a:lnTo>
                    <a:pt x="476" y="0"/>
                  </a:lnTo>
                  <a:lnTo>
                    <a:pt x="0" y="475"/>
                  </a:lnTo>
                  <a:lnTo>
                    <a:pt x="0" y="1271"/>
                  </a:lnTo>
                  <a:lnTo>
                    <a:pt x="0" y="2066"/>
                  </a:lnTo>
                  <a:lnTo>
                    <a:pt x="0" y="2197"/>
                  </a:lnTo>
                  <a:lnTo>
                    <a:pt x="0" y="2526"/>
                  </a:lnTo>
                  <a:lnTo>
                    <a:pt x="330" y="2526"/>
                  </a:lnTo>
                  <a:lnTo>
                    <a:pt x="450" y="2526"/>
                  </a:lnTo>
                  <a:lnTo>
                    <a:pt x="1078" y="2526"/>
                  </a:lnTo>
                  <a:lnTo>
                    <a:pt x="1706" y="2526"/>
                  </a:lnTo>
                  <a:lnTo>
                    <a:pt x="2333" y="2526"/>
                  </a:lnTo>
                  <a:lnTo>
                    <a:pt x="2961" y="2526"/>
                  </a:lnTo>
                  <a:lnTo>
                    <a:pt x="3438" y="2051"/>
                  </a:lnTo>
                  <a:lnTo>
                    <a:pt x="3438" y="1255"/>
                  </a:lnTo>
                  <a:lnTo>
                    <a:pt x="3438" y="460"/>
                  </a:lnTo>
                  <a:lnTo>
                    <a:pt x="3438" y="329"/>
                  </a:lnTo>
                  <a:lnTo>
                    <a:pt x="3438" y="0"/>
                  </a:lnTo>
                  <a:lnTo>
                    <a:pt x="3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295" name="Google Shape;295;p58"/>
          <p:cNvSpPr txBox="1">
            <a:spLocks noGrp="1"/>
          </p:cNvSpPr>
          <p:nvPr>
            <p:ph type="body" idx="3"/>
          </p:nvPr>
        </p:nvSpPr>
        <p:spPr>
          <a:xfrm>
            <a:off x="550862" y="4868863"/>
            <a:ext cx="5257105" cy="11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296" name="Google Shape;296;p58"/>
          <p:cNvSpPr txBox="1">
            <a:spLocks noGrp="1"/>
          </p:cNvSpPr>
          <p:nvPr>
            <p:ph type="body" idx="4"/>
          </p:nvPr>
        </p:nvSpPr>
        <p:spPr>
          <a:xfrm>
            <a:off x="6384033" y="4868863"/>
            <a:ext cx="5257105" cy="11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1471008"/>
      </p:ext>
    </p:extLst>
  </p:cSld>
  <p:clrMapOvr>
    <a:masterClrMapping/>
  </p:clrMapOvr>
  <p:transition spd="med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2 Charts">
  <p:cSld name="Content and 2 Charts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9"/>
          <p:cNvSpPr/>
          <p:nvPr/>
        </p:nvSpPr>
        <p:spPr>
          <a:xfrm>
            <a:off x="0" y="0"/>
            <a:ext cx="12192000" cy="1844673"/>
          </a:xfrm>
          <a:custGeom>
            <a:avLst/>
            <a:gdLst/>
            <a:ahLst/>
            <a:cxnLst/>
            <a:rect l="l" t="t" r="r" b="b"/>
            <a:pathLst>
              <a:path w="12192000" h="1844673" extrusionOk="0">
                <a:moveTo>
                  <a:pt x="0" y="0"/>
                </a:moveTo>
                <a:lnTo>
                  <a:pt x="12192000" y="0"/>
                </a:lnTo>
                <a:lnTo>
                  <a:pt x="12192000" y="1412775"/>
                </a:lnTo>
                <a:lnTo>
                  <a:pt x="12192000" y="1412776"/>
                </a:lnTo>
                <a:lnTo>
                  <a:pt x="12191969" y="1412776"/>
                </a:lnTo>
                <a:lnTo>
                  <a:pt x="0" y="1844673"/>
                </a:lnTo>
                <a:lnTo>
                  <a:pt x="0" y="1412776"/>
                </a:lnTo>
                <a:lnTo>
                  <a:pt x="0" y="1412775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99" name="Google Shape;299;p59"/>
          <p:cNvSpPr/>
          <p:nvPr/>
        </p:nvSpPr>
        <p:spPr>
          <a:xfrm>
            <a:off x="5448300" y="0"/>
            <a:ext cx="6743700" cy="6858000"/>
          </a:xfrm>
          <a:custGeom>
            <a:avLst/>
            <a:gdLst/>
            <a:ahLst/>
            <a:cxnLst/>
            <a:rect l="l" t="t" r="r" b="b"/>
            <a:pathLst>
              <a:path w="6743700" h="6858000" extrusionOk="0">
                <a:moveTo>
                  <a:pt x="0" y="0"/>
                </a:moveTo>
                <a:lnTo>
                  <a:pt x="6743700" y="0"/>
                </a:lnTo>
                <a:lnTo>
                  <a:pt x="6743700" y="6858000"/>
                </a:lnTo>
                <a:lnTo>
                  <a:pt x="1295400" y="6858000"/>
                </a:lnTo>
                <a:close/>
              </a:path>
            </a:pathLst>
          </a:custGeom>
          <a:solidFill>
            <a:srgbClr val="DADB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00" name="Google Shape;300;p59"/>
          <p:cNvSpPr txBox="1">
            <a:spLocks noGrp="1"/>
          </p:cNvSpPr>
          <p:nvPr>
            <p:ph type="title"/>
          </p:nvPr>
        </p:nvSpPr>
        <p:spPr>
          <a:xfrm>
            <a:off x="550863" y="692149"/>
            <a:ext cx="4897438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59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59"/>
          <p:cNvSpPr txBox="1">
            <a:spLocks noGrp="1"/>
          </p:cNvSpPr>
          <p:nvPr>
            <p:ph type="ftr" idx="11"/>
          </p:nvPr>
        </p:nvSpPr>
        <p:spPr>
          <a:xfrm>
            <a:off x="2855913" y="6381328"/>
            <a:ext cx="8136632" cy="14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59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4" name="Google Shape;304;p59"/>
          <p:cNvSpPr txBox="1">
            <a:spLocks noGrp="1"/>
          </p:cNvSpPr>
          <p:nvPr>
            <p:ph type="body" idx="1"/>
          </p:nvPr>
        </p:nvSpPr>
        <p:spPr>
          <a:xfrm>
            <a:off x="550863" y="476673"/>
            <a:ext cx="4897437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5" name="Google Shape;305;p59"/>
          <p:cNvSpPr txBox="1">
            <a:spLocks noGrp="1"/>
          </p:cNvSpPr>
          <p:nvPr>
            <p:ph type="body" idx="2"/>
          </p:nvPr>
        </p:nvSpPr>
        <p:spPr>
          <a:xfrm>
            <a:off x="550863" y="2205038"/>
            <a:ext cx="4897437" cy="381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306" name="Google Shape;306;p59"/>
          <p:cNvSpPr>
            <a:spLocks noGrp="1"/>
          </p:cNvSpPr>
          <p:nvPr>
            <p:ph type="chart" idx="3"/>
          </p:nvPr>
        </p:nvSpPr>
        <p:spPr>
          <a:xfrm>
            <a:off x="6743700" y="692150"/>
            <a:ext cx="4897438" cy="2592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307" name="Google Shape;307;p59"/>
          <p:cNvSpPr>
            <a:spLocks noGrp="1"/>
          </p:cNvSpPr>
          <p:nvPr>
            <p:ph type="chart" idx="4"/>
          </p:nvPr>
        </p:nvSpPr>
        <p:spPr>
          <a:xfrm>
            <a:off x="6743700" y="3429000"/>
            <a:ext cx="4897438" cy="2592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grpSp>
        <p:nvGrpSpPr>
          <p:cNvPr id="308" name="Google Shape;308;p59"/>
          <p:cNvGrpSpPr/>
          <p:nvPr/>
        </p:nvGrpSpPr>
        <p:grpSpPr>
          <a:xfrm>
            <a:off x="11151163" y="6165850"/>
            <a:ext cx="489975" cy="360040"/>
            <a:chOff x="11151163" y="6165850"/>
            <a:chExt cx="489975" cy="360040"/>
          </a:xfrm>
        </p:grpSpPr>
        <p:sp>
          <p:nvSpPr>
            <p:cNvPr id="309" name="Google Shape;309;p59"/>
            <p:cNvSpPr/>
            <p:nvPr/>
          </p:nvSpPr>
          <p:spPr>
            <a:xfrm>
              <a:off x="11151538" y="6165850"/>
              <a:ext cx="489600" cy="360040"/>
            </a:xfrm>
            <a:prstGeom prst="snip2DiagRect">
              <a:avLst>
                <a:gd name="adj1" fmla="val 19602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10" name="Google Shape;310;p59"/>
            <p:cNvSpPr/>
            <p:nvPr/>
          </p:nvSpPr>
          <p:spPr>
            <a:xfrm>
              <a:off x="11151163" y="6165850"/>
              <a:ext cx="489975" cy="360000"/>
            </a:xfrm>
            <a:custGeom>
              <a:avLst/>
              <a:gdLst/>
              <a:ahLst/>
              <a:cxnLst/>
              <a:rect l="l" t="t" r="r" b="b"/>
              <a:pathLst>
                <a:path w="3438" h="2526" extrusionOk="0">
                  <a:moveTo>
                    <a:pt x="2724" y="1043"/>
                  </a:moveTo>
                  <a:lnTo>
                    <a:pt x="2423" y="1043"/>
                  </a:lnTo>
                  <a:lnTo>
                    <a:pt x="2423" y="1521"/>
                  </a:lnTo>
                  <a:lnTo>
                    <a:pt x="2423" y="1553"/>
                  </a:lnTo>
                  <a:lnTo>
                    <a:pt x="2424" y="1582"/>
                  </a:lnTo>
                  <a:lnTo>
                    <a:pt x="2425" y="1608"/>
                  </a:lnTo>
                  <a:lnTo>
                    <a:pt x="2428" y="1632"/>
                  </a:lnTo>
                  <a:lnTo>
                    <a:pt x="2431" y="1652"/>
                  </a:lnTo>
                  <a:lnTo>
                    <a:pt x="2434" y="1670"/>
                  </a:lnTo>
                  <a:lnTo>
                    <a:pt x="2438" y="1684"/>
                  </a:lnTo>
                  <a:lnTo>
                    <a:pt x="2442" y="1697"/>
                  </a:lnTo>
                  <a:lnTo>
                    <a:pt x="2446" y="1702"/>
                  </a:lnTo>
                  <a:lnTo>
                    <a:pt x="2449" y="1707"/>
                  </a:lnTo>
                  <a:lnTo>
                    <a:pt x="2452" y="1711"/>
                  </a:lnTo>
                  <a:lnTo>
                    <a:pt x="2456" y="1716"/>
                  </a:lnTo>
                  <a:lnTo>
                    <a:pt x="2460" y="1720"/>
                  </a:lnTo>
                  <a:lnTo>
                    <a:pt x="2466" y="1724"/>
                  </a:lnTo>
                  <a:lnTo>
                    <a:pt x="2477" y="1729"/>
                  </a:lnTo>
                  <a:lnTo>
                    <a:pt x="2491" y="1735"/>
                  </a:lnTo>
                  <a:lnTo>
                    <a:pt x="2499" y="1736"/>
                  </a:lnTo>
                  <a:lnTo>
                    <a:pt x="2506" y="1738"/>
                  </a:lnTo>
                  <a:lnTo>
                    <a:pt x="2514" y="1739"/>
                  </a:lnTo>
                  <a:lnTo>
                    <a:pt x="2523" y="1739"/>
                  </a:lnTo>
                  <a:lnTo>
                    <a:pt x="2533" y="1741"/>
                  </a:lnTo>
                  <a:lnTo>
                    <a:pt x="2542" y="1741"/>
                  </a:lnTo>
                  <a:lnTo>
                    <a:pt x="2722" y="1734"/>
                  </a:lnTo>
                  <a:lnTo>
                    <a:pt x="2732" y="1923"/>
                  </a:lnTo>
                  <a:lnTo>
                    <a:pt x="2697" y="1929"/>
                  </a:lnTo>
                  <a:lnTo>
                    <a:pt x="2664" y="1935"/>
                  </a:lnTo>
                  <a:lnTo>
                    <a:pt x="2633" y="1941"/>
                  </a:lnTo>
                  <a:lnTo>
                    <a:pt x="2603" y="1944"/>
                  </a:lnTo>
                  <a:lnTo>
                    <a:pt x="2577" y="1947"/>
                  </a:lnTo>
                  <a:lnTo>
                    <a:pt x="2553" y="1950"/>
                  </a:lnTo>
                  <a:lnTo>
                    <a:pt x="2530" y="1951"/>
                  </a:lnTo>
                  <a:lnTo>
                    <a:pt x="2510" y="1952"/>
                  </a:lnTo>
                  <a:lnTo>
                    <a:pt x="2487" y="1951"/>
                  </a:lnTo>
                  <a:lnTo>
                    <a:pt x="2466" y="1950"/>
                  </a:lnTo>
                  <a:lnTo>
                    <a:pt x="2445" y="1948"/>
                  </a:lnTo>
                  <a:lnTo>
                    <a:pt x="2425" y="1946"/>
                  </a:lnTo>
                  <a:lnTo>
                    <a:pt x="2406" y="1943"/>
                  </a:lnTo>
                  <a:lnTo>
                    <a:pt x="2388" y="1939"/>
                  </a:lnTo>
                  <a:lnTo>
                    <a:pt x="2370" y="1935"/>
                  </a:lnTo>
                  <a:lnTo>
                    <a:pt x="2362" y="1933"/>
                  </a:lnTo>
                  <a:lnTo>
                    <a:pt x="2354" y="1930"/>
                  </a:lnTo>
                  <a:lnTo>
                    <a:pt x="2339" y="1925"/>
                  </a:lnTo>
                  <a:lnTo>
                    <a:pt x="2324" y="1918"/>
                  </a:lnTo>
                  <a:lnTo>
                    <a:pt x="2311" y="1911"/>
                  </a:lnTo>
                  <a:lnTo>
                    <a:pt x="2298" y="1903"/>
                  </a:lnTo>
                  <a:lnTo>
                    <a:pt x="2286" y="1896"/>
                  </a:lnTo>
                  <a:lnTo>
                    <a:pt x="2276" y="1887"/>
                  </a:lnTo>
                  <a:lnTo>
                    <a:pt x="2265" y="1877"/>
                  </a:lnTo>
                  <a:lnTo>
                    <a:pt x="2256" y="1866"/>
                  </a:lnTo>
                  <a:lnTo>
                    <a:pt x="2249" y="1855"/>
                  </a:lnTo>
                  <a:lnTo>
                    <a:pt x="2241" y="1843"/>
                  </a:lnTo>
                  <a:lnTo>
                    <a:pt x="2233" y="1829"/>
                  </a:lnTo>
                  <a:lnTo>
                    <a:pt x="2226" y="1815"/>
                  </a:lnTo>
                  <a:lnTo>
                    <a:pt x="2220" y="1799"/>
                  </a:lnTo>
                  <a:lnTo>
                    <a:pt x="2215" y="1782"/>
                  </a:lnTo>
                  <a:lnTo>
                    <a:pt x="2209" y="1764"/>
                  </a:lnTo>
                  <a:lnTo>
                    <a:pt x="2205" y="1744"/>
                  </a:lnTo>
                  <a:lnTo>
                    <a:pt x="2201" y="1724"/>
                  </a:lnTo>
                  <a:lnTo>
                    <a:pt x="2198" y="1702"/>
                  </a:lnTo>
                  <a:lnTo>
                    <a:pt x="2195" y="1679"/>
                  </a:lnTo>
                  <a:lnTo>
                    <a:pt x="2192" y="1655"/>
                  </a:lnTo>
                  <a:lnTo>
                    <a:pt x="2190" y="1630"/>
                  </a:lnTo>
                  <a:lnTo>
                    <a:pt x="2189" y="1603"/>
                  </a:lnTo>
                  <a:lnTo>
                    <a:pt x="2188" y="1575"/>
                  </a:lnTo>
                  <a:lnTo>
                    <a:pt x="2188" y="1547"/>
                  </a:lnTo>
                  <a:lnTo>
                    <a:pt x="2188" y="1043"/>
                  </a:lnTo>
                  <a:lnTo>
                    <a:pt x="2021" y="1043"/>
                  </a:lnTo>
                  <a:lnTo>
                    <a:pt x="2021" y="842"/>
                  </a:lnTo>
                  <a:lnTo>
                    <a:pt x="2188" y="842"/>
                  </a:lnTo>
                  <a:lnTo>
                    <a:pt x="2188" y="526"/>
                  </a:lnTo>
                  <a:lnTo>
                    <a:pt x="2423" y="526"/>
                  </a:lnTo>
                  <a:lnTo>
                    <a:pt x="2423" y="842"/>
                  </a:lnTo>
                  <a:lnTo>
                    <a:pt x="2724" y="842"/>
                  </a:lnTo>
                  <a:lnTo>
                    <a:pt x="2724" y="1043"/>
                  </a:lnTo>
                  <a:close/>
                  <a:moveTo>
                    <a:pt x="998" y="1641"/>
                  </a:moveTo>
                  <a:lnTo>
                    <a:pt x="1007" y="1656"/>
                  </a:lnTo>
                  <a:lnTo>
                    <a:pt x="1012" y="1663"/>
                  </a:lnTo>
                  <a:lnTo>
                    <a:pt x="1018" y="1670"/>
                  </a:lnTo>
                  <a:lnTo>
                    <a:pt x="1029" y="1683"/>
                  </a:lnTo>
                  <a:lnTo>
                    <a:pt x="1043" y="1696"/>
                  </a:lnTo>
                  <a:lnTo>
                    <a:pt x="1056" y="1707"/>
                  </a:lnTo>
                  <a:lnTo>
                    <a:pt x="1072" y="1718"/>
                  </a:lnTo>
                  <a:lnTo>
                    <a:pt x="1088" y="1727"/>
                  </a:lnTo>
                  <a:lnTo>
                    <a:pt x="1097" y="1732"/>
                  </a:lnTo>
                  <a:lnTo>
                    <a:pt x="1105" y="1736"/>
                  </a:lnTo>
                  <a:lnTo>
                    <a:pt x="1123" y="1743"/>
                  </a:lnTo>
                  <a:lnTo>
                    <a:pt x="1143" y="1750"/>
                  </a:lnTo>
                  <a:lnTo>
                    <a:pt x="1153" y="1753"/>
                  </a:lnTo>
                  <a:lnTo>
                    <a:pt x="1163" y="1755"/>
                  </a:lnTo>
                  <a:lnTo>
                    <a:pt x="1185" y="1760"/>
                  </a:lnTo>
                  <a:lnTo>
                    <a:pt x="1195" y="1762"/>
                  </a:lnTo>
                  <a:lnTo>
                    <a:pt x="1207" y="1763"/>
                  </a:lnTo>
                  <a:lnTo>
                    <a:pt x="1218" y="1764"/>
                  </a:lnTo>
                  <a:lnTo>
                    <a:pt x="1230" y="1765"/>
                  </a:lnTo>
                  <a:lnTo>
                    <a:pt x="1254" y="1768"/>
                  </a:lnTo>
                  <a:lnTo>
                    <a:pt x="1280" y="1768"/>
                  </a:lnTo>
                  <a:lnTo>
                    <a:pt x="1306" y="1768"/>
                  </a:lnTo>
                  <a:lnTo>
                    <a:pt x="1330" y="1765"/>
                  </a:lnTo>
                  <a:lnTo>
                    <a:pt x="1342" y="1764"/>
                  </a:lnTo>
                  <a:lnTo>
                    <a:pt x="1353" y="1763"/>
                  </a:lnTo>
                  <a:lnTo>
                    <a:pt x="1376" y="1760"/>
                  </a:lnTo>
                  <a:lnTo>
                    <a:pt x="1397" y="1755"/>
                  </a:lnTo>
                  <a:lnTo>
                    <a:pt x="1418" y="1750"/>
                  </a:lnTo>
                  <a:lnTo>
                    <a:pt x="1428" y="1747"/>
                  </a:lnTo>
                  <a:lnTo>
                    <a:pt x="1437" y="1744"/>
                  </a:lnTo>
                  <a:lnTo>
                    <a:pt x="1455" y="1736"/>
                  </a:lnTo>
                  <a:lnTo>
                    <a:pt x="1464" y="1733"/>
                  </a:lnTo>
                  <a:lnTo>
                    <a:pt x="1473" y="1728"/>
                  </a:lnTo>
                  <a:lnTo>
                    <a:pt x="1481" y="1724"/>
                  </a:lnTo>
                  <a:lnTo>
                    <a:pt x="1489" y="1719"/>
                  </a:lnTo>
                  <a:lnTo>
                    <a:pt x="1503" y="1708"/>
                  </a:lnTo>
                  <a:lnTo>
                    <a:pt x="1510" y="1703"/>
                  </a:lnTo>
                  <a:lnTo>
                    <a:pt x="1517" y="1697"/>
                  </a:lnTo>
                  <a:lnTo>
                    <a:pt x="1530" y="1685"/>
                  </a:lnTo>
                  <a:lnTo>
                    <a:pt x="1536" y="1679"/>
                  </a:lnTo>
                  <a:lnTo>
                    <a:pt x="1541" y="1672"/>
                  </a:lnTo>
                  <a:lnTo>
                    <a:pt x="1553" y="1657"/>
                  </a:lnTo>
                  <a:lnTo>
                    <a:pt x="1562" y="1643"/>
                  </a:lnTo>
                  <a:lnTo>
                    <a:pt x="1571" y="1626"/>
                  </a:lnTo>
                  <a:lnTo>
                    <a:pt x="1579" y="1609"/>
                  </a:lnTo>
                  <a:lnTo>
                    <a:pt x="1583" y="1599"/>
                  </a:lnTo>
                  <a:lnTo>
                    <a:pt x="1587" y="1590"/>
                  </a:lnTo>
                  <a:lnTo>
                    <a:pt x="1594" y="1570"/>
                  </a:lnTo>
                  <a:lnTo>
                    <a:pt x="1600" y="1547"/>
                  </a:lnTo>
                  <a:lnTo>
                    <a:pt x="1603" y="1536"/>
                  </a:lnTo>
                  <a:lnTo>
                    <a:pt x="1607" y="1525"/>
                  </a:lnTo>
                  <a:lnTo>
                    <a:pt x="1612" y="1500"/>
                  </a:lnTo>
                  <a:lnTo>
                    <a:pt x="1617" y="1474"/>
                  </a:lnTo>
                  <a:lnTo>
                    <a:pt x="1621" y="1447"/>
                  </a:lnTo>
                  <a:lnTo>
                    <a:pt x="1625" y="1419"/>
                  </a:lnTo>
                  <a:lnTo>
                    <a:pt x="1628" y="1389"/>
                  </a:lnTo>
                  <a:lnTo>
                    <a:pt x="1630" y="1359"/>
                  </a:lnTo>
                  <a:lnTo>
                    <a:pt x="1633" y="1326"/>
                  </a:lnTo>
                  <a:lnTo>
                    <a:pt x="1634" y="1292"/>
                  </a:lnTo>
                  <a:lnTo>
                    <a:pt x="1635" y="1256"/>
                  </a:lnTo>
                  <a:lnTo>
                    <a:pt x="1635" y="1220"/>
                  </a:lnTo>
                  <a:lnTo>
                    <a:pt x="1635" y="1183"/>
                  </a:lnTo>
                  <a:lnTo>
                    <a:pt x="1634" y="1148"/>
                  </a:lnTo>
                  <a:lnTo>
                    <a:pt x="1633" y="1115"/>
                  </a:lnTo>
                  <a:lnTo>
                    <a:pt x="1630" y="1081"/>
                  </a:lnTo>
                  <a:lnTo>
                    <a:pt x="1628" y="1050"/>
                  </a:lnTo>
                  <a:lnTo>
                    <a:pt x="1625" y="1020"/>
                  </a:lnTo>
                  <a:lnTo>
                    <a:pt x="1620" y="991"/>
                  </a:lnTo>
                  <a:lnTo>
                    <a:pt x="1616" y="963"/>
                  </a:lnTo>
                  <a:lnTo>
                    <a:pt x="1611" y="937"/>
                  </a:lnTo>
                  <a:lnTo>
                    <a:pt x="1606" y="911"/>
                  </a:lnTo>
                  <a:lnTo>
                    <a:pt x="1600" y="888"/>
                  </a:lnTo>
                  <a:lnTo>
                    <a:pt x="1593" y="865"/>
                  </a:lnTo>
                  <a:lnTo>
                    <a:pt x="1585" y="844"/>
                  </a:lnTo>
                  <a:lnTo>
                    <a:pt x="1578" y="824"/>
                  </a:lnTo>
                  <a:lnTo>
                    <a:pt x="1568" y="806"/>
                  </a:lnTo>
                  <a:lnTo>
                    <a:pt x="1559" y="788"/>
                  </a:lnTo>
                  <a:lnTo>
                    <a:pt x="1550" y="772"/>
                  </a:lnTo>
                  <a:lnTo>
                    <a:pt x="1545" y="764"/>
                  </a:lnTo>
                  <a:lnTo>
                    <a:pt x="1539" y="756"/>
                  </a:lnTo>
                  <a:lnTo>
                    <a:pt x="1527" y="742"/>
                  </a:lnTo>
                  <a:lnTo>
                    <a:pt x="1514" y="729"/>
                  </a:lnTo>
                  <a:lnTo>
                    <a:pt x="1508" y="723"/>
                  </a:lnTo>
                  <a:lnTo>
                    <a:pt x="1500" y="717"/>
                  </a:lnTo>
                  <a:lnTo>
                    <a:pt x="1493" y="711"/>
                  </a:lnTo>
                  <a:lnTo>
                    <a:pt x="1485" y="706"/>
                  </a:lnTo>
                  <a:lnTo>
                    <a:pt x="1469" y="696"/>
                  </a:lnTo>
                  <a:lnTo>
                    <a:pt x="1453" y="687"/>
                  </a:lnTo>
                  <a:lnTo>
                    <a:pt x="1435" y="679"/>
                  </a:lnTo>
                  <a:lnTo>
                    <a:pt x="1425" y="675"/>
                  </a:lnTo>
                  <a:lnTo>
                    <a:pt x="1415" y="672"/>
                  </a:lnTo>
                  <a:lnTo>
                    <a:pt x="1395" y="666"/>
                  </a:lnTo>
                  <a:lnTo>
                    <a:pt x="1375" y="662"/>
                  </a:lnTo>
                  <a:lnTo>
                    <a:pt x="1352" y="657"/>
                  </a:lnTo>
                  <a:lnTo>
                    <a:pt x="1341" y="656"/>
                  </a:lnTo>
                  <a:lnTo>
                    <a:pt x="1330" y="655"/>
                  </a:lnTo>
                  <a:lnTo>
                    <a:pt x="1305" y="654"/>
                  </a:lnTo>
                  <a:lnTo>
                    <a:pt x="1280" y="653"/>
                  </a:lnTo>
                  <a:lnTo>
                    <a:pt x="1255" y="654"/>
                  </a:lnTo>
                  <a:lnTo>
                    <a:pt x="1243" y="654"/>
                  </a:lnTo>
                  <a:lnTo>
                    <a:pt x="1231" y="655"/>
                  </a:lnTo>
                  <a:lnTo>
                    <a:pt x="1219" y="656"/>
                  </a:lnTo>
                  <a:lnTo>
                    <a:pt x="1208" y="657"/>
                  </a:lnTo>
                  <a:lnTo>
                    <a:pt x="1186" y="662"/>
                  </a:lnTo>
                  <a:lnTo>
                    <a:pt x="1165" y="666"/>
                  </a:lnTo>
                  <a:lnTo>
                    <a:pt x="1154" y="669"/>
                  </a:lnTo>
                  <a:lnTo>
                    <a:pt x="1145" y="672"/>
                  </a:lnTo>
                  <a:lnTo>
                    <a:pt x="1126" y="679"/>
                  </a:lnTo>
                  <a:lnTo>
                    <a:pt x="1108" y="687"/>
                  </a:lnTo>
                  <a:lnTo>
                    <a:pt x="1091" y="696"/>
                  </a:lnTo>
                  <a:lnTo>
                    <a:pt x="1082" y="700"/>
                  </a:lnTo>
                  <a:lnTo>
                    <a:pt x="1074" y="706"/>
                  </a:lnTo>
                  <a:lnTo>
                    <a:pt x="1060" y="717"/>
                  </a:lnTo>
                  <a:lnTo>
                    <a:pt x="1046" y="729"/>
                  </a:lnTo>
                  <a:lnTo>
                    <a:pt x="1033" y="742"/>
                  </a:lnTo>
                  <a:lnTo>
                    <a:pt x="1026" y="748"/>
                  </a:lnTo>
                  <a:lnTo>
                    <a:pt x="1020" y="756"/>
                  </a:lnTo>
                  <a:lnTo>
                    <a:pt x="1015" y="764"/>
                  </a:lnTo>
                  <a:lnTo>
                    <a:pt x="1009" y="772"/>
                  </a:lnTo>
                  <a:lnTo>
                    <a:pt x="1000" y="788"/>
                  </a:lnTo>
                  <a:lnTo>
                    <a:pt x="990" y="806"/>
                  </a:lnTo>
                  <a:lnTo>
                    <a:pt x="985" y="815"/>
                  </a:lnTo>
                  <a:lnTo>
                    <a:pt x="982" y="824"/>
                  </a:lnTo>
                  <a:lnTo>
                    <a:pt x="974" y="844"/>
                  </a:lnTo>
                  <a:lnTo>
                    <a:pt x="966" y="865"/>
                  </a:lnTo>
                  <a:lnTo>
                    <a:pt x="959" y="888"/>
                  </a:lnTo>
                  <a:lnTo>
                    <a:pt x="953" y="911"/>
                  </a:lnTo>
                  <a:lnTo>
                    <a:pt x="947" y="936"/>
                  </a:lnTo>
                  <a:lnTo>
                    <a:pt x="942" y="963"/>
                  </a:lnTo>
                  <a:lnTo>
                    <a:pt x="938" y="990"/>
                  </a:lnTo>
                  <a:lnTo>
                    <a:pt x="933" y="1019"/>
                  </a:lnTo>
                  <a:lnTo>
                    <a:pt x="930" y="1048"/>
                  </a:lnTo>
                  <a:lnTo>
                    <a:pt x="928" y="1080"/>
                  </a:lnTo>
                  <a:lnTo>
                    <a:pt x="926" y="1112"/>
                  </a:lnTo>
                  <a:lnTo>
                    <a:pt x="924" y="1146"/>
                  </a:lnTo>
                  <a:lnTo>
                    <a:pt x="923" y="1182"/>
                  </a:lnTo>
                  <a:lnTo>
                    <a:pt x="923" y="1218"/>
                  </a:lnTo>
                  <a:lnTo>
                    <a:pt x="923" y="1254"/>
                  </a:lnTo>
                  <a:lnTo>
                    <a:pt x="924" y="1289"/>
                  </a:lnTo>
                  <a:lnTo>
                    <a:pt x="926" y="1323"/>
                  </a:lnTo>
                  <a:lnTo>
                    <a:pt x="928" y="1355"/>
                  </a:lnTo>
                  <a:lnTo>
                    <a:pt x="930" y="1387"/>
                  </a:lnTo>
                  <a:lnTo>
                    <a:pt x="933" y="1416"/>
                  </a:lnTo>
                  <a:lnTo>
                    <a:pt x="937" y="1444"/>
                  </a:lnTo>
                  <a:lnTo>
                    <a:pt x="941" y="1471"/>
                  </a:lnTo>
                  <a:lnTo>
                    <a:pt x="947" y="1497"/>
                  </a:lnTo>
                  <a:lnTo>
                    <a:pt x="953" y="1521"/>
                  </a:lnTo>
                  <a:lnTo>
                    <a:pt x="958" y="1545"/>
                  </a:lnTo>
                  <a:lnTo>
                    <a:pt x="962" y="1555"/>
                  </a:lnTo>
                  <a:lnTo>
                    <a:pt x="965" y="1566"/>
                  </a:lnTo>
                  <a:lnTo>
                    <a:pt x="972" y="1587"/>
                  </a:lnTo>
                  <a:lnTo>
                    <a:pt x="980" y="1606"/>
                  </a:lnTo>
                  <a:lnTo>
                    <a:pt x="989" y="1624"/>
                  </a:lnTo>
                  <a:lnTo>
                    <a:pt x="998" y="1641"/>
                  </a:lnTo>
                  <a:close/>
                  <a:moveTo>
                    <a:pt x="1280" y="1978"/>
                  </a:moveTo>
                  <a:lnTo>
                    <a:pt x="1259" y="1978"/>
                  </a:lnTo>
                  <a:lnTo>
                    <a:pt x="1239" y="1978"/>
                  </a:lnTo>
                  <a:lnTo>
                    <a:pt x="1218" y="1977"/>
                  </a:lnTo>
                  <a:lnTo>
                    <a:pt x="1198" y="1975"/>
                  </a:lnTo>
                  <a:lnTo>
                    <a:pt x="1179" y="1974"/>
                  </a:lnTo>
                  <a:lnTo>
                    <a:pt x="1160" y="1972"/>
                  </a:lnTo>
                  <a:lnTo>
                    <a:pt x="1142" y="1970"/>
                  </a:lnTo>
                  <a:lnTo>
                    <a:pt x="1124" y="1966"/>
                  </a:lnTo>
                  <a:lnTo>
                    <a:pt x="1106" y="1964"/>
                  </a:lnTo>
                  <a:lnTo>
                    <a:pt x="1088" y="1961"/>
                  </a:lnTo>
                  <a:lnTo>
                    <a:pt x="1071" y="1956"/>
                  </a:lnTo>
                  <a:lnTo>
                    <a:pt x="1054" y="1953"/>
                  </a:lnTo>
                  <a:lnTo>
                    <a:pt x="1038" y="1948"/>
                  </a:lnTo>
                  <a:lnTo>
                    <a:pt x="1022" y="1943"/>
                  </a:lnTo>
                  <a:lnTo>
                    <a:pt x="992" y="1933"/>
                  </a:lnTo>
                  <a:lnTo>
                    <a:pt x="963" y="1920"/>
                  </a:lnTo>
                  <a:lnTo>
                    <a:pt x="949" y="1914"/>
                  </a:lnTo>
                  <a:lnTo>
                    <a:pt x="936" y="1907"/>
                  </a:lnTo>
                  <a:lnTo>
                    <a:pt x="911" y="1892"/>
                  </a:lnTo>
                  <a:lnTo>
                    <a:pt x="899" y="1884"/>
                  </a:lnTo>
                  <a:lnTo>
                    <a:pt x="886" y="1875"/>
                  </a:lnTo>
                  <a:lnTo>
                    <a:pt x="875" y="1866"/>
                  </a:lnTo>
                  <a:lnTo>
                    <a:pt x="864" y="1857"/>
                  </a:lnTo>
                  <a:lnTo>
                    <a:pt x="853" y="1848"/>
                  </a:lnTo>
                  <a:lnTo>
                    <a:pt x="843" y="1838"/>
                  </a:lnTo>
                  <a:lnTo>
                    <a:pt x="833" y="1828"/>
                  </a:lnTo>
                  <a:lnTo>
                    <a:pt x="824" y="1818"/>
                  </a:lnTo>
                  <a:lnTo>
                    <a:pt x="815" y="1807"/>
                  </a:lnTo>
                  <a:lnTo>
                    <a:pt x="811" y="1801"/>
                  </a:lnTo>
                  <a:lnTo>
                    <a:pt x="806" y="1796"/>
                  </a:lnTo>
                  <a:lnTo>
                    <a:pt x="798" y="1784"/>
                  </a:lnTo>
                  <a:lnTo>
                    <a:pt x="790" y="1772"/>
                  </a:lnTo>
                  <a:lnTo>
                    <a:pt x="783" y="1760"/>
                  </a:lnTo>
                  <a:lnTo>
                    <a:pt x="776" y="1747"/>
                  </a:lnTo>
                  <a:lnTo>
                    <a:pt x="761" y="1720"/>
                  </a:lnTo>
                  <a:lnTo>
                    <a:pt x="754" y="1706"/>
                  </a:lnTo>
                  <a:lnTo>
                    <a:pt x="748" y="1691"/>
                  </a:lnTo>
                  <a:lnTo>
                    <a:pt x="736" y="1661"/>
                  </a:lnTo>
                  <a:lnTo>
                    <a:pt x="731" y="1645"/>
                  </a:lnTo>
                  <a:lnTo>
                    <a:pt x="725" y="1629"/>
                  </a:lnTo>
                  <a:lnTo>
                    <a:pt x="715" y="1596"/>
                  </a:lnTo>
                  <a:lnTo>
                    <a:pt x="706" y="1561"/>
                  </a:lnTo>
                  <a:lnTo>
                    <a:pt x="698" y="1524"/>
                  </a:lnTo>
                  <a:lnTo>
                    <a:pt x="695" y="1505"/>
                  </a:lnTo>
                  <a:lnTo>
                    <a:pt x="691" y="1484"/>
                  </a:lnTo>
                  <a:lnTo>
                    <a:pt x="686" y="1445"/>
                  </a:lnTo>
                  <a:lnTo>
                    <a:pt x="681" y="1402"/>
                  </a:lnTo>
                  <a:lnTo>
                    <a:pt x="678" y="1360"/>
                  </a:lnTo>
                  <a:lnTo>
                    <a:pt x="676" y="1337"/>
                  </a:lnTo>
                  <a:lnTo>
                    <a:pt x="674" y="1315"/>
                  </a:lnTo>
                  <a:lnTo>
                    <a:pt x="673" y="1267"/>
                  </a:lnTo>
                  <a:lnTo>
                    <a:pt x="673" y="1219"/>
                  </a:lnTo>
                  <a:lnTo>
                    <a:pt x="673" y="1171"/>
                  </a:lnTo>
                  <a:lnTo>
                    <a:pt x="674" y="1147"/>
                  </a:lnTo>
                  <a:lnTo>
                    <a:pt x="674" y="1124"/>
                  </a:lnTo>
                  <a:lnTo>
                    <a:pt x="678" y="1079"/>
                  </a:lnTo>
                  <a:lnTo>
                    <a:pt x="681" y="1035"/>
                  </a:lnTo>
                  <a:lnTo>
                    <a:pt x="686" y="992"/>
                  </a:lnTo>
                  <a:lnTo>
                    <a:pt x="689" y="972"/>
                  </a:lnTo>
                  <a:lnTo>
                    <a:pt x="692" y="952"/>
                  </a:lnTo>
                  <a:lnTo>
                    <a:pt x="699" y="912"/>
                  </a:lnTo>
                  <a:lnTo>
                    <a:pt x="707" y="875"/>
                  </a:lnTo>
                  <a:lnTo>
                    <a:pt x="716" y="839"/>
                  </a:lnTo>
                  <a:lnTo>
                    <a:pt x="721" y="823"/>
                  </a:lnTo>
                  <a:lnTo>
                    <a:pt x="726" y="806"/>
                  </a:lnTo>
                  <a:lnTo>
                    <a:pt x="738" y="773"/>
                  </a:lnTo>
                  <a:lnTo>
                    <a:pt x="743" y="757"/>
                  </a:lnTo>
                  <a:lnTo>
                    <a:pt x="750" y="742"/>
                  </a:lnTo>
                  <a:lnTo>
                    <a:pt x="762" y="712"/>
                  </a:lnTo>
                  <a:lnTo>
                    <a:pt x="770" y="698"/>
                  </a:lnTo>
                  <a:lnTo>
                    <a:pt x="777" y="684"/>
                  </a:lnTo>
                  <a:lnTo>
                    <a:pt x="793" y="658"/>
                  </a:lnTo>
                  <a:lnTo>
                    <a:pt x="801" y="646"/>
                  </a:lnTo>
                  <a:lnTo>
                    <a:pt x="808" y="634"/>
                  </a:lnTo>
                  <a:lnTo>
                    <a:pt x="817" y="621"/>
                  </a:lnTo>
                  <a:lnTo>
                    <a:pt x="826" y="610"/>
                  </a:lnTo>
                  <a:lnTo>
                    <a:pt x="837" y="599"/>
                  </a:lnTo>
                  <a:lnTo>
                    <a:pt x="846" y="589"/>
                  </a:lnTo>
                  <a:lnTo>
                    <a:pt x="856" y="579"/>
                  </a:lnTo>
                  <a:lnTo>
                    <a:pt x="867" y="569"/>
                  </a:lnTo>
                  <a:lnTo>
                    <a:pt x="878" y="558"/>
                  </a:lnTo>
                  <a:lnTo>
                    <a:pt x="890" y="549"/>
                  </a:lnTo>
                  <a:lnTo>
                    <a:pt x="901" y="542"/>
                  </a:lnTo>
                  <a:lnTo>
                    <a:pt x="913" y="533"/>
                  </a:lnTo>
                  <a:lnTo>
                    <a:pt x="939" y="517"/>
                  </a:lnTo>
                  <a:lnTo>
                    <a:pt x="953" y="510"/>
                  </a:lnTo>
                  <a:lnTo>
                    <a:pt x="966" y="502"/>
                  </a:lnTo>
                  <a:lnTo>
                    <a:pt x="981" y="497"/>
                  </a:lnTo>
                  <a:lnTo>
                    <a:pt x="994" y="490"/>
                  </a:lnTo>
                  <a:lnTo>
                    <a:pt x="1025" y="479"/>
                  </a:lnTo>
                  <a:lnTo>
                    <a:pt x="1057" y="470"/>
                  </a:lnTo>
                  <a:lnTo>
                    <a:pt x="1073" y="465"/>
                  </a:lnTo>
                  <a:lnTo>
                    <a:pt x="1090" y="461"/>
                  </a:lnTo>
                  <a:lnTo>
                    <a:pt x="1107" y="457"/>
                  </a:lnTo>
                  <a:lnTo>
                    <a:pt x="1125" y="454"/>
                  </a:lnTo>
                  <a:lnTo>
                    <a:pt x="1162" y="449"/>
                  </a:lnTo>
                  <a:lnTo>
                    <a:pt x="1180" y="447"/>
                  </a:lnTo>
                  <a:lnTo>
                    <a:pt x="1199" y="445"/>
                  </a:lnTo>
                  <a:lnTo>
                    <a:pt x="1219" y="444"/>
                  </a:lnTo>
                  <a:lnTo>
                    <a:pt x="1239" y="443"/>
                  </a:lnTo>
                  <a:lnTo>
                    <a:pt x="1260" y="443"/>
                  </a:lnTo>
                  <a:lnTo>
                    <a:pt x="1280" y="443"/>
                  </a:lnTo>
                  <a:lnTo>
                    <a:pt x="1301" y="443"/>
                  </a:lnTo>
                  <a:lnTo>
                    <a:pt x="1321" y="443"/>
                  </a:lnTo>
                  <a:lnTo>
                    <a:pt x="1341" y="444"/>
                  </a:lnTo>
                  <a:lnTo>
                    <a:pt x="1361" y="445"/>
                  </a:lnTo>
                  <a:lnTo>
                    <a:pt x="1398" y="449"/>
                  </a:lnTo>
                  <a:lnTo>
                    <a:pt x="1418" y="452"/>
                  </a:lnTo>
                  <a:lnTo>
                    <a:pt x="1436" y="454"/>
                  </a:lnTo>
                  <a:lnTo>
                    <a:pt x="1453" y="457"/>
                  </a:lnTo>
                  <a:lnTo>
                    <a:pt x="1471" y="461"/>
                  </a:lnTo>
                  <a:lnTo>
                    <a:pt x="1503" y="469"/>
                  </a:lnTo>
                  <a:lnTo>
                    <a:pt x="1535" y="479"/>
                  </a:lnTo>
                  <a:lnTo>
                    <a:pt x="1550" y="484"/>
                  </a:lnTo>
                  <a:lnTo>
                    <a:pt x="1565" y="490"/>
                  </a:lnTo>
                  <a:lnTo>
                    <a:pt x="1580" y="496"/>
                  </a:lnTo>
                  <a:lnTo>
                    <a:pt x="1594" y="502"/>
                  </a:lnTo>
                  <a:lnTo>
                    <a:pt x="1621" y="517"/>
                  </a:lnTo>
                  <a:lnTo>
                    <a:pt x="1634" y="524"/>
                  </a:lnTo>
                  <a:lnTo>
                    <a:pt x="1646" y="533"/>
                  </a:lnTo>
                  <a:lnTo>
                    <a:pt x="1659" y="540"/>
                  </a:lnTo>
                  <a:lnTo>
                    <a:pt x="1670" y="549"/>
                  </a:lnTo>
                  <a:lnTo>
                    <a:pt x="1682" y="558"/>
                  </a:lnTo>
                  <a:lnTo>
                    <a:pt x="1692" y="567"/>
                  </a:lnTo>
                  <a:lnTo>
                    <a:pt x="1704" y="578"/>
                  </a:lnTo>
                  <a:lnTo>
                    <a:pt x="1714" y="588"/>
                  </a:lnTo>
                  <a:lnTo>
                    <a:pt x="1723" y="599"/>
                  </a:lnTo>
                  <a:lnTo>
                    <a:pt x="1733" y="609"/>
                  </a:lnTo>
                  <a:lnTo>
                    <a:pt x="1742" y="620"/>
                  </a:lnTo>
                  <a:lnTo>
                    <a:pt x="1751" y="633"/>
                  </a:lnTo>
                  <a:lnTo>
                    <a:pt x="1767" y="657"/>
                  </a:lnTo>
                  <a:lnTo>
                    <a:pt x="1775" y="670"/>
                  </a:lnTo>
                  <a:lnTo>
                    <a:pt x="1782" y="683"/>
                  </a:lnTo>
                  <a:lnTo>
                    <a:pt x="1796" y="711"/>
                  </a:lnTo>
                  <a:lnTo>
                    <a:pt x="1809" y="740"/>
                  </a:lnTo>
                  <a:lnTo>
                    <a:pt x="1822" y="771"/>
                  </a:lnTo>
                  <a:lnTo>
                    <a:pt x="1827" y="788"/>
                  </a:lnTo>
                  <a:lnTo>
                    <a:pt x="1833" y="803"/>
                  </a:lnTo>
                  <a:lnTo>
                    <a:pt x="1842" y="838"/>
                  </a:lnTo>
                  <a:lnTo>
                    <a:pt x="1851" y="874"/>
                  </a:lnTo>
                  <a:lnTo>
                    <a:pt x="1859" y="911"/>
                  </a:lnTo>
                  <a:lnTo>
                    <a:pt x="1864" y="930"/>
                  </a:lnTo>
                  <a:lnTo>
                    <a:pt x="1867" y="951"/>
                  </a:lnTo>
                  <a:lnTo>
                    <a:pt x="1873" y="991"/>
                  </a:lnTo>
                  <a:lnTo>
                    <a:pt x="1877" y="1033"/>
                  </a:lnTo>
                  <a:lnTo>
                    <a:pt x="1880" y="1076"/>
                  </a:lnTo>
                  <a:lnTo>
                    <a:pt x="1882" y="1099"/>
                  </a:lnTo>
                  <a:lnTo>
                    <a:pt x="1884" y="1123"/>
                  </a:lnTo>
                  <a:lnTo>
                    <a:pt x="1885" y="1170"/>
                  </a:lnTo>
                  <a:lnTo>
                    <a:pt x="1885" y="1218"/>
                  </a:lnTo>
                  <a:lnTo>
                    <a:pt x="1885" y="1250"/>
                  </a:lnTo>
                  <a:lnTo>
                    <a:pt x="1885" y="1281"/>
                  </a:lnTo>
                  <a:lnTo>
                    <a:pt x="1884" y="1312"/>
                  </a:lnTo>
                  <a:lnTo>
                    <a:pt x="1882" y="1342"/>
                  </a:lnTo>
                  <a:lnTo>
                    <a:pt x="1880" y="1371"/>
                  </a:lnTo>
                  <a:lnTo>
                    <a:pt x="1877" y="1399"/>
                  </a:lnTo>
                  <a:lnTo>
                    <a:pt x="1875" y="1427"/>
                  </a:lnTo>
                  <a:lnTo>
                    <a:pt x="1874" y="1441"/>
                  </a:lnTo>
                  <a:lnTo>
                    <a:pt x="1871" y="1454"/>
                  </a:lnTo>
                  <a:lnTo>
                    <a:pt x="1868" y="1480"/>
                  </a:lnTo>
                  <a:lnTo>
                    <a:pt x="1864" y="1505"/>
                  </a:lnTo>
                  <a:lnTo>
                    <a:pt x="1859" y="1529"/>
                  </a:lnTo>
                  <a:lnTo>
                    <a:pt x="1854" y="1553"/>
                  </a:lnTo>
                  <a:lnTo>
                    <a:pt x="1849" y="1575"/>
                  </a:lnTo>
                  <a:lnTo>
                    <a:pt x="1843" y="1598"/>
                  </a:lnTo>
                  <a:lnTo>
                    <a:pt x="1836" y="1619"/>
                  </a:lnTo>
                  <a:lnTo>
                    <a:pt x="1830" y="1639"/>
                  </a:lnTo>
                  <a:lnTo>
                    <a:pt x="1823" y="1659"/>
                  </a:lnTo>
                  <a:lnTo>
                    <a:pt x="1815" y="1679"/>
                  </a:lnTo>
                  <a:lnTo>
                    <a:pt x="1811" y="1688"/>
                  </a:lnTo>
                  <a:lnTo>
                    <a:pt x="1806" y="1697"/>
                  </a:lnTo>
                  <a:lnTo>
                    <a:pt x="1798" y="1715"/>
                  </a:lnTo>
                  <a:lnTo>
                    <a:pt x="1788" y="1733"/>
                  </a:lnTo>
                  <a:lnTo>
                    <a:pt x="1778" y="1750"/>
                  </a:lnTo>
                  <a:lnTo>
                    <a:pt x="1768" y="1765"/>
                  </a:lnTo>
                  <a:lnTo>
                    <a:pt x="1757" y="1781"/>
                  </a:lnTo>
                  <a:lnTo>
                    <a:pt x="1745" y="1796"/>
                  </a:lnTo>
                  <a:lnTo>
                    <a:pt x="1733" y="1810"/>
                  </a:lnTo>
                  <a:lnTo>
                    <a:pt x="1721" y="1825"/>
                  </a:lnTo>
                  <a:lnTo>
                    <a:pt x="1707" y="1837"/>
                  </a:lnTo>
                  <a:lnTo>
                    <a:pt x="1693" y="1851"/>
                  </a:lnTo>
                  <a:lnTo>
                    <a:pt x="1679" y="1862"/>
                  </a:lnTo>
                  <a:lnTo>
                    <a:pt x="1663" y="1874"/>
                  </a:lnTo>
                  <a:lnTo>
                    <a:pt x="1648" y="1884"/>
                  </a:lnTo>
                  <a:lnTo>
                    <a:pt x="1831" y="2178"/>
                  </a:lnTo>
                  <a:lnTo>
                    <a:pt x="1607" y="2282"/>
                  </a:lnTo>
                  <a:lnTo>
                    <a:pt x="1413" y="1965"/>
                  </a:lnTo>
                  <a:lnTo>
                    <a:pt x="1402" y="1969"/>
                  </a:lnTo>
                  <a:lnTo>
                    <a:pt x="1396" y="1970"/>
                  </a:lnTo>
                  <a:lnTo>
                    <a:pt x="1389" y="1971"/>
                  </a:lnTo>
                  <a:lnTo>
                    <a:pt x="1375" y="1973"/>
                  </a:lnTo>
                  <a:lnTo>
                    <a:pt x="1359" y="1975"/>
                  </a:lnTo>
                  <a:lnTo>
                    <a:pt x="1342" y="1977"/>
                  </a:lnTo>
                  <a:lnTo>
                    <a:pt x="1323" y="1978"/>
                  </a:lnTo>
                  <a:lnTo>
                    <a:pt x="1303" y="1978"/>
                  </a:lnTo>
                  <a:lnTo>
                    <a:pt x="1280" y="1978"/>
                  </a:lnTo>
                  <a:close/>
                  <a:moveTo>
                    <a:pt x="3107" y="0"/>
                  </a:moveTo>
                  <a:lnTo>
                    <a:pt x="2987" y="0"/>
                  </a:lnTo>
                  <a:lnTo>
                    <a:pt x="2359" y="0"/>
                  </a:lnTo>
                  <a:lnTo>
                    <a:pt x="1732" y="0"/>
                  </a:lnTo>
                  <a:lnTo>
                    <a:pt x="1103" y="0"/>
                  </a:lnTo>
                  <a:lnTo>
                    <a:pt x="476" y="0"/>
                  </a:lnTo>
                  <a:lnTo>
                    <a:pt x="0" y="475"/>
                  </a:lnTo>
                  <a:lnTo>
                    <a:pt x="0" y="1271"/>
                  </a:lnTo>
                  <a:lnTo>
                    <a:pt x="0" y="2066"/>
                  </a:lnTo>
                  <a:lnTo>
                    <a:pt x="0" y="2197"/>
                  </a:lnTo>
                  <a:lnTo>
                    <a:pt x="0" y="2526"/>
                  </a:lnTo>
                  <a:lnTo>
                    <a:pt x="330" y="2526"/>
                  </a:lnTo>
                  <a:lnTo>
                    <a:pt x="450" y="2526"/>
                  </a:lnTo>
                  <a:lnTo>
                    <a:pt x="1078" y="2526"/>
                  </a:lnTo>
                  <a:lnTo>
                    <a:pt x="1706" y="2526"/>
                  </a:lnTo>
                  <a:lnTo>
                    <a:pt x="2333" y="2526"/>
                  </a:lnTo>
                  <a:lnTo>
                    <a:pt x="2961" y="2526"/>
                  </a:lnTo>
                  <a:lnTo>
                    <a:pt x="3438" y="2051"/>
                  </a:lnTo>
                  <a:lnTo>
                    <a:pt x="3438" y="1255"/>
                  </a:lnTo>
                  <a:lnTo>
                    <a:pt x="3438" y="460"/>
                  </a:lnTo>
                  <a:lnTo>
                    <a:pt x="3438" y="329"/>
                  </a:lnTo>
                  <a:lnTo>
                    <a:pt x="3438" y="0"/>
                  </a:lnTo>
                  <a:lnTo>
                    <a:pt x="3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3325083"/>
      </p:ext>
    </p:extLst>
  </p:cSld>
  <p:clrMapOvr>
    <a:masterClrMapping/>
  </p:clrMapOvr>
  <p:transition spd="med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">
  <p:cSld name="Picture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6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313" name="Google Shape;313;p60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60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60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9786789"/>
      </p:ext>
    </p:extLst>
  </p:cSld>
  <p:clrMapOvr>
    <a:masterClrMapping/>
  </p:clrMapOvr>
  <p:transition spd="med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1/2 Picture">
  <p:cSld name="Content and 1/2 Picture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61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318" name="Google Shape;318;p61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61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61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1" name="Google Shape;321;p61"/>
          <p:cNvSpPr txBox="1">
            <a:spLocks noGrp="1"/>
          </p:cNvSpPr>
          <p:nvPr>
            <p:ph type="body" idx="1"/>
          </p:nvPr>
        </p:nvSpPr>
        <p:spPr>
          <a:xfrm>
            <a:off x="6384032" y="1844675"/>
            <a:ext cx="5257106" cy="43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322" name="Google Shape;322;p61"/>
          <p:cNvSpPr txBox="1">
            <a:spLocks noGrp="1"/>
          </p:cNvSpPr>
          <p:nvPr>
            <p:ph type="title"/>
          </p:nvPr>
        </p:nvSpPr>
        <p:spPr>
          <a:xfrm>
            <a:off x="6383338" y="692149"/>
            <a:ext cx="5257799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tillium Web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61"/>
          <p:cNvSpPr txBox="1">
            <a:spLocks noGrp="1"/>
          </p:cNvSpPr>
          <p:nvPr>
            <p:ph type="body" idx="3"/>
          </p:nvPr>
        </p:nvSpPr>
        <p:spPr>
          <a:xfrm>
            <a:off x="6384032" y="476673"/>
            <a:ext cx="5257106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9680021"/>
      </p:ext>
    </p:extLst>
  </p:cSld>
  <p:clrMapOvr>
    <a:masterClrMapping/>
  </p:clrMapOvr>
  <p:transition spd="med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1/2 Picture R">
  <p:cSld name="Content and 1/2 Picture R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62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326" name="Google Shape;326;p62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62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62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9" name="Google Shape;329;p62"/>
          <p:cNvSpPr txBox="1">
            <a:spLocks noGrp="1"/>
          </p:cNvSpPr>
          <p:nvPr>
            <p:ph type="body" idx="1"/>
          </p:nvPr>
        </p:nvSpPr>
        <p:spPr>
          <a:xfrm>
            <a:off x="551557" y="1844675"/>
            <a:ext cx="5257106" cy="43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330" name="Google Shape;330;p62"/>
          <p:cNvSpPr txBox="1">
            <a:spLocks noGrp="1"/>
          </p:cNvSpPr>
          <p:nvPr>
            <p:ph type="title"/>
          </p:nvPr>
        </p:nvSpPr>
        <p:spPr>
          <a:xfrm>
            <a:off x="550863" y="692149"/>
            <a:ext cx="5257799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62"/>
          <p:cNvSpPr txBox="1">
            <a:spLocks noGrp="1"/>
          </p:cNvSpPr>
          <p:nvPr>
            <p:ph type="body" idx="3"/>
          </p:nvPr>
        </p:nvSpPr>
        <p:spPr>
          <a:xfrm>
            <a:off x="550863" y="476673"/>
            <a:ext cx="5257105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0261799"/>
      </p:ext>
    </p:extLst>
  </p:cSld>
  <p:clrMapOvr>
    <a:masterClrMapping/>
  </p:clrMapOvr>
  <p:transition spd="med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and 1/3 Picture">
  <p:cSld name="Content and 1/3 Picture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63"/>
          <p:cNvSpPr>
            <a:spLocks noGrp="1"/>
          </p:cNvSpPr>
          <p:nvPr>
            <p:ph type="pic" idx="2"/>
          </p:nvPr>
        </p:nvSpPr>
        <p:spPr>
          <a:xfrm>
            <a:off x="0" y="2"/>
            <a:ext cx="4079875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334" name="Google Shape;334;p63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63"/>
          <p:cNvSpPr txBox="1">
            <a:spLocks noGrp="1"/>
          </p:cNvSpPr>
          <p:nvPr>
            <p:ph type="ftr" idx="11"/>
          </p:nvPr>
        </p:nvSpPr>
        <p:spPr>
          <a:xfrm>
            <a:off x="2855913" y="6381328"/>
            <a:ext cx="8136632" cy="14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63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7" name="Google Shape;337;p63"/>
          <p:cNvSpPr txBox="1">
            <a:spLocks noGrp="1"/>
          </p:cNvSpPr>
          <p:nvPr>
            <p:ph type="body" idx="1"/>
          </p:nvPr>
        </p:nvSpPr>
        <p:spPr>
          <a:xfrm>
            <a:off x="4224338" y="1844675"/>
            <a:ext cx="7416800" cy="417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338" name="Google Shape;338;p63"/>
          <p:cNvSpPr txBox="1">
            <a:spLocks noGrp="1"/>
          </p:cNvSpPr>
          <p:nvPr>
            <p:ph type="title"/>
          </p:nvPr>
        </p:nvSpPr>
        <p:spPr>
          <a:xfrm>
            <a:off x="4224338" y="692149"/>
            <a:ext cx="7416799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tillium Web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9" name="Google Shape;339;p63"/>
          <p:cNvGrpSpPr/>
          <p:nvPr/>
        </p:nvGrpSpPr>
        <p:grpSpPr>
          <a:xfrm>
            <a:off x="11151163" y="6165850"/>
            <a:ext cx="489975" cy="360040"/>
            <a:chOff x="11151163" y="6165850"/>
            <a:chExt cx="489975" cy="360040"/>
          </a:xfrm>
        </p:grpSpPr>
        <p:sp>
          <p:nvSpPr>
            <p:cNvPr id="340" name="Google Shape;340;p63"/>
            <p:cNvSpPr/>
            <p:nvPr/>
          </p:nvSpPr>
          <p:spPr>
            <a:xfrm>
              <a:off x="11151538" y="6165850"/>
              <a:ext cx="489600" cy="360040"/>
            </a:xfrm>
            <a:prstGeom prst="snip2DiagRect">
              <a:avLst>
                <a:gd name="adj1" fmla="val 19602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41" name="Google Shape;341;p63"/>
            <p:cNvSpPr/>
            <p:nvPr/>
          </p:nvSpPr>
          <p:spPr>
            <a:xfrm>
              <a:off x="11151163" y="6165850"/>
              <a:ext cx="489975" cy="360000"/>
            </a:xfrm>
            <a:custGeom>
              <a:avLst/>
              <a:gdLst/>
              <a:ahLst/>
              <a:cxnLst/>
              <a:rect l="l" t="t" r="r" b="b"/>
              <a:pathLst>
                <a:path w="3438" h="2526" extrusionOk="0">
                  <a:moveTo>
                    <a:pt x="2724" y="1043"/>
                  </a:moveTo>
                  <a:lnTo>
                    <a:pt x="2423" y="1043"/>
                  </a:lnTo>
                  <a:lnTo>
                    <a:pt x="2423" y="1521"/>
                  </a:lnTo>
                  <a:lnTo>
                    <a:pt x="2423" y="1553"/>
                  </a:lnTo>
                  <a:lnTo>
                    <a:pt x="2424" y="1582"/>
                  </a:lnTo>
                  <a:lnTo>
                    <a:pt x="2425" y="1608"/>
                  </a:lnTo>
                  <a:lnTo>
                    <a:pt x="2428" y="1632"/>
                  </a:lnTo>
                  <a:lnTo>
                    <a:pt x="2431" y="1652"/>
                  </a:lnTo>
                  <a:lnTo>
                    <a:pt x="2434" y="1670"/>
                  </a:lnTo>
                  <a:lnTo>
                    <a:pt x="2438" y="1684"/>
                  </a:lnTo>
                  <a:lnTo>
                    <a:pt x="2442" y="1697"/>
                  </a:lnTo>
                  <a:lnTo>
                    <a:pt x="2446" y="1702"/>
                  </a:lnTo>
                  <a:lnTo>
                    <a:pt x="2449" y="1707"/>
                  </a:lnTo>
                  <a:lnTo>
                    <a:pt x="2452" y="1711"/>
                  </a:lnTo>
                  <a:lnTo>
                    <a:pt x="2456" y="1716"/>
                  </a:lnTo>
                  <a:lnTo>
                    <a:pt x="2460" y="1720"/>
                  </a:lnTo>
                  <a:lnTo>
                    <a:pt x="2466" y="1724"/>
                  </a:lnTo>
                  <a:lnTo>
                    <a:pt x="2477" y="1729"/>
                  </a:lnTo>
                  <a:lnTo>
                    <a:pt x="2491" y="1735"/>
                  </a:lnTo>
                  <a:lnTo>
                    <a:pt x="2499" y="1736"/>
                  </a:lnTo>
                  <a:lnTo>
                    <a:pt x="2506" y="1738"/>
                  </a:lnTo>
                  <a:lnTo>
                    <a:pt x="2514" y="1739"/>
                  </a:lnTo>
                  <a:lnTo>
                    <a:pt x="2523" y="1739"/>
                  </a:lnTo>
                  <a:lnTo>
                    <a:pt x="2533" y="1741"/>
                  </a:lnTo>
                  <a:lnTo>
                    <a:pt x="2542" y="1741"/>
                  </a:lnTo>
                  <a:lnTo>
                    <a:pt x="2722" y="1734"/>
                  </a:lnTo>
                  <a:lnTo>
                    <a:pt x="2732" y="1923"/>
                  </a:lnTo>
                  <a:lnTo>
                    <a:pt x="2697" y="1929"/>
                  </a:lnTo>
                  <a:lnTo>
                    <a:pt x="2664" y="1935"/>
                  </a:lnTo>
                  <a:lnTo>
                    <a:pt x="2633" y="1941"/>
                  </a:lnTo>
                  <a:lnTo>
                    <a:pt x="2603" y="1944"/>
                  </a:lnTo>
                  <a:lnTo>
                    <a:pt x="2577" y="1947"/>
                  </a:lnTo>
                  <a:lnTo>
                    <a:pt x="2553" y="1950"/>
                  </a:lnTo>
                  <a:lnTo>
                    <a:pt x="2530" y="1951"/>
                  </a:lnTo>
                  <a:lnTo>
                    <a:pt x="2510" y="1952"/>
                  </a:lnTo>
                  <a:lnTo>
                    <a:pt x="2487" y="1951"/>
                  </a:lnTo>
                  <a:lnTo>
                    <a:pt x="2466" y="1950"/>
                  </a:lnTo>
                  <a:lnTo>
                    <a:pt x="2445" y="1948"/>
                  </a:lnTo>
                  <a:lnTo>
                    <a:pt x="2425" y="1946"/>
                  </a:lnTo>
                  <a:lnTo>
                    <a:pt x="2406" y="1943"/>
                  </a:lnTo>
                  <a:lnTo>
                    <a:pt x="2388" y="1939"/>
                  </a:lnTo>
                  <a:lnTo>
                    <a:pt x="2370" y="1935"/>
                  </a:lnTo>
                  <a:lnTo>
                    <a:pt x="2362" y="1933"/>
                  </a:lnTo>
                  <a:lnTo>
                    <a:pt x="2354" y="1930"/>
                  </a:lnTo>
                  <a:lnTo>
                    <a:pt x="2339" y="1925"/>
                  </a:lnTo>
                  <a:lnTo>
                    <a:pt x="2324" y="1918"/>
                  </a:lnTo>
                  <a:lnTo>
                    <a:pt x="2311" y="1911"/>
                  </a:lnTo>
                  <a:lnTo>
                    <a:pt x="2298" y="1903"/>
                  </a:lnTo>
                  <a:lnTo>
                    <a:pt x="2286" y="1896"/>
                  </a:lnTo>
                  <a:lnTo>
                    <a:pt x="2276" y="1887"/>
                  </a:lnTo>
                  <a:lnTo>
                    <a:pt x="2265" y="1877"/>
                  </a:lnTo>
                  <a:lnTo>
                    <a:pt x="2256" y="1866"/>
                  </a:lnTo>
                  <a:lnTo>
                    <a:pt x="2249" y="1855"/>
                  </a:lnTo>
                  <a:lnTo>
                    <a:pt x="2241" y="1843"/>
                  </a:lnTo>
                  <a:lnTo>
                    <a:pt x="2233" y="1829"/>
                  </a:lnTo>
                  <a:lnTo>
                    <a:pt x="2226" y="1815"/>
                  </a:lnTo>
                  <a:lnTo>
                    <a:pt x="2220" y="1799"/>
                  </a:lnTo>
                  <a:lnTo>
                    <a:pt x="2215" y="1782"/>
                  </a:lnTo>
                  <a:lnTo>
                    <a:pt x="2209" y="1764"/>
                  </a:lnTo>
                  <a:lnTo>
                    <a:pt x="2205" y="1744"/>
                  </a:lnTo>
                  <a:lnTo>
                    <a:pt x="2201" y="1724"/>
                  </a:lnTo>
                  <a:lnTo>
                    <a:pt x="2198" y="1702"/>
                  </a:lnTo>
                  <a:lnTo>
                    <a:pt x="2195" y="1679"/>
                  </a:lnTo>
                  <a:lnTo>
                    <a:pt x="2192" y="1655"/>
                  </a:lnTo>
                  <a:lnTo>
                    <a:pt x="2190" y="1630"/>
                  </a:lnTo>
                  <a:lnTo>
                    <a:pt x="2189" y="1603"/>
                  </a:lnTo>
                  <a:lnTo>
                    <a:pt x="2188" y="1575"/>
                  </a:lnTo>
                  <a:lnTo>
                    <a:pt x="2188" y="1547"/>
                  </a:lnTo>
                  <a:lnTo>
                    <a:pt x="2188" y="1043"/>
                  </a:lnTo>
                  <a:lnTo>
                    <a:pt x="2021" y="1043"/>
                  </a:lnTo>
                  <a:lnTo>
                    <a:pt x="2021" y="842"/>
                  </a:lnTo>
                  <a:lnTo>
                    <a:pt x="2188" y="842"/>
                  </a:lnTo>
                  <a:lnTo>
                    <a:pt x="2188" y="526"/>
                  </a:lnTo>
                  <a:lnTo>
                    <a:pt x="2423" y="526"/>
                  </a:lnTo>
                  <a:lnTo>
                    <a:pt x="2423" y="842"/>
                  </a:lnTo>
                  <a:lnTo>
                    <a:pt x="2724" y="842"/>
                  </a:lnTo>
                  <a:lnTo>
                    <a:pt x="2724" y="1043"/>
                  </a:lnTo>
                  <a:close/>
                  <a:moveTo>
                    <a:pt x="998" y="1641"/>
                  </a:moveTo>
                  <a:lnTo>
                    <a:pt x="1007" y="1656"/>
                  </a:lnTo>
                  <a:lnTo>
                    <a:pt x="1012" y="1663"/>
                  </a:lnTo>
                  <a:lnTo>
                    <a:pt x="1018" y="1670"/>
                  </a:lnTo>
                  <a:lnTo>
                    <a:pt x="1029" y="1683"/>
                  </a:lnTo>
                  <a:lnTo>
                    <a:pt x="1043" y="1696"/>
                  </a:lnTo>
                  <a:lnTo>
                    <a:pt x="1056" y="1707"/>
                  </a:lnTo>
                  <a:lnTo>
                    <a:pt x="1072" y="1718"/>
                  </a:lnTo>
                  <a:lnTo>
                    <a:pt x="1088" y="1727"/>
                  </a:lnTo>
                  <a:lnTo>
                    <a:pt x="1097" y="1732"/>
                  </a:lnTo>
                  <a:lnTo>
                    <a:pt x="1105" y="1736"/>
                  </a:lnTo>
                  <a:lnTo>
                    <a:pt x="1123" y="1743"/>
                  </a:lnTo>
                  <a:lnTo>
                    <a:pt x="1143" y="1750"/>
                  </a:lnTo>
                  <a:lnTo>
                    <a:pt x="1153" y="1753"/>
                  </a:lnTo>
                  <a:lnTo>
                    <a:pt x="1163" y="1755"/>
                  </a:lnTo>
                  <a:lnTo>
                    <a:pt x="1185" y="1760"/>
                  </a:lnTo>
                  <a:lnTo>
                    <a:pt x="1195" y="1762"/>
                  </a:lnTo>
                  <a:lnTo>
                    <a:pt x="1207" y="1763"/>
                  </a:lnTo>
                  <a:lnTo>
                    <a:pt x="1218" y="1764"/>
                  </a:lnTo>
                  <a:lnTo>
                    <a:pt x="1230" y="1765"/>
                  </a:lnTo>
                  <a:lnTo>
                    <a:pt x="1254" y="1768"/>
                  </a:lnTo>
                  <a:lnTo>
                    <a:pt x="1280" y="1768"/>
                  </a:lnTo>
                  <a:lnTo>
                    <a:pt x="1306" y="1768"/>
                  </a:lnTo>
                  <a:lnTo>
                    <a:pt x="1330" y="1765"/>
                  </a:lnTo>
                  <a:lnTo>
                    <a:pt x="1342" y="1764"/>
                  </a:lnTo>
                  <a:lnTo>
                    <a:pt x="1353" y="1763"/>
                  </a:lnTo>
                  <a:lnTo>
                    <a:pt x="1376" y="1760"/>
                  </a:lnTo>
                  <a:lnTo>
                    <a:pt x="1397" y="1755"/>
                  </a:lnTo>
                  <a:lnTo>
                    <a:pt x="1418" y="1750"/>
                  </a:lnTo>
                  <a:lnTo>
                    <a:pt x="1428" y="1747"/>
                  </a:lnTo>
                  <a:lnTo>
                    <a:pt x="1437" y="1744"/>
                  </a:lnTo>
                  <a:lnTo>
                    <a:pt x="1455" y="1736"/>
                  </a:lnTo>
                  <a:lnTo>
                    <a:pt x="1464" y="1733"/>
                  </a:lnTo>
                  <a:lnTo>
                    <a:pt x="1473" y="1728"/>
                  </a:lnTo>
                  <a:lnTo>
                    <a:pt x="1481" y="1724"/>
                  </a:lnTo>
                  <a:lnTo>
                    <a:pt x="1489" y="1719"/>
                  </a:lnTo>
                  <a:lnTo>
                    <a:pt x="1503" y="1708"/>
                  </a:lnTo>
                  <a:lnTo>
                    <a:pt x="1510" y="1703"/>
                  </a:lnTo>
                  <a:lnTo>
                    <a:pt x="1517" y="1697"/>
                  </a:lnTo>
                  <a:lnTo>
                    <a:pt x="1530" y="1685"/>
                  </a:lnTo>
                  <a:lnTo>
                    <a:pt x="1536" y="1679"/>
                  </a:lnTo>
                  <a:lnTo>
                    <a:pt x="1541" y="1672"/>
                  </a:lnTo>
                  <a:lnTo>
                    <a:pt x="1553" y="1657"/>
                  </a:lnTo>
                  <a:lnTo>
                    <a:pt x="1562" y="1643"/>
                  </a:lnTo>
                  <a:lnTo>
                    <a:pt x="1571" y="1626"/>
                  </a:lnTo>
                  <a:lnTo>
                    <a:pt x="1579" y="1609"/>
                  </a:lnTo>
                  <a:lnTo>
                    <a:pt x="1583" y="1599"/>
                  </a:lnTo>
                  <a:lnTo>
                    <a:pt x="1587" y="1590"/>
                  </a:lnTo>
                  <a:lnTo>
                    <a:pt x="1594" y="1570"/>
                  </a:lnTo>
                  <a:lnTo>
                    <a:pt x="1600" y="1547"/>
                  </a:lnTo>
                  <a:lnTo>
                    <a:pt x="1603" y="1536"/>
                  </a:lnTo>
                  <a:lnTo>
                    <a:pt x="1607" y="1525"/>
                  </a:lnTo>
                  <a:lnTo>
                    <a:pt x="1612" y="1500"/>
                  </a:lnTo>
                  <a:lnTo>
                    <a:pt x="1617" y="1474"/>
                  </a:lnTo>
                  <a:lnTo>
                    <a:pt x="1621" y="1447"/>
                  </a:lnTo>
                  <a:lnTo>
                    <a:pt x="1625" y="1419"/>
                  </a:lnTo>
                  <a:lnTo>
                    <a:pt x="1628" y="1389"/>
                  </a:lnTo>
                  <a:lnTo>
                    <a:pt x="1630" y="1359"/>
                  </a:lnTo>
                  <a:lnTo>
                    <a:pt x="1633" y="1326"/>
                  </a:lnTo>
                  <a:lnTo>
                    <a:pt x="1634" y="1292"/>
                  </a:lnTo>
                  <a:lnTo>
                    <a:pt x="1635" y="1256"/>
                  </a:lnTo>
                  <a:lnTo>
                    <a:pt x="1635" y="1220"/>
                  </a:lnTo>
                  <a:lnTo>
                    <a:pt x="1635" y="1183"/>
                  </a:lnTo>
                  <a:lnTo>
                    <a:pt x="1634" y="1148"/>
                  </a:lnTo>
                  <a:lnTo>
                    <a:pt x="1633" y="1115"/>
                  </a:lnTo>
                  <a:lnTo>
                    <a:pt x="1630" y="1081"/>
                  </a:lnTo>
                  <a:lnTo>
                    <a:pt x="1628" y="1050"/>
                  </a:lnTo>
                  <a:lnTo>
                    <a:pt x="1625" y="1020"/>
                  </a:lnTo>
                  <a:lnTo>
                    <a:pt x="1620" y="991"/>
                  </a:lnTo>
                  <a:lnTo>
                    <a:pt x="1616" y="963"/>
                  </a:lnTo>
                  <a:lnTo>
                    <a:pt x="1611" y="937"/>
                  </a:lnTo>
                  <a:lnTo>
                    <a:pt x="1606" y="911"/>
                  </a:lnTo>
                  <a:lnTo>
                    <a:pt x="1600" y="888"/>
                  </a:lnTo>
                  <a:lnTo>
                    <a:pt x="1593" y="865"/>
                  </a:lnTo>
                  <a:lnTo>
                    <a:pt x="1585" y="844"/>
                  </a:lnTo>
                  <a:lnTo>
                    <a:pt x="1578" y="824"/>
                  </a:lnTo>
                  <a:lnTo>
                    <a:pt x="1568" y="806"/>
                  </a:lnTo>
                  <a:lnTo>
                    <a:pt x="1559" y="788"/>
                  </a:lnTo>
                  <a:lnTo>
                    <a:pt x="1550" y="772"/>
                  </a:lnTo>
                  <a:lnTo>
                    <a:pt x="1545" y="764"/>
                  </a:lnTo>
                  <a:lnTo>
                    <a:pt x="1539" y="756"/>
                  </a:lnTo>
                  <a:lnTo>
                    <a:pt x="1527" y="742"/>
                  </a:lnTo>
                  <a:lnTo>
                    <a:pt x="1514" y="729"/>
                  </a:lnTo>
                  <a:lnTo>
                    <a:pt x="1508" y="723"/>
                  </a:lnTo>
                  <a:lnTo>
                    <a:pt x="1500" y="717"/>
                  </a:lnTo>
                  <a:lnTo>
                    <a:pt x="1493" y="711"/>
                  </a:lnTo>
                  <a:lnTo>
                    <a:pt x="1485" y="706"/>
                  </a:lnTo>
                  <a:lnTo>
                    <a:pt x="1469" y="696"/>
                  </a:lnTo>
                  <a:lnTo>
                    <a:pt x="1453" y="687"/>
                  </a:lnTo>
                  <a:lnTo>
                    <a:pt x="1435" y="679"/>
                  </a:lnTo>
                  <a:lnTo>
                    <a:pt x="1425" y="675"/>
                  </a:lnTo>
                  <a:lnTo>
                    <a:pt x="1415" y="672"/>
                  </a:lnTo>
                  <a:lnTo>
                    <a:pt x="1395" y="666"/>
                  </a:lnTo>
                  <a:lnTo>
                    <a:pt x="1375" y="662"/>
                  </a:lnTo>
                  <a:lnTo>
                    <a:pt x="1352" y="657"/>
                  </a:lnTo>
                  <a:lnTo>
                    <a:pt x="1341" y="656"/>
                  </a:lnTo>
                  <a:lnTo>
                    <a:pt x="1330" y="655"/>
                  </a:lnTo>
                  <a:lnTo>
                    <a:pt x="1305" y="654"/>
                  </a:lnTo>
                  <a:lnTo>
                    <a:pt x="1280" y="653"/>
                  </a:lnTo>
                  <a:lnTo>
                    <a:pt x="1255" y="654"/>
                  </a:lnTo>
                  <a:lnTo>
                    <a:pt x="1243" y="654"/>
                  </a:lnTo>
                  <a:lnTo>
                    <a:pt x="1231" y="655"/>
                  </a:lnTo>
                  <a:lnTo>
                    <a:pt x="1219" y="656"/>
                  </a:lnTo>
                  <a:lnTo>
                    <a:pt x="1208" y="657"/>
                  </a:lnTo>
                  <a:lnTo>
                    <a:pt x="1186" y="662"/>
                  </a:lnTo>
                  <a:lnTo>
                    <a:pt x="1165" y="666"/>
                  </a:lnTo>
                  <a:lnTo>
                    <a:pt x="1154" y="669"/>
                  </a:lnTo>
                  <a:lnTo>
                    <a:pt x="1145" y="672"/>
                  </a:lnTo>
                  <a:lnTo>
                    <a:pt x="1126" y="679"/>
                  </a:lnTo>
                  <a:lnTo>
                    <a:pt x="1108" y="687"/>
                  </a:lnTo>
                  <a:lnTo>
                    <a:pt x="1091" y="696"/>
                  </a:lnTo>
                  <a:lnTo>
                    <a:pt x="1082" y="700"/>
                  </a:lnTo>
                  <a:lnTo>
                    <a:pt x="1074" y="706"/>
                  </a:lnTo>
                  <a:lnTo>
                    <a:pt x="1060" y="717"/>
                  </a:lnTo>
                  <a:lnTo>
                    <a:pt x="1046" y="729"/>
                  </a:lnTo>
                  <a:lnTo>
                    <a:pt x="1033" y="742"/>
                  </a:lnTo>
                  <a:lnTo>
                    <a:pt x="1026" y="748"/>
                  </a:lnTo>
                  <a:lnTo>
                    <a:pt x="1020" y="756"/>
                  </a:lnTo>
                  <a:lnTo>
                    <a:pt x="1015" y="764"/>
                  </a:lnTo>
                  <a:lnTo>
                    <a:pt x="1009" y="772"/>
                  </a:lnTo>
                  <a:lnTo>
                    <a:pt x="1000" y="788"/>
                  </a:lnTo>
                  <a:lnTo>
                    <a:pt x="990" y="806"/>
                  </a:lnTo>
                  <a:lnTo>
                    <a:pt x="985" y="815"/>
                  </a:lnTo>
                  <a:lnTo>
                    <a:pt x="982" y="824"/>
                  </a:lnTo>
                  <a:lnTo>
                    <a:pt x="974" y="844"/>
                  </a:lnTo>
                  <a:lnTo>
                    <a:pt x="966" y="865"/>
                  </a:lnTo>
                  <a:lnTo>
                    <a:pt x="959" y="888"/>
                  </a:lnTo>
                  <a:lnTo>
                    <a:pt x="953" y="911"/>
                  </a:lnTo>
                  <a:lnTo>
                    <a:pt x="947" y="936"/>
                  </a:lnTo>
                  <a:lnTo>
                    <a:pt x="942" y="963"/>
                  </a:lnTo>
                  <a:lnTo>
                    <a:pt x="938" y="990"/>
                  </a:lnTo>
                  <a:lnTo>
                    <a:pt x="933" y="1019"/>
                  </a:lnTo>
                  <a:lnTo>
                    <a:pt x="930" y="1048"/>
                  </a:lnTo>
                  <a:lnTo>
                    <a:pt x="928" y="1080"/>
                  </a:lnTo>
                  <a:lnTo>
                    <a:pt x="926" y="1112"/>
                  </a:lnTo>
                  <a:lnTo>
                    <a:pt x="924" y="1146"/>
                  </a:lnTo>
                  <a:lnTo>
                    <a:pt x="923" y="1182"/>
                  </a:lnTo>
                  <a:lnTo>
                    <a:pt x="923" y="1218"/>
                  </a:lnTo>
                  <a:lnTo>
                    <a:pt x="923" y="1254"/>
                  </a:lnTo>
                  <a:lnTo>
                    <a:pt x="924" y="1289"/>
                  </a:lnTo>
                  <a:lnTo>
                    <a:pt x="926" y="1323"/>
                  </a:lnTo>
                  <a:lnTo>
                    <a:pt x="928" y="1355"/>
                  </a:lnTo>
                  <a:lnTo>
                    <a:pt x="930" y="1387"/>
                  </a:lnTo>
                  <a:lnTo>
                    <a:pt x="933" y="1416"/>
                  </a:lnTo>
                  <a:lnTo>
                    <a:pt x="937" y="1444"/>
                  </a:lnTo>
                  <a:lnTo>
                    <a:pt x="941" y="1471"/>
                  </a:lnTo>
                  <a:lnTo>
                    <a:pt x="947" y="1497"/>
                  </a:lnTo>
                  <a:lnTo>
                    <a:pt x="953" y="1521"/>
                  </a:lnTo>
                  <a:lnTo>
                    <a:pt x="958" y="1545"/>
                  </a:lnTo>
                  <a:lnTo>
                    <a:pt x="962" y="1555"/>
                  </a:lnTo>
                  <a:lnTo>
                    <a:pt x="965" y="1566"/>
                  </a:lnTo>
                  <a:lnTo>
                    <a:pt x="972" y="1587"/>
                  </a:lnTo>
                  <a:lnTo>
                    <a:pt x="980" y="1606"/>
                  </a:lnTo>
                  <a:lnTo>
                    <a:pt x="989" y="1624"/>
                  </a:lnTo>
                  <a:lnTo>
                    <a:pt x="998" y="1641"/>
                  </a:lnTo>
                  <a:close/>
                  <a:moveTo>
                    <a:pt x="1280" y="1978"/>
                  </a:moveTo>
                  <a:lnTo>
                    <a:pt x="1259" y="1978"/>
                  </a:lnTo>
                  <a:lnTo>
                    <a:pt x="1239" y="1978"/>
                  </a:lnTo>
                  <a:lnTo>
                    <a:pt x="1218" y="1977"/>
                  </a:lnTo>
                  <a:lnTo>
                    <a:pt x="1198" y="1975"/>
                  </a:lnTo>
                  <a:lnTo>
                    <a:pt x="1179" y="1974"/>
                  </a:lnTo>
                  <a:lnTo>
                    <a:pt x="1160" y="1972"/>
                  </a:lnTo>
                  <a:lnTo>
                    <a:pt x="1142" y="1970"/>
                  </a:lnTo>
                  <a:lnTo>
                    <a:pt x="1124" y="1966"/>
                  </a:lnTo>
                  <a:lnTo>
                    <a:pt x="1106" y="1964"/>
                  </a:lnTo>
                  <a:lnTo>
                    <a:pt x="1088" y="1961"/>
                  </a:lnTo>
                  <a:lnTo>
                    <a:pt x="1071" y="1956"/>
                  </a:lnTo>
                  <a:lnTo>
                    <a:pt x="1054" y="1953"/>
                  </a:lnTo>
                  <a:lnTo>
                    <a:pt x="1038" y="1948"/>
                  </a:lnTo>
                  <a:lnTo>
                    <a:pt x="1022" y="1943"/>
                  </a:lnTo>
                  <a:lnTo>
                    <a:pt x="992" y="1933"/>
                  </a:lnTo>
                  <a:lnTo>
                    <a:pt x="963" y="1920"/>
                  </a:lnTo>
                  <a:lnTo>
                    <a:pt x="949" y="1914"/>
                  </a:lnTo>
                  <a:lnTo>
                    <a:pt x="936" y="1907"/>
                  </a:lnTo>
                  <a:lnTo>
                    <a:pt x="911" y="1892"/>
                  </a:lnTo>
                  <a:lnTo>
                    <a:pt x="899" y="1884"/>
                  </a:lnTo>
                  <a:lnTo>
                    <a:pt x="886" y="1875"/>
                  </a:lnTo>
                  <a:lnTo>
                    <a:pt x="875" y="1866"/>
                  </a:lnTo>
                  <a:lnTo>
                    <a:pt x="864" y="1857"/>
                  </a:lnTo>
                  <a:lnTo>
                    <a:pt x="853" y="1848"/>
                  </a:lnTo>
                  <a:lnTo>
                    <a:pt x="843" y="1838"/>
                  </a:lnTo>
                  <a:lnTo>
                    <a:pt x="833" y="1828"/>
                  </a:lnTo>
                  <a:lnTo>
                    <a:pt x="824" y="1818"/>
                  </a:lnTo>
                  <a:lnTo>
                    <a:pt x="815" y="1807"/>
                  </a:lnTo>
                  <a:lnTo>
                    <a:pt x="811" y="1801"/>
                  </a:lnTo>
                  <a:lnTo>
                    <a:pt x="806" y="1796"/>
                  </a:lnTo>
                  <a:lnTo>
                    <a:pt x="798" y="1784"/>
                  </a:lnTo>
                  <a:lnTo>
                    <a:pt x="790" y="1772"/>
                  </a:lnTo>
                  <a:lnTo>
                    <a:pt x="783" y="1760"/>
                  </a:lnTo>
                  <a:lnTo>
                    <a:pt x="776" y="1747"/>
                  </a:lnTo>
                  <a:lnTo>
                    <a:pt x="761" y="1720"/>
                  </a:lnTo>
                  <a:lnTo>
                    <a:pt x="754" y="1706"/>
                  </a:lnTo>
                  <a:lnTo>
                    <a:pt x="748" y="1691"/>
                  </a:lnTo>
                  <a:lnTo>
                    <a:pt x="736" y="1661"/>
                  </a:lnTo>
                  <a:lnTo>
                    <a:pt x="731" y="1645"/>
                  </a:lnTo>
                  <a:lnTo>
                    <a:pt x="725" y="1629"/>
                  </a:lnTo>
                  <a:lnTo>
                    <a:pt x="715" y="1596"/>
                  </a:lnTo>
                  <a:lnTo>
                    <a:pt x="706" y="1561"/>
                  </a:lnTo>
                  <a:lnTo>
                    <a:pt x="698" y="1524"/>
                  </a:lnTo>
                  <a:lnTo>
                    <a:pt x="695" y="1505"/>
                  </a:lnTo>
                  <a:lnTo>
                    <a:pt x="691" y="1484"/>
                  </a:lnTo>
                  <a:lnTo>
                    <a:pt x="686" y="1445"/>
                  </a:lnTo>
                  <a:lnTo>
                    <a:pt x="681" y="1402"/>
                  </a:lnTo>
                  <a:lnTo>
                    <a:pt x="678" y="1360"/>
                  </a:lnTo>
                  <a:lnTo>
                    <a:pt x="676" y="1337"/>
                  </a:lnTo>
                  <a:lnTo>
                    <a:pt x="674" y="1315"/>
                  </a:lnTo>
                  <a:lnTo>
                    <a:pt x="673" y="1267"/>
                  </a:lnTo>
                  <a:lnTo>
                    <a:pt x="673" y="1219"/>
                  </a:lnTo>
                  <a:lnTo>
                    <a:pt x="673" y="1171"/>
                  </a:lnTo>
                  <a:lnTo>
                    <a:pt x="674" y="1147"/>
                  </a:lnTo>
                  <a:lnTo>
                    <a:pt x="674" y="1124"/>
                  </a:lnTo>
                  <a:lnTo>
                    <a:pt x="678" y="1079"/>
                  </a:lnTo>
                  <a:lnTo>
                    <a:pt x="681" y="1035"/>
                  </a:lnTo>
                  <a:lnTo>
                    <a:pt x="686" y="992"/>
                  </a:lnTo>
                  <a:lnTo>
                    <a:pt x="689" y="972"/>
                  </a:lnTo>
                  <a:lnTo>
                    <a:pt x="692" y="952"/>
                  </a:lnTo>
                  <a:lnTo>
                    <a:pt x="699" y="912"/>
                  </a:lnTo>
                  <a:lnTo>
                    <a:pt x="707" y="875"/>
                  </a:lnTo>
                  <a:lnTo>
                    <a:pt x="716" y="839"/>
                  </a:lnTo>
                  <a:lnTo>
                    <a:pt x="721" y="823"/>
                  </a:lnTo>
                  <a:lnTo>
                    <a:pt x="726" y="806"/>
                  </a:lnTo>
                  <a:lnTo>
                    <a:pt x="738" y="773"/>
                  </a:lnTo>
                  <a:lnTo>
                    <a:pt x="743" y="757"/>
                  </a:lnTo>
                  <a:lnTo>
                    <a:pt x="750" y="742"/>
                  </a:lnTo>
                  <a:lnTo>
                    <a:pt x="762" y="712"/>
                  </a:lnTo>
                  <a:lnTo>
                    <a:pt x="770" y="698"/>
                  </a:lnTo>
                  <a:lnTo>
                    <a:pt x="777" y="684"/>
                  </a:lnTo>
                  <a:lnTo>
                    <a:pt x="793" y="658"/>
                  </a:lnTo>
                  <a:lnTo>
                    <a:pt x="801" y="646"/>
                  </a:lnTo>
                  <a:lnTo>
                    <a:pt x="808" y="634"/>
                  </a:lnTo>
                  <a:lnTo>
                    <a:pt x="817" y="621"/>
                  </a:lnTo>
                  <a:lnTo>
                    <a:pt x="826" y="610"/>
                  </a:lnTo>
                  <a:lnTo>
                    <a:pt x="837" y="599"/>
                  </a:lnTo>
                  <a:lnTo>
                    <a:pt x="846" y="589"/>
                  </a:lnTo>
                  <a:lnTo>
                    <a:pt x="856" y="579"/>
                  </a:lnTo>
                  <a:lnTo>
                    <a:pt x="867" y="569"/>
                  </a:lnTo>
                  <a:lnTo>
                    <a:pt x="878" y="558"/>
                  </a:lnTo>
                  <a:lnTo>
                    <a:pt x="890" y="549"/>
                  </a:lnTo>
                  <a:lnTo>
                    <a:pt x="901" y="542"/>
                  </a:lnTo>
                  <a:lnTo>
                    <a:pt x="913" y="533"/>
                  </a:lnTo>
                  <a:lnTo>
                    <a:pt x="939" y="517"/>
                  </a:lnTo>
                  <a:lnTo>
                    <a:pt x="953" y="510"/>
                  </a:lnTo>
                  <a:lnTo>
                    <a:pt x="966" y="502"/>
                  </a:lnTo>
                  <a:lnTo>
                    <a:pt x="981" y="497"/>
                  </a:lnTo>
                  <a:lnTo>
                    <a:pt x="994" y="490"/>
                  </a:lnTo>
                  <a:lnTo>
                    <a:pt x="1025" y="479"/>
                  </a:lnTo>
                  <a:lnTo>
                    <a:pt x="1057" y="470"/>
                  </a:lnTo>
                  <a:lnTo>
                    <a:pt x="1073" y="465"/>
                  </a:lnTo>
                  <a:lnTo>
                    <a:pt x="1090" y="461"/>
                  </a:lnTo>
                  <a:lnTo>
                    <a:pt x="1107" y="457"/>
                  </a:lnTo>
                  <a:lnTo>
                    <a:pt x="1125" y="454"/>
                  </a:lnTo>
                  <a:lnTo>
                    <a:pt x="1162" y="449"/>
                  </a:lnTo>
                  <a:lnTo>
                    <a:pt x="1180" y="447"/>
                  </a:lnTo>
                  <a:lnTo>
                    <a:pt x="1199" y="445"/>
                  </a:lnTo>
                  <a:lnTo>
                    <a:pt x="1219" y="444"/>
                  </a:lnTo>
                  <a:lnTo>
                    <a:pt x="1239" y="443"/>
                  </a:lnTo>
                  <a:lnTo>
                    <a:pt x="1260" y="443"/>
                  </a:lnTo>
                  <a:lnTo>
                    <a:pt x="1280" y="443"/>
                  </a:lnTo>
                  <a:lnTo>
                    <a:pt x="1301" y="443"/>
                  </a:lnTo>
                  <a:lnTo>
                    <a:pt x="1321" y="443"/>
                  </a:lnTo>
                  <a:lnTo>
                    <a:pt x="1341" y="444"/>
                  </a:lnTo>
                  <a:lnTo>
                    <a:pt x="1361" y="445"/>
                  </a:lnTo>
                  <a:lnTo>
                    <a:pt x="1398" y="449"/>
                  </a:lnTo>
                  <a:lnTo>
                    <a:pt x="1418" y="452"/>
                  </a:lnTo>
                  <a:lnTo>
                    <a:pt x="1436" y="454"/>
                  </a:lnTo>
                  <a:lnTo>
                    <a:pt x="1453" y="457"/>
                  </a:lnTo>
                  <a:lnTo>
                    <a:pt x="1471" y="461"/>
                  </a:lnTo>
                  <a:lnTo>
                    <a:pt x="1503" y="469"/>
                  </a:lnTo>
                  <a:lnTo>
                    <a:pt x="1535" y="479"/>
                  </a:lnTo>
                  <a:lnTo>
                    <a:pt x="1550" y="484"/>
                  </a:lnTo>
                  <a:lnTo>
                    <a:pt x="1565" y="490"/>
                  </a:lnTo>
                  <a:lnTo>
                    <a:pt x="1580" y="496"/>
                  </a:lnTo>
                  <a:lnTo>
                    <a:pt x="1594" y="502"/>
                  </a:lnTo>
                  <a:lnTo>
                    <a:pt x="1621" y="517"/>
                  </a:lnTo>
                  <a:lnTo>
                    <a:pt x="1634" y="524"/>
                  </a:lnTo>
                  <a:lnTo>
                    <a:pt x="1646" y="533"/>
                  </a:lnTo>
                  <a:lnTo>
                    <a:pt x="1659" y="540"/>
                  </a:lnTo>
                  <a:lnTo>
                    <a:pt x="1670" y="549"/>
                  </a:lnTo>
                  <a:lnTo>
                    <a:pt x="1682" y="558"/>
                  </a:lnTo>
                  <a:lnTo>
                    <a:pt x="1692" y="567"/>
                  </a:lnTo>
                  <a:lnTo>
                    <a:pt x="1704" y="578"/>
                  </a:lnTo>
                  <a:lnTo>
                    <a:pt x="1714" y="588"/>
                  </a:lnTo>
                  <a:lnTo>
                    <a:pt x="1723" y="599"/>
                  </a:lnTo>
                  <a:lnTo>
                    <a:pt x="1733" y="609"/>
                  </a:lnTo>
                  <a:lnTo>
                    <a:pt x="1742" y="620"/>
                  </a:lnTo>
                  <a:lnTo>
                    <a:pt x="1751" y="633"/>
                  </a:lnTo>
                  <a:lnTo>
                    <a:pt x="1767" y="657"/>
                  </a:lnTo>
                  <a:lnTo>
                    <a:pt x="1775" y="670"/>
                  </a:lnTo>
                  <a:lnTo>
                    <a:pt x="1782" y="683"/>
                  </a:lnTo>
                  <a:lnTo>
                    <a:pt x="1796" y="711"/>
                  </a:lnTo>
                  <a:lnTo>
                    <a:pt x="1809" y="740"/>
                  </a:lnTo>
                  <a:lnTo>
                    <a:pt x="1822" y="771"/>
                  </a:lnTo>
                  <a:lnTo>
                    <a:pt x="1827" y="788"/>
                  </a:lnTo>
                  <a:lnTo>
                    <a:pt x="1833" y="803"/>
                  </a:lnTo>
                  <a:lnTo>
                    <a:pt x="1842" y="838"/>
                  </a:lnTo>
                  <a:lnTo>
                    <a:pt x="1851" y="874"/>
                  </a:lnTo>
                  <a:lnTo>
                    <a:pt x="1859" y="911"/>
                  </a:lnTo>
                  <a:lnTo>
                    <a:pt x="1864" y="930"/>
                  </a:lnTo>
                  <a:lnTo>
                    <a:pt x="1867" y="951"/>
                  </a:lnTo>
                  <a:lnTo>
                    <a:pt x="1873" y="991"/>
                  </a:lnTo>
                  <a:lnTo>
                    <a:pt x="1877" y="1033"/>
                  </a:lnTo>
                  <a:lnTo>
                    <a:pt x="1880" y="1076"/>
                  </a:lnTo>
                  <a:lnTo>
                    <a:pt x="1882" y="1099"/>
                  </a:lnTo>
                  <a:lnTo>
                    <a:pt x="1884" y="1123"/>
                  </a:lnTo>
                  <a:lnTo>
                    <a:pt x="1885" y="1170"/>
                  </a:lnTo>
                  <a:lnTo>
                    <a:pt x="1885" y="1218"/>
                  </a:lnTo>
                  <a:lnTo>
                    <a:pt x="1885" y="1250"/>
                  </a:lnTo>
                  <a:lnTo>
                    <a:pt x="1885" y="1281"/>
                  </a:lnTo>
                  <a:lnTo>
                    <a:pt x="1884" y="1312"/>
                  </a:lnTo>
                  <a:lnTo>
                    <a:pt x="1882" y="1342"/>
                  </a:lnTo>
                  <a:lnTo>
                    <a:pt x="1880" y="1371"/>
                  </a:lnTo>
                  <a:lnTo>
                    <a:pt x="1877" y="1399"/>
                  </a:lnTo>
                  <a:lnTo>
                    <a:pt x="1875" y="1427"/>
                  </a:lnTo>
                  <a:lnTo>
                    <a:pt x="1874" y="1441"/>
                  </a:lnTo>
                  <a:lnTo>
                    <a:pt x="1871" y="1454"/>
                  </a:lnTo>
                  <a:lnTo>
                    <a:pt x="1868" y="1480"/>
                  </a:lnTo>
                  <a:lnTo>
                    <a:pt x="1864" y="1505"/>
                  </a:lnTo>
                  <a:lnTo>
                    <a:pt x="1859" y="1529"/>
                  </a:lnTo>
                  <a:lnTo>
                    <a:pt x="1854" y="1553"/>
                  </a:lnTo>
                  <a:lnTo>
                    <a:pt x="1849" y="1575"/>
                  </a:lnTo>
                  <a:lnTo>
                    <a:pt x="1843" y="1598"/>
                  </a:lnTo>
                  <a:lnTo>
                    <a:pt x="1836" y="1619"/>
                  </a:lnTo>
                  <a:lnTo>
                    <a:pt x="1830" y="1639"/>
                  </a:lnTo>
                  <a:lnTo>
                    <a:pt x="1823" y="1659"/>
                  </a:lnTo>
                  <a:lnTo>
                    <a:pt x="1815" y="1679"/>
                  </a:lnTo>
                  <a:lnTo>
                    <a:pt x="1811" y="1688"/>
                  </a:lnTo>
                  <a:lnTo>
                    <a:pt x="1806" y="1697"/>
                  </a:lnTo>
                  <a:lnTo>
                    <a:pt x="1798" y="1715"/>
                  </a:lnTo>
                  <a:lnTo>
                    <a:pt x="1788" y="1733"/>
                  </a:lnTo>
                  <a:lnTo>
                    <a:pt x="1778" y="1750"/>
                  </a:lnTo>
                  <a:lnTo>
                    <a:pt x="1768" y="1765"/>
                  </a:lnTo>
                  <a:lnTo>
                    <a:pt x="1757" y="1781"/>
                  </a:lnTo>
                  <a:lnTo>
                    <a:pt x="1745" y="1796"/>
                  </a:lnTo>
                  <a:lnTo>
                    <a:pt x="1733" y="1810"/>
                  </a:lnTo>
                  <a:lnTo>
                    <a:pt x="1721" y="1825"/>
                  </a:lnTo>
                  <a:lnTo>
                    <a:pt x="1707" y="1837"/>
                  </a:lnTo>
                  <a:lnTo>
                    <a:pt x="1693" y="1851"/>
                  </a:lnTo>
                  <a:lnTo>
                    <a:pt x="1679" y="1862"/>
                  </a:lnTo>
                  <a:lnTo>
                    <a:pt x="1663" y="1874"/>
                  </a:lnTo>
                  <a:lnTo>
                    <a:pt x="1648" y="1884"/>
                  </a:lnTo>
                  <a:lnTo>
                    <a:pt x="1831" y="2178"/>
                  </a:lnTo>
                  <a:lnTo>
                    <a:pt x="1607" y="2282"/>
                  </a:lnTo>
                  <a:lnTo>
                    <a:pt x="1413" y="1965"/>
                  </a:lnTo>
                  <a:lnTo>
                    <a:pt x="1402" y="1969"/>
                  </a:lnTo>
                  <a:lnTo>
                    <a:pt x="1396" y="1970"/>
                  </a:lnTo>
                  <a:lnTo>
                    <a:pt x="1389" y="1971"/>
                  </a:lnTo>
                  <a:lnTo>
                    <a:pt x="1375" y="1973"/>
                  </a:lnTo>
                  <a:lnTo>
                    <a:pt x="1359" y="1975"/>
                  </a:lnTo>
                  <a:lnTo>
                    <a:pt x="1342" y="1977"/>
                  </a:lnTo>
                  <a:lnTo>
                    <a:pt x="1323" y="1978"/>
                  </a:lnTo>
                  <a:lnTo>
                    <a:pt x="1303" y="1978"/>
                  </a:lnTo>
                  <a:lnTo>
                    <a:pt x="1280" y="1978"/>
                  </a:lnTo>
                  <a:close/>
                  <a:moveTo>
                    <a:pt x="3107" y="0"/>
                  </a:moveTo>
                  <a:lnTo>
                    <a:pt x="2987" y="0"/>
                  </a:lnTo>
                  <a:lnTo>
                    <a:pt x="2359" y="0"/>
                  </a:lnTo>
                  <a:lnTo>
                    <a:pt x="1732" y="0"/>
                  </a:lnTo>
                  <a:lnTo>
                    <a:pt x="1103" y="0"/>
                  </a:lnTo>
                  <a:lnTo>
                    <a:pt x="476" y="0"/>
                  </a:lnTo>
                  <a:lnTo>
                    <a:pt x="0" y="475"/>
                  </a:lnTo>
                  <a:lnTo>
                    <a:pt x="0" y="1271"/>
                  </a:lnTo>
                  <a:lnTo>
                    <a:pt x="0" y="2066"/>
                  </a:lnTo>
                  <a:lnTo>
                    <a:pt x="0" y="2197"/>
                  </a:lnTo>
                  <a:lnTo>
                    <a:pt x="0" y="2526"/>
                  </a:lnTo>
                  <a:lnTo>
                    <a:pt x="330" y="2526"/>
                  </a:lnTo>
                  <a:lnTo>
                    <a:pt x="450" y="2526"/>
                  </a:lnTo>
                  <a:lnTo>
                    <a:pt x="1078" y="2526"/>
                  </a:lnTo>
                  <a:lnTo>
                    <a:pt x="1706" y="2526"/>
                  </a:lnTo>
                  <a:lnTo>
                    <a:pt x="2333" y="2526"/>
                  </a:lnTo>
                  <a:lnTo>
                    <a:pt x="2961" y="2526"/>
                  </a:lnTo>
                  <a:lnTo>
                    <a:pt x="3438" y="2051"/>
                  </a:lnTo>
                  <a:lnTo>
                    <a:pt x="3438" y="1255"/>
                  </a:lnTo>
                  <a:lnTo>
                    <a:pt x="3438" y="460"/>
                  </a:lnTo>
                  <a:lnTo>
                    <a:pt x="3438" y="329"/>
                  </a:lnTo>
                  <a:lnTo>
                    <a:pt x="3438" y="0"/>
                  </a:lnTo>
                  <a:lnTo>
                    <a:pt x="3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342" name="Google Shape;342;p63"/>
          <p:cNvSpPr txBox="1">
            <a:spLocks noGrp="1"/>
          </p:cNvSpPr>
          <p:nvPr>
            <p:ph type="body" idx="3"/>
          </p:nvPr>
        </p:nvSpPr>
        <p:spPr>
          <a:xfrm>
            <a:off x="4224338" y="476673"/>
            <a:ext cx="7416800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6697543"/>
      </p:ext>
    </p:extLst>
  </p:cSld>
  <p:clrMapOvr>
    <a:masterClrMapping/>
  </p:clrMapOvr>
  <p:transition spd="med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and 1/3 Element">
  <p:cSld name="Content and 1/3 Element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4"/>
          <p:cNvSpPr/>
          <p:nvPr/>
        </p:nvSpPr>
        <p:spPr>
          <a:xfrm>
            <a:off x="0" y="-12948"/>
            <a:ext cx="4079875" cy="6857999"/>
          </a:xfrm>
          <a:custGeom>
            <a:avLst/>
            <a:gdLst/>
            <a:ahLst/>
            <a:cxnLst/>
            <a:rect l="l" t="t" r="r" b="b"/>
            <a:pathLst>
              <a:path w="4079875" h="6857999" extrusionOk="0">
                <a:moveTo>
                  <a:pt x="0" y="0"/>
                </a:moveTo>
                <a:lnTo>
                  <a:pt x="2783634" y="0"/>
                </a:lnTo>
                <a:lnTo>
                  <a:pt x="2783634" y="10"/>
                </a:lnTo>
                <a:lnTo>
                  <a:pt x="4079875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</a:pPr>
            <a:endParaRPr sz="20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5" name="Google Shape;345;p64"/>
          <p:cNvSpPr txBox="1">
            <a:spLocks noGrp="1"/>
          </p:cNvSpPr>
          <p:nvPr>
            <p:ph type="body" idx="1"/>
          </p:nvPr>
        </p:nvSpPr>
        <p:spPr>
          <a:xfrm>
            <a:off x="4224338" y="1844675"/>
            <a:ext cx="7416800" cy="417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346" name="Google Shape;346;p64"/>
          <p:cNvSpPr txBox="1">
            <a:spLocks noGrp="1"/>
          </p:cNvSpPr>
          <p:nvPr>
            <p:ph type="title"/>
          </p:nvPr>
        </p:nvSpPr>
        <p:spPr>
          <a:xfrm>
            <a:off x="4224338" y="692149"/>
            <a:ext cx="7416799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tillium Web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47" name="Google Shape;347;p64"/>
          <p:cNvGrpSpPr/>
          <p:nvPr/>
        </p:nvGrpSpPr>
        <p:grpSpPr>
          <a:xfrm>
            <a:off x="11151163" y="6165850"/>
            <a:ext cx="489975" cy="360040"/>
            <a:chOff x="11151163" y="6165850"/>
            <a:chExt cx="489975" cy="360040"/>
          </a:xfrm>
        </p:grpSpPr>
        <p:sp>
          <p:nvSpPr>
            <p:cNvPr id="348" name="Google Shape;348;p64"/>
            <p:cNvSpPr/>
            <p:nvPr/>
          </p:nvSpPr>
          <p:spPr>
            <a:xfrm>
              <a:off x="11151538" y="6165850"/>
              <a:ext cx="489600" cy="360040"/>
            </a:xfrm>
            <a:prstGeom prst="snip2DiagRect">
              <a:avLst>
                <a:gd name="adj1" fmla="val 19602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49" name="Google Shape;349;p64"/>
            <p:cNvSpPr/>
            <p:nvPr/>
          </p:nvSpPr>
          <p:spPr>
            <a:xfrm>
              <a:off x="11151163" y="6165850"/>
              <a:ext cx="489975" cy="360000"/>
            </a:xfrm>
            <a:custGeom>
              <a:avLst/>
              <a:gdLst/>
              <a:ahLst/>
              <a:cxnLst/>
              <a:rect l="l" t="t" r="r" b="b"/>
              <a:pathLst>
                <a:path w="3438" h="2526" extrusionOk="0">
                  <a:moveTo>
                    <a:pt x="2724" y="1043"/>
                  </a:moveTo>
                  <a:lnTo>
                    <a:pt x="2423" y="1043"/>
                  </a:lnTo>
                  <a:lnTo>
                    <a:pt x="2423" y="1521"/>
                  </a:lnTo>
                  <a:lnTo>
                    <a:pt x="2423" y="1553"/>
                  </a:lnTo>
                  <a:lnTo>
                    <a:pt x="2424" y="1582"/>
                  </a:lnTo>
                  <a:lnTo>
                    <a:pt x="2425" y="1608"/>
                  </a:lnTo>
                  <a:lnTo>
                    <a:pt x="2428" y="1632"/>
                  </a:lnTo>
                  <a:lnTo>
                    <a:pt x="2431" y="1652"/>
                  </a:lnTo>
                  <a:lnTo>
                    <a:pt x="2434" y="1670"/>
                  </a:lnTo>
                  <a:lnTo>
                    <a:pt x="2438" y="1684"/>
                  </a:lnTo>
                  <a:lnTo>
                    <a:pt x="2442" y="1697"/>
                  </a:lnTo>
                  <a:lnTo>
                    <a:pt x="2446" y="1702"/>
                  </a:lnTo>
                  <a:lnTo>
                    <a:pt x="2449" y="1707"/>
                  </a:lnTo>
                  <a:lnTo>
                    <a:pt x="2452" y="1711"/>
                  </a:lnTo>
                  <a:lnTo>
                    <a:pt x="2456" y="1716"/>
                  </a:lnTo>
                  <a:lnTo>
                    <a:pt x="2460" y="1720"/>
                  </a:lnTo>
                  <a:lnTo>
                    <a:pt x="2466" y="1724"/>
                  </a:lnTo>
                  <a:lnTo>
                    <a:pt x="2477" y="1729"/>
                  </a:lnTo>
                  <a:lnTo>
                    <a:pt x="2491" y="1735"/>
                  </a:lnTo>
                  <a:lnTo>
                    <a:pt x="2499" y="1736"/>
                  </a:lnTo>
                  <a:lnTo>
                    <a:pt x="2506" y="1738"/>
                  </a:lnTo>
                  <a:lnTo>
                    <a:pt x="2514" y="1739"/>
                  </a:lnTo>
                  <a:lnTo>
                    <a:pt x="2523" y="1739"/>
                  </a:lnTo>
                  <a:lnTo>
                    <a:pt x="2533" y="1741"/>
                  </a:lnTo>
                  <a:lnTo>
                    <a:pt x="2542" y="1741"/>
                  </a:lnTo>
                  <a:lnTo>
                    <a:pt x="2722" y="1734"/>
                  </a:lnTo>
                  <a:lnTo>
                    <a:pt x="2732" y="1923"/>
                  </a:lnTo>
                  <a:lnTo>
                    <a:pt x="2697" y="1929"/>
                  </a:lnTo>
                  <a:lnTo>
                    <a:pt x="2664" y="1935"/>
                  </a:lnTo>
                  <a:lnTo>
                    <a:pt x="2633" y="1941"/>
                  </a:lnTo>
                  <a:lnTo>
                    <a:pt x="2603" y="1944"/>
                  </a:lnTo>
                  <a:lnTo>
                    <a:pt x="2577" y="1947"/>
                  </a:lnTo>
                  <a:lnTo>
                    <a:pt x="2553" y="1950"/>
                  </a:lnTo>
                  <a:lnTo>
                    <a:pt x="2530" y="1951"/>
                  </a:lnTo>
                  <a:lnTo>
                    <a:pt x="2510" y="1952"/>
                  </a:lnTo>
                  <a:lnTo>
                    <a:pt x="2487" y="1951"/>
                  </a:lnTo>
                  <a:lnTo>
                    <a:pt x="2466" y="1950"/>
                  </a:lnTo>
                  <a:lnTo>
                    <a:pt x="2445" y="1948"/>
                  </a:lnTo>
                  <a:lnTo>
                    <a:pt x="2425" y="1946"/>
                  </a:lnTo>
                  <a:lnTo>
                    <a:pt x="2406" y="1943"/>
                  </a:lnTo>
                  <a:lnTo>
                    <a:pt x="2388" y="1939"/>
                  </a:lnTo>
                  <a:lnTo>
                    <a:pt x="2370" y="1935"/>
                  </a:lnTo>
                  <a:lnTo>
                    <a:pt x="2362" y="1933"/>
                  </a:lnTo>
                  <a:lnTo>
                    <a:pt x="2354" y="1930"/>
                  </a:lnTo>
                  <a:lnTo>
                    <a:pt x="2339" y="1925"/>
                  </a:lnTo>
                  <a:lnTo>
                    <a:pt x="2324" y="1918"/>
                  </a:lnTo>
                  <a:lnTo>
                    <a:pt x="2311" y="1911"/>
                  </a:lnTo>
                  <a:lnTo>
                    <a:pt x="2298" y="1903"/>
                  </a:lnTo>
                  <a:lnTo>
                    <a:pt x="2286" y="1896"/>
                  </a:lnTo>
                  <a:lnTo>
                    <a:pt x="2276" y="1887"/>
                  </a:lnTo>
                  <a:lnTo>
                    <a:pt x="2265" y="1877"/>
                  </a:lnTo>
                  <a:lnTo>
                    <a:pt x="2256" y="1866"/>
                  </a:lnTo>
                  <a:lnTo>
                    <a:pt x="2249" y="1855"/>
                  </a:lnTo>
                  <a:lnTo>
                    <a:pt x="2241" y="1843"/>
                  </a:lnTo>
                  <a:lnTo>
                    <a:pt x="2233" y="1829"/>
                  </a:lnTo>
                  <a:lnTo>
                    <a:pt x="2226" y="1815"/>
                  </a:lnTo>
                  <a:lnTo>
                    <a:pt x="2220" y="1799"/>
                  </a:lnTo>
                  <a:lnTo>
                    <a:pt x="2215" y="1782"/>
                  </a:lnTo>
                  <a:lnTo>
                    <a:pt x="2209" y="1764"/>
                  </a:lnTo>
                  <a:lnTo>
                    <a:pt x="2205" y="1744"/>
                  </a:lnTo>
                  <a:lnTo>
                    <a:pt x="2201" y="1724"/>
                  </a:lnTo>
                  <a:lnTo>
                    <a:pt x="2198" y="1702"/>
                  </a:lnTo>
                  <a:lnTo>
                    <a:pt x="2195" y="1679"/>
                  </a:lnTo>
                  <a:lnTo>
                    <a:pt x="2192" y="1655"/>
                  </a:lnTo>
                  <a:lnTo>
                    <a:pt x="2190" y="1630"/>
                  </a:lnTo>
                  <a:lnTo>
                    <a:pt x="2189" y="1603"/>
                  </a:lnTo>
                  <a:lnTo>
                    <a:pt x="2188" y="1575"/>
                  </a:lnTo>
                  <a:lnTo>
                    <a:pt x="2188" y="1547"/>
                  </a:lnTo>
                  <a:lnTo>
                    <a:pt x="2188" y="1043"/>
                  </a:lnTo>
                  <a:lnTo>
                    <a:pt x="2021" y="1043"/>
                  </a:lnTo>
                  <a:lnTo>
                    <a:pt x="2021" y="842"/>
                  </a:lnTo>
                  <a:lnTo>
                    <a:pt x="2188" y="842"/>
                  </a:lnTo>
                  <a:lnTo>
                    <a:pt x="2188" y="526"/>
                  </a:lnTo>
                  <a:lnTo>
                    <a:pt x="2423" y="526"/>
                  </a:lnTo>
                  <a:lnTo>
                    <a:pt x="2423" y="842"/>
                  </a:lnTo>
                  <a:lnTo>
                    <a:pt x="2724" y="842"/>
                  </a:lnTo>
                  <a:lnTo>
                    <a:pt x="2724" y="1043"/>
                  </a:lnTo>
                  <a:close/>
                  <a:moveTo>
                    <a:pt x="998" y="1641"/>
                  </a:moveTo>
                  <a:lnTo>
                    <a:pt x="1007" y="1656"/>
                  </a:lnTo>
                  <a:lnTo>
                    <a:pt x="1012" y="1663"/>
                  </a:lnTo>
                  <a:lnTo>
                    <a:pt x="1018" y="1670"/>
                  </a:lnTo>
                  <a:lnTo>
                    <a:pt x="1029" y="1683"/>
                  </a:lnTo>
                  <a:lnTo>
                    <a:pt x="1043" y="1696"/>
                  </a:lnTo>
                  <a:lnTo>
                    <a:pt x="1056" y="1707"/>
                  </a:lnTo>
                  <a:lnTo>
                    <a:pt x="1072" y="1718"/>
                  </a:lnTo>
                  <a:lnTo>
                    <a:pt x="1088" y="1727"/>
                  </a:lnTo>
                  <a:lnTo>
                    <a:pt x="1097" y="1732"/>
                  </a:lnTo>
                  <a:lnTo>
                    <a:pt x="1105" y="1736"/>
                  </a:lnTo>
                  <a:lnTo>
                    <a:pt x="1123" y="1743"/>
                  </a:lnTo>
                  <a:lnTo>
                    <a:pt x="1143" y="1750"/>
                  </a:lnTo>
                  <a:lnTo>
                    <a:pt x="1153" y="1753"/>
                  </a:lnTo>
                  <a:lnTo>
                    <a:pt x="1163" y="1755"/>
                  </a:lnTo>
                  <a:lnTo>
                    <a:pt x="1185" y="1760"/>
                  </a:lnTo>
                  <a:lnTo>
                    <a:pt x="1195" y="1762"/>
                  </a:lnTo>
                  <a:lnTo>
                    <a:pt x="1207" y="1763"/>
                  </a:lnTo>
                  <a:lnTo>
                    <a:pt x="1218" y="1764"/>
                  </a:lnTo>
                  <a:lnTo>
                    <a:pt x="1230" y="1765"/>
                  </a:lnTo>
                  <a:lnTo>
                    <a:pt x="1254" y="1768"/>
                  </a:lnTo>
                  <a:lnTo>
                    <a:pt x="1280" y="1768"/>
                  </a:lnTo>
                  <a:lnTo>
                    <a:pt x="1306" y="1768"/>
                  </a:lnTo>
                  <a:lnTo>
                    <a:pt x="1330" y="1765"/>
                  </a:lnTo>
                  <a:lnTo>
                    <a:pt x="1342" y="1764"/>
                  </a:lnTo>
                  <a:lnTo>
                    <a:pt x="1353" y="1763"/>
                  </a:lnTo>
                  <a:lnTo>
                    <a:pt x="1376" y="1760"/>
                  </a:lnTo>
                  <a:lnTo>
                    <a:pt x="1397" y="1755"/>
                  </a:lnTo>
                  <a:lnTo>
                    <a:pt x="1418" y="1750"/>
                  </a:lnTo>
                  <a:lnTo>
                    <a:pt x="1428" y="1747"/>
                  </a:lnTo>
                  <a:lnTo>
                    <a:pt x="1437" y="1744"/>
                  </a:lnTo>
                  <a:lnTo>
                    <a:pt x="1455" y="1736"/>
                  </a:lnTo>
                  <a:lnTo>
                    <a:pt x="1464" y="1733"/>
                  </a:lnTo>
                  <a:lnTo>
                    <a:pt x="1473" y="1728"/>
                  </a:lnTo>
                  <a:lnTo>
                    <a:pt x="1481" y="1724"/>
                  </a:lnTo>
                  <a:lnTo>
                    <a:pt x="1489" y="1719"/>
                  </a:lnTo>
                  <a:lnTo>
                    <a:pt x="1503" y="1708"/>
                  </a:lnTo>
                  <a:lnTo>
                    <a:pt x="1510" y="1703"/>
                  </a:lnTo>
                  <a:lnTo>
                    <a:pt x="1517" y="1697"/>
                  </a:lnTo>
                  <a:lnTo>
                    <a:pt x="1530" y="1685"/>
                  </a:lnTo>
                  <a:lnTo>
                    <a:pt x="1536" y="1679"/>
                  </a:lnTo>
                  <a:lnTo>
                    <a:pt x="1541" y="1672"/>
                  </a:lnTo>
                  <a:lnTo>
                    <a:pt x="1553" y="1657"/>
                  </a:lnTo>
                  <a:lnTo>
                    <a:pt x="1562" y="1643"/>
                  </a:lnTo>
                  <a:lnTo>
                    <a:pt x="1571" y="1626"/>
                  </a:lnTo>
                  <a:lnTo>
                    <a:pt x="1579" y="1609"/>
                  </a:lnTo>
                  <a:lnTo>
                    <a:pt x="1583" y="1599"/>
                  </a:lnTo>
                  <a:lnTo>
                    <a:pt x="1587" y="1590"/>
                  </a:lnTo>
                  <a:lnTo>
                    <a:pt x="1594" y="1570"/>
                  </a:lnTo>
                  <a:lnTo>
                    <a:pt x="1600" y="1547"/>
                  </a:lnTo>
                  <a:lnTo>
                    <a:pt x="1603" y="1536"/>
                  </a:lnTo>
                  <a:lnTo>
                    <a:pt x="1607" y="1525"/>
                  </a:lnTo>
                  <a:lnTo>
                    <a:pt x="1612" y="1500"/>
                  </a:lnTo>
                  <a:lnTo>
                    <a:pt x="1617" y="1474"/>
                  </a:lnTo>
                  <a:lnTo>
                    <a:pt x="1621" y="1447"/>
                  </a:lnTo>
                  <a:lnTo>
                    <a:pt x="1625" y="1419"/>
                  </a:lnTo>
                  <a:lnTo>
                    <a:pt x="1628" y="1389"/>
                  </a:lnTo>
                  <a:lnTo>
                    <a:pt x="1630" y="1359"/>
                  </a:lnTo>
                  <a:lnTo>
                    <a:pt x="1633" y="1326"/>
                  </a:lnTo>
                  <a:lnTo>
                    <a:pt x="1634" y="1292"/>
                  </a:lnTo>
                  <a:lnTo>
                    <a:pt x="1635" y="1256"/>
                  </a:lnTo>
                  <a:lnTo>
                    <a:pt x="1635" y="1220"/>
                  </a:lnTo>
                  <a:lnTo>
                    <a:pt x="1635" y="1183"/>
                  </a:lnTo>
                  <a:lnTo>
                    <a:pt x="1634" y="1148"/>
                  </a:lnTo>
                  <a:lnTo>
                    <a:pt x="1633" y="1115"/>
                  </a:lnTo>
                  <a:lnTo>
                    <a:pt x="1630" y="1081"/>
                  </a:lnTo>
                  <a:lnTo>
                    <a:pt x="1628" y="1050"/>
                  </a:lnTo>
                  <a:lnTo>
                    <a:pt x="1625" y="1020"/>
                  </a:lnTo>
                  <a:lnTo>
                    <a:pt x="1620" y="991"/>
                  </a:lnTo>
                  <a:lnTo>
                    <a:pt x="1616" y="963"/>
                  </a:lnTo>
                  <a:lnTo>
                    <a:pt x="1611" y="937"/>
                  </a:lnTo>
                  <a:lnTo>
                    <a:pt x="1606" y="911"/>
                  </a:lnTo>
                  <a:lnTo>
                    <a:pt x="1600" y="888"/>
                  </a:lnTo>
                  <a:lnTo>
                    <a:pt x="1593" y="865"/>
                  </a:lnTo>
                  <a:lnTo>
                    <a:pt x="1585" y="844"/>
                  </a:lnTo>
                  <a:lnTo>
                    <a:pt x="1578" y="824"/>
                  </a:lnTo>
                  <a:lnTo>
                    <a:pt x="1568" y="806"/>
                  </a:lnTo>
                  <a:lnTo>
                    <a:pt x="1559" y="788"/>
                  </a:lnTo>
                  <a:lnTo>
                    <a:pt x="1550" y="772"/>
                  </a:lnTo>
                  <a:lnTo>
                    <a:pt x="1545" y="764"/>
                  </a:lnTo>
                  <a:lnTo>
                    <a:pt x="1539" y="756"/>
                  </a:lnTo>
                  <a:lnTo>
                    <a:pt x="1527" y="742"/>
                  </a:lnTo>
                  <a:lnTo>
                    <a:pt x="1514" y="729"/>
                  </a:lnTo>
                  <a:lnTo>
                    <a:pt x="1508" y="723"/>
                  </a:lnTo>
                  <a:lnTo>
                    <a:pt x="1500" y="717"/>
                  </a:lnTo>
                  <a:lnTo>
                    <a:pt x="1493" y="711"/>
                  </a:lnTo>
                  <a:lnTo>
                    <a:pt x="1485" y="706"/>
                  </a:lnTo>
                  <a:lnTo>
                    <a:pt x="1469" y="696"/>
                  </a:lnTo>
                  <a:lnTo>
                    <a:pt x="1453" y="687"/>
                  </a:lnTo>
                  <a:lnTo>
                    <a:pt x="1435" y="679"/>
                  </a:lnTo>
                  <a:lnTo>
                    <a:pt x="1425" y="675"/>
                  </a:lnTo>
                  <a:lnTo>
                    <a:pt x="1415" y="672"/>
                  </a:lnTo>
                  <a:lnTo>
                    <a:pt x="1395" y="666"/>
                  </a:lnTo>
                  <a:lnTo>
                    <a:pt x="1375" y="662"/>
                  </a:lnTo>
                  <a:lnTo>
                    <a:pt x="1352" y="657"/>
                  </a:lnTo>
                  <a:lnTo>
                    <a:pt x="1341" y="656"/>
                  </a:lnTo>
                  <a:lnTo>
                    <a:pt x="1330" y="655"/>
                  </a:lnTo>
                  <a:lnTo>
                    <a:pt x="1305" y="654"/>
                  </a:lnTo>
                  <a:lnTo>
                    <a:pt x="1280" y="653"/>
                  </a:lnTo>
                  <a:lnTo>
                    <a:pt x="1255" y="654"/>
                  </a:lnTo>
                  <a:lnTo>
                    <a:pt x="1243" y="654"/>
                  </a:lnTo>
                  <a:lnTo>
                    <a:pt x="1231" y="655"/>
                  </a:lnTo>
                  <a:lnTo>
                    <a:pt x="1219" y="656"/>
                  </a:lnTo>
                  <a:lnTo>
                    <a:pt x="1208" y="657"/>
                  </a:lnTo>
                  <a:lnTo>
                    <a:pt x="1186" y="662"/>
                  </a:lnTo>
                  <a:lnTo>
                    <a:pt x="1165" y="666"/>
                  </a:lnTo>
                  <a:lnTo>
                    <a:pt x="1154" y="669"/>
                  </a:lnTo>
                  <a:lnTo>
                    <a:pt x="1145" y="672"/>
                  </a:lnTo>
                  <a:lnTo>
                    <a:pt x="1126" y="679"/>
                  </a:lnTo>
                  <a:lnTo>
                    <a:pt x="1108" y="687"/>
                  </a:lnTo>
                  <a:lnTo>
                    <a:pt x="1091" y="696"/>
                  </a:lnTo>
                  <a:lnTo>
                    <a:pt x="1082" y="700"/>
                  </a:lnTo>
                  <a:lnTo>
                    <a:pt x="1074" y="706"/>
                  </a:lnTo>
                  <a:lnTo>
                    <a:pt x="1060" y="717"/>
                  </a:lnTo>
                  <a:lnTo>
                    <a:pt x="1046" y="729"/>
                  </a:lnTo>
                  <a:lnTo>
                    <a:pt x="1033" y="742"/>
                  </a:lnTo>
                  <a:lnTo>
                    <a:pt x="1026" y="748"/>
                  </a:lnTo>
                  <a:lnTo>
                    <a:pt x="1020" y="756"/>
                  </a:lnTo>
                  <a:lnTo>
                    <a:pt x="1015" y="764"/>
                  </a:lnTo>
                  <a:lnTo>
                    <a:pt x="1009" y="772"/>
                  </a:lnTo>
                  <a:lnTo>
                    <a:pt x="1000" y="788"/>
                  </a:lnTo>
                  <a:lnTo>
                    <a:pt x="990" y="806"/>
                  </a:lnTo>
                  <a:lnTo>
                    <a:pt x="985" y="815"/>
                  </a:lnTo>
                  <a:lnTo>
                    <a:pt x="982" y="824"/>
                  </a:lnTo>
                  <a:lnTo>
                    <a:pt x="974" y="844"/>
                  </a:lnTo>
                  <a:lnTo>
                    <a:pt x="966" y="865"/>
                  </a:lnTo>
                  <a:lnTo>
                    <a:pt x="959" y="888"/>
                  </a:lnTo>
                  <a:lnTo>
                    <a:pt x="953" y="911"/>
                  </a:lnTo>
                  <a:lnTo>
                    <a:pt x="947" y="936"/>
                  </a:lnTo>
                  <a:lnTo>
                    <a:pt x="942" y="963"/>
                  </a:lnTo>
                  <a:lnTo>
                    <a:pt x="938" y="990"/>
                  </a:lnTo>
                  <a:lnTo>
                    <a:pt x="933" y="1019"/>
                  </a:lnTo>
                  <a:lnTo>
                    <a:pt x="930" y="1048"/>
                  </a:lnTo>
                  <a:lnTo>
                    <a:pt x="928" y="1080"/>
                  </a:lnTo>
                  <a:lnTo>
                    <a:pt x="926" y="1112"/>
                  </a:lnTo>
                  <a:lnTo>
                    <a:pt x="924" y="1146"/>
                  </a:lnTo>
                  <a:lnTo>
                    <a:pt x="923" y="1182"/>
                  </a:lnTo>
                  <a:lnTo>
                    <a:pt x="923" y="1218"/>
                  </a:lnTo>
                  <a:lnTo>
                    <a:pt x="923" y="1254"/>
                  </a:lnTo>
                  <a:lnTo>
                    <a:pt x="924" y="1289"/>
                  </a:lnTo>
                  <a:lnTo>
                    <a:pt x="926" y="1323"/>
                  </a:lnTo>
                  <a:lnTo>
                    <a:pt x="928" y="1355"/>
                  </a:lnTo>
                  <a:lnTo>
                    <a:pt x="930" y="1387"/>
                  </a:lnTo>
                  <a:lnTo>
                    <a:pt x="933" y="1416"/>
                  </a:lnTo>
                  <a:lnTo>
                    <a:pt x="937" y="1444"/>
                  </a:lnTo>
                  <a:lnTo>
                    <a:pt x="941" y="1471"/>
                  </a:lnTo>
                  <a:lnTo>
                    <a:pt x="947" y="1497"/>
                  </a:lnTo>
                  <a:lnTo>
                    <a:pt x="953" y="1521"/>
                  </a:lnTo>
                  <a:lnTo>
                    <a:pt x="958" y="1545"/>
                  </a:lnTo>
                  <a:lnTo>
                    <a:pt x="962" y="1555"/>
                  </a:lnTo>
                  <a:lnTo>
                    <a:pt x="965" y="1566"/>
                  </a:lnTo>
                  <a:lnTo>
                    <a:pt x="972" y="1587"/>
                  </a:lnTo>
                  <a:lnTo>
                    <a:pt x="980" y="1606"/>
                  </a:lnTo>
                  <a:lnTo>
                    <a:pt x="989" y="1624"/>
                  </a:lnTo>
                  <a:lnTo>
                    <a:pt x="998" y="1641"/>
                  </a:lnTo>
                  <a:close/>
                  <a:moveTo>
                    <a:pt x="1280" y="1978"/>
                  </a:moveTo>
                  <a:lnTo>
                    <a:pt x="1259" y="1978"/>
                  </a:lnTo>
                  <a:lnTo>
                    <a:pt x="1239" y="1978"/>
                  </a:lnTo>
                  <a:lnTo>
                    <a:pt x="1218" y="1977"/>
                  </a:lnTo>
                  <a:lnTo>
                    <a:pt x="1198" y="1975"/>
                  </a:lnTo>
                  <a:lnTo>
                    <a:pt x="1179" y="1974"/>
                  </a:lnTo>
                  <a:lnTo>
                    <a:pt x="1160" y="1972"/>
                  </a:lnTo>
                  <a:lnTo>
                    <a:pt x="1142" y="1970"/>
                  </a:lnTo>
                  <a:lnTo>
                    <a:pt x="1124" y="1966"/>
                  </a:lnTo>
                  <a:lnTo>
                    <a:pt x="1106" y="1964"/>
                  </a:lnTo>
                  <a:lnTo>
                    <a:pt x="1088" y="1961"/>
                  </a:lnTo>
                  <a:lnTo>
                    <a:pt x="1071" y="1956"/>
                  </a:lnTo>
                  <a:lnTo>
                    <a:pt x="1054" y="1953"/>
                  </a:lnTo>
                  <a:lnTo>
                    <a:pt x="1038" y="1948"/>
                  </a:lnTo>
                  <a:lnTo>
                    <a:pt x="1022" y="1943"/>
                  </a:lnTo>
                  <a:lnTo>
                    <a:pt x="992" y="1933"/>
                  </a:lnTo>
                  <a:lnTo>
                    <a:pt x="963" y="1920"/>
                  </a:lnTo>
                  <a:lnTo>
                    <a:pt x="949" y="1914"/>
                  </a:lnTo>
                  <a:lnTo>
                    <a:pt x="936" y="1907"/>
                  </a:lnTo>
                  <a:lnTo>
                    <a:pt x="911" y="1892"/>
                  </a:lnTo>
                  <a:lnTo>
                    <a:pt x="899" y="1884"/>
                  </a:lnTo>
                  <a:lnTo>
                    <a:pt x="886" y="1875"/>
                  </a:lnTo>
                  <a:lnTo>
                    <a:pt x="875" y="1866"/>
                  </a:lnTo>
                  <a:lnTo>
                    <a:pt x="864" y="1857"/>
                  </a:lnTo>
                  <a:lnTo>
                    <a:pt x="853" y="1848"/>
                  </a:lnTo>
                  <a:lnTo>
                    <a:pt x="843" y="1838"/>
                  </a:lnTo>
                  <a:lnTo>
                    <a:pt x="833" y="1828"/>
                  </a:lnTo>
                  <a:lnTo>
                    <a:pt x="824" y="1818"/>
                  </a:lnTo>
                  <a:lnTo>
                    <a:pt x="815" y="1807"/>
                  </a:lnTo>
                  <a:lnTo>
                    <a:pt x="811" y="1801"/>
                  </a:lnTo>
                  <a:lnTo>
                    <a:pt x="806" y="1796"/>
                  </a:lnTo>
                  <a:lnTo>
                    <a:pt x="798" y="1784"/>
                  </a:lnTo>
                  <a:lnTo>
                    <a:pt x="790" y="1772"/>
                  </a:lnTo>
                  <a:lnTo>
                    <a:pt x="783" y="1760"/>
                  </a:lnTo>
                  <a:lnTo>
                    <a:pt x="776" y="1747"/>
                  </a:lnTo>
                  <a:lnTo>
                    <a:pt x="761" y="1720"/>
                  </a:lnTo>
                  <a:lnTo>
                    <a:pt x="754" y="1706"/>
                  </a:lnTo>
                  <a:lnTo>
                    <a:pt x="748" y="1691"/>
                  </a:lnTo>
                  <a:lnTo>
                    <a:pt x="736" y="1661"/>
                  </a:lnTo>
                  <a:lnTo>
                    <a:pt x="731" y="1645"/>
                  </a:lnTo>
                  <a:lnTo>
                    <a:pt x="725" y="1629"/>
                  </a:lnTo>
                  <a:lnTo>
                    <a:pt x="715" y="1596"/>
                  </a:lnTo>
                  <a:lnTo>
                    <a:pt x="706" y="1561"/>
                  </a:lnTo>
                  <a:lnTo>
                    <a:pt x="698" y="1524"/>
                  </a:lnTo>
                  <a:lnTo>
                    <a:pt x="695" y="1505"/>
                  </a:lnTo>
                  <a:lnTo>
                    <a:pt x="691" y="1484"/>
                  </a:lnTo>
                  <a:lnTo>
                    <a:pt x="686" y="1445"/>
                  </a:lnTo>
                  <a:lnTo>
                    <a:pt x="681" y="1402"/>
                  </a:lnTo>
                  <a:lnTo>
                    <a:pt x="678" y="1360"/>
                  </a:lnTo>
                  <a:lnTo>
                    <a:pt x="676" y="1337"/>
                  </a:lnTo>
                  <a:lnTo>
                    <a:pt x="674" y="1315"/>
                  </a:lnTo>
                  <a:lnTo>
                    <a:pt x="673" y="1267"/>
                  </a:lnTo>
                  <a:lnTo>
                    <a:pt x="673" y="1219"/>
                  </a:lnTo>
                  <a:lnTo>
                    <a:pt x="673" y="1171"/>
                  </a:lnTo>
                  <a:lnTo>
                    <a:pt x="674" y="1147"/>
                  </a:lnTo>
                  <a:lnTo>
                    <a:pt x="674" y="1124"/>
                  </a:lnTo>
                  <a:lnTo>
                    <a:pt x="678" y="1079"/>
                  </a:lnTo>
                  <a:lnTo>
                    <a:pt x="681" y="1035"/>
                  </a:lnTo>
                  <a:lnTo>
                    <a:pt x="686" y="992"/>
                  </a:lnTo>
                  <a:lnTo>
                    <a:pt x="689" y="972"/>
                  </a:lnTo>
                  <a:lnTo>
                    <a:pt x="692" y="952"/>
                  </a:lnTo>
                  <a:lnTo>
                    <a:pt x="699" y="912"/>
                  </a:lnTo>
                  <a:lnTo>
                    <a:pt x="707" y="875"/>
                  </a:lnTo>
                  <a:lnTo>
                    <a:pt x="716" y="839"/>
                  </a:lnTo>
                  <a:lnTo>
                    <a:pt x="721" y="823"/>
                  </a:lnTo>
                  <a:lnTo>
                    <a:pt x="726" y="806"/>
                  </a:lnTo>
                  <a:lnTo>
                    <a:pt x="738" y="773"/>
                  </a:lnTo>
                  <a:lnTo>
                    <a:pt x="743" y="757"/>
                  </a:lnTo>
                  <a:lnTo>
                    <a:pt x="750" y="742"/>
                  </a:lnTo>
                  <a:lnTo>
                    <a:pt x="762" y="712"/>
                  </a:lnTo>
                  <a:lnTo>
                    <a:pt x="770" y="698"/>
                  </a:lnTo>
                  <a:lnTo>
                    <a:pt x="777" y="684"/>
                  </a:lnTo>
                  <a:lnTo>
                    <a:pt x="793" y="658"/>
                  </a:lnTo>
                  <a:lnTo>
                    <a:pt x="801" y="646"/>
                  </a:lnTo>
                  <a:lnTo>
                    <a:pt x="808" y="634"/>
                  </a:lnTo>
                  <a:lnTo>
                    <a:pt x="817" y="621"/>
                  </a:lnTo>
                  <a:lnTo>
                    <a:pt x="826" y="610"/>
                  </a:lnTo>
                  <a:lnTo>
                    <a:pt x="837" y="599"/>
                  </a:lnTo>
                  <a:lnTo>
                    <a:pt x="846" y="589"/>
                  </a:lnTo>
                  <a:lnTo>
                    <a:pt x="856" y="579"/>
                  </a:lnTo>
                  <a:lnTo>
                    <a:pt x="867" y="569"/>
                  </a:lnTo>
                  <a:lnTo>
                    <a:pt x="878" y="558"/>
                  </a:lnTo>
                  <a:lnTo>
                    <a:pt x="890" y="549"/>
                  </a:lnTo>
                  <a:lnTo>
                    <a:pt x="901" y="542"/>
                  </a:lnTo>
                  <a:lnTo>
                    <a:pt x="913" y="533"/>
                  </a:lnTo>
                  <a:lnTo>
                    <a:pt x="939" y="517"/>
                  </a:lnTo>
                  <a:lnTo>
                    <a:pt x="953" y="510"/>
                  </a:lnTo>
                  <a:lnTo>
                    <a:pt x="966" y="502"/>
                  </a:lnTo>
                  <a:lnTo>
                    <a:pt x="981" y="497"/>
                  </a:lnTo>
                  <a:lnTo>
                    <a:pt x="994" y="490"/>
                  </a:lnTo>
                  <a:lnTo>
                    <a:pt x="1025" y="479"/>
                  </a:lnTo>
                  <a:lnTo>
                    <a:pt x="1057" y="470"/>
                  </a:lnTo>
                  <a:lnTo>
                    <a:pt x="1073" y="465"/>
                  </a:lnTo>
                  <a:lnTo>
                    <a:pt x="1090" y="461"/>
                  </a:lnTo>
                  <a:lnTo>
                    <a:pt x="1107" y="457"/>
                  </a:lnTo>
                  <a:lnTo>
                    <a:pt x="1125" y="454"/>
                  </a:lnTo>
                  <a:lnTo>
                    <a:pt x="1162" y="449"/>
                  </a:lnTo>
                  <a:lnTo>
                    <a:pt x="1180" y="447"/>
                  </a:lnTo>
                  <a:lnTo>
                    <a:pt x="1199" y="445"/>
                  </a:lnTo>
                  <a:lnTo>
                    <a:pt x="1219" y="444"/>
                  </a:lnTo>
                  <a:lnTo>
                    <a:pt x="1239" y="443"/>
                  </a:lnTo>
                  <a:lnTo>
                    <a:pt x="1260" y="443"/>
                  </a:lnTo>
                  <a:lnTo>
                    <a:pt x="1280" y="443"/>
                  </a:lnTo>
                  <a:lnTo>
                    <a:pt x="1301" y="443"/>
                  </a:lnTo>
                  <a:lnTo>
                    <a:pt x="1321" y="443"/>
                  </a:lnTo>
                  <a:lnTo>
                    <a:pt x="1341" y="444"/>
                  </a:lnTo>
                  <a:lnTo>
                    <a:pt x="1361" y="445"/>
                  </a:lnTo>
                  <a:lnTo>
                    <a:pt x="1398" y="449"/>
                  </a:lnTo>
                  <a:lnTo>
                    <a:pt x="1418" y="452"/>
                  </a:lnTo>
                  <a:lnTo>
                    <a:pt x="1436" y="454"/>
                  </a:lnTo>
                  <a:lnTo>
                    <a:pt x="1453" y="457"/>
                  </a:lnTo>
                  <a:lnTo>
                    <a:pt x="1471" y="461"/>
                  </a:lnTo>
                  <a:lnTo>
                    <a:pt x="1503" y="469"/>
                  </a:lnTo>
                  <a:lnTo>
                    <a:pt x="1535" y="479"/>
                  </a:lnTo>
                  <a:lnTo>
                    <a:pt x="1550" y="484"/>
                  </a:lnTo>
                  <a:lnTo>
                    <a:pt x="1565" y="490"/>
                  </a:lnTo>
                  <a:lnTo>
                    <a:pt x="1580" y="496"/>
                  </a:lnTo>
                  <a:lnTo>
                    <a:pt x="1594" y="502"/>
                  </a:lnTo>
                  <a:lnTo>
                    <a:pt x="1621" y="517"/>
                  </a:lnTo>
                  <a:lnTo>
                    <a:pt x="1634" y="524"/>
                  </a:lnTo>
                  <a:lnTo>
                    <a:pt x="1646" y="533"/>
                  </a:lnTo>
                  <a:lnTo>
                    <a:pt x="1659" y="540"/>
                  </a:lnTo>
                  <a:lnTo>
                    <a:pt x="1670" y="549"/>
                  </a:lnTo>
                  <a:lnTo>
                    <a:pt x="1682" y="558"/>
                  </a:lnTo>
                  <a:lnTo>
                    <a:pt x="1692" y="567"/>
                  </a:lnTo>
                  <a:lnTo>
                    <a:pt x="1704" y="578"/>
                  </a:lnTo>
                  <a:lnTo>
                    <a:pt x="1714" y="588"/>
                  </a:lnTo>
                  <a:lnTo>
                    <a:pt x="1723" y="599"/>
                  </a:lnTo>
                  <a:lnTo>
                    <a:pt x="1733" y="609"/>
                  </a:lnTo>
                  <a:lnTo>
                    <a:pt x="1742" y="620"/>
                  </a:lnTo>
                  <a:lnTo>
                    <a:pt x="1751" y="633"/>
                  </a:lnTo>
                  <a:lnTo>
                    <a:pt x="1767" y="657"/>
                  </a:lnTo>
                  <a:lnTo>
                    <a:pt x="1775" y="670"/>
                  </a:lnTo>
                  <a:lnTo>
                    <a:pt x="1782" y="683"/>
                  </a:lnTo>
                  <a:lnTo>
                    <a:pt x="1796" y="711"/>
                  </a:lnTo>
                  <a:lnTo>
                    <a:pt x="1809" y="740"/>
                  </a:lnTo>
                  <a:lnTo>
                    <a:pt x="1822" y="771"/>
                  </a:lnTo>
                  <a:lnTo>
                    <a:pt x="1827" y="788"/>
                  </a:lnTo>
                  <a:lnTo>
                    <a:pt x="1833" y="803"/>
                  </a:lnTo>
                  <a:lnTo>
                    <a:pt x="1842" y="838"/>
                  </a:lnTo>
                  <a:lnTo>
                    <a:pt x="1851" y="874"/>
                  </a:lnTo>
                  <a:lnTo>
                    <a:pt x="1859" y="911"/>
                  </a:lnTo>
                  <a:lnTo>
                    <a:pt x="1864" y="930"/>
                  </a:lnTo>
                  <a:lnTo>
                    <a:pt x="1867" y="951"/>
                  </a:lnTo>
                  <a:lnTo>
                    <a:pt x="1873" y="991"/>
                  </a:lnTo>
                  <a:lnTo>
                    <a:pt x="1877" y="1033"/>
                  </a:lnTo>
                  <a:lnTo>
                    <a:pt x="1880" y="1076"/>
                  </a:lnTo>
                  <a:lnTo>
                    <a:pt x="1882" y="1099"/>
                  </a:lnTo>
                  <a:lnTo>
                    <a:pt x="1884" y="1123"/>
                  </a:lnTo>
                  <a:lnTo>
                    <a:pt x="1885" y="1170"/>
                  </a:lnTo>
                  <a:lnTo>
                    <a:pt x="1885" y="1218"/>
                  </a:lnTo>
                  <a:lnTo>
                    <a:pt x="1885" y="1250"/>
                  </a:lnTo>
                  <a:lnTo>
                    <a:pt x="1885" y="1281"/>
                  </a:lnTo>
                  <a:lnTo>
                    <a:pt x="1884" y="1312"/>
                  </a:lnTo>
                  <a:lnTo>
                    <a:pt x="1882" y="1342"/>
                  </a:lnTo>
                  <a:lnTo>
                    <a:pt x="1880" y="1371"/>
                  </a:lnTo>
                  <a:lnTo>
                    <a:pt x="1877" y="1399"/>
                  </a:lnTo>
                  <a:lnTo>
                    <a:pt x="1875" y="1427"/>
                  </a:lnTo>
                  <a:lnTo>
                    <a:pt x="1874" y="1441"/>
                  </a:lnTo>
                  <a:lnTo>
                    <a:pt x="1871" y="1454"/>
                  </a:lnTo>
                  <a:lnTo>
                    <a:pt x="1868" y="1480"/>
                  </a:lnTo>
                  <a:lnTo>
                    <a:pt x="1864" y="1505"/>
                  </a:lnTo>
                  <a:lnTo>
                    <a:pt x="1859" y="1529"/>
                  </a:lnTo>
                  <a:lnTo>
                    <a:pt x="1854" y="1553"/>
                  </a:lnTo>
                  <a:lnTo>
                    <a:pt x="1849" y="1575"/>
                  </a:lnTo>
                  <a:lnTo>
                    <a:pt x="1843" y="1598"/>
                  </a:lnTo>
                  <a:lnTo>
                    <a:pt x="1836" y="1619"/>
                  </a:lnTo>
                  <a:lnTo>
                    <a:pt x="1830" y="1639"/>
                  </a:lnTo>
                  <a:lnTo>
                    <a:pt x="1823" y="1659"/>
                  </a:lnTo>
                  <a:lnTo>
                    <a:pt x="1815" y="1679"/>
                  </a:lnTo>
                  <a:lnTo>
                    <a:pt x="1811" y="1688"/>
                  </a:lnTo>
                  <a:lnTo>
                    <a:pt x="1806" y="1697"/>
                  </a:lnTo>
                  <a:lnTo>
                    <a:pt x="1798" y="1715"/>
                  </a:lnTo>
                  <a:lnTo>
                    <a:pt x="1788" y="1733"/>
                  </a:lnTo>
                  <a:lnTo>
                    <a:pt x="1778" y="1750"/>
                  </a:lnTo>
                  <a:lnTo>
                    <a:pt x="1768" y="1765"/>
                  </a:lnTo>
                  <a:lnTo>
                    <a:pt x="1757" y="1781"/>
                  </a:lnTo>
                  <a:lnTo>
                    <a:pt x="1745" y="1796"/>
                  </a:lnTo>
                  <a:lnTo>
                    <a:pt x="1733" y="1810"/>
                  </a:lnTo>
                  <a:lnTo>
                    <a:pt x="1721" y="1825"/>
                  </a:lnTo>
                  <a:lnTo>
                    <a:pt x="1707" y="1837"/>
                  </a:lnTo>
                  <a:lnTo>
                    <a:pt x="1693" y="1851"/>
                  </a:lnTo>
                  <a:lnTo>
                    <a:pt x="1679" y="1862"/>
                  </a:lnTo>
                  <a:lnTo>
                    <a:pt x="1663" y="1874"/>
                  </a:lnTo>
                  <a:lnTo>
                    <a:pt x="1648" y="1884"/>
                  </a:lnTo>
                  <a:lnTo>
                    <a:pt x="1831" y="2178"/>
                  </a:lnTo>
                  <a:lnTo>
                    <a:pt x="1607" y="2282"/>
                  </a:lnTo>
                  <a:lnTo>
                    <a:pt x="1413" y="1965"/>
                  </a:lnTo>
                  <a:lnTo>
                    <a:pt x="1402" y="1969"/>
                  </a:lnTo>
                  <a:lnTo>
                    <a:pt x="1396" y="1970"/>
                  </a:lnTo>
                  <a:lnTo>
                    <a:pt x="1389" y="1971"/>
                  </a:lnTo>
                  <a:lnTo>
                    <a:pt x="1375" y="1973"/>
                  </a:lnTo>
                  <a:lnTo>
                    <a:pt x="1359" y="1975"/>
                  </a:lnTo>
                  <a:lnTo>
                    <a:pt x="1342" y="1977"/>
                  </a:lnTo>
                  <a:lnTo>
                    <a:pt x="1323" y="1978"/>
                  </a:lnTo>
                  <a:lnTo>
                    <a:pt x="1303" y="1978"/>
                  </a:lnTo>
                  <a:lnTo>
                    <a:pt x="1280" y="1978"/>
                  </a:lnTo>
                  <a:close/>
                  <a:moveTo>
                    <a:pt x="3107" y="0"/>
                  </a:moveTo>
                  <a:lnTo>
                    <a:pt x="2987" y="0"/>
                  </a:lnTo>
                  <a:lnTo>
                    <a:pt x="2359" y="0"/>
                  </a:lnTo>
                  <a:lnTo>
                    <a:pt x="1732" y="0"/>
                  </a:lnTo>
                  <a:lnTo>
                    <a:pt x="1103" y="0"/>
                  </a:lnTo>
                  <a:lnTo>
                    <a:pt x="476" y="0"/>
                  </a:lnTo>
                  <a:lnTo>
                    <a:pt x="0" y="475"/>
                  </a:lnTo>
                  <a:lnTo>
                    <a:pt x="0" y="1271"/>
                  </a:lnTo>
                  <a:lnTo>
                    <a:pt x="0" y="2066"/>
                  </a:lnTo>
                  <a:lnTo>
                    <a:pt x="0" y="2197"/>
                  </a:lnTo>
                  <a:lnTo>
                    <a:pt x="0" y="2526"/>
                  </a:lnTo>
                  <a:lnTo>
                    <a:pt x="330" y="2526"/>
                  </a:lnTo>
                  <a:lnTo>
                    <a:pt x="450" y="2526"/>
                  </a:lnTo>
                  <a:lnTo>
                    <a:pt x="1078" y="2526"/>
                  </a:lnTo>
                  <a:lnTo>
                    <a:pt x="1706" y="2526"/>
                  </a:lnTo>
                  <a:lnTo>
                    <a:pt x="2333" y="2526"/>
                  </a:lnTo>
                  <a:lnTo>
                    <a:pt x="2961" y="2526"/>
                  </a:lnTo>
                  <a:lnTo>
                    <a:pt x="3438" y="2051"/>
                  </a:lnTo>
                  <a:lnTo>
                    <a:pt x="3438" y="1255"/>
                  </a:lnTo>
                  <a:lnTo>
                    <a:pt x="3438" y="460"/>
                  </a:lnTo>
                  <a:lnTo>
                    <a:pt x="3438" y="329"/>
                  </a:lnTo>
                  <a:lnTo>
                    <a:pt x="3438" y="0"/>
                  </a:lnTo>
                  <a:lnTo>
                    <a:pt x="3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350" name="Google Shape;350;p64"/>
          <p:cNvSpPr txBox="1">
            <a:spLocks noGrp="1"/>
          </p:cNvSpPr>
          <p:nvPr>
            <p:ph type="body" idx="2"/>
          </p:nvPr>
        </p:nvSpPr>
        <p:spPr>
          <a:xfrm>
            <a:off x="4224338" y="476673"/>
            <a:ext cx="7416800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1" name="Google Shape;351;p64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64"/>
          <p:cNvSpPr txBox="1">
            <a:spLocks noGrp="1"/>
          </p:cNvSpPr>
          <p:nvPr>
            <p:ph type="ftr" idx="11"/>
          </p:nvPr>
        </p:nvSpPr>
        <p:spPr>
          <a:xfrm>
            <a:off x="2855913" y="6381328"/>
            <a:ext cx="8136632" cy="14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64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0614987"/>
      </p:ext>
    </p:extLst>
  </p:cSld>
  <p:clrMapOvr>
    <a:masterClrMapping/>
  </p:clrMapOvr>
  <p:transition spd="med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">
  <p:cSld name="Video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6"/>
          <p:cNvSpPr>
            <a:spLocks noGrp="1"/>
          </p:cNvSpPr>
          <p:nvPr>
            <p:ph type="media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407299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1/4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0863" y="1844675"/>
            <a:ext cx="8281441" cy="43211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E6946-2FAD-4CF7-A63C-276D7C2C19ED}" type="datetime3">
              <a:rPr lang="en-US" smtClean="0"/>
              <a:t>21 June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120336" y="1844675"/>
            <a:ext cx="2520800" cy="4321175"/>
          </a:xfrm>
          <a:prstGeom prst="snip2DiagRect">
            <a:avLst>
              <a:gd name="adj1" fmla="val 3911"/>
              <a:gd name="adj2" fmla="val 0"/>
            </a:avLst>
          </a:prstGeo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85047515"/>
      </p:ext>
    </p:extLst>
  </p:cSld>
  <p:clrMapOvr>
    <a:masterClrMapping/>
  </p:clrMapOvr>
  <p:transition spd="med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ighlight">
  <p:cSld name="Highlight">
    <p:bg>
      <p:bgPr>
        <a:solidFill>
          <a:srgbClr val="DADBE2"/>
        </a:solidFill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67"/>
          <p:cNvSpPr/>
          <p:nvPr/>
        </p:nvSpPr>
        <p:spPr>
          <a:xfrm>
            <a:off x="0" y="0"/>
            <a:ext cx="12192000" cy="1844673"/>
          </a:xfrm>
          <a:custGeom>
            <a:avLst/>
            <a:gdLst/>
            <a:ahLst/>
            <a:cxnLst/>
            <a:rect l="l" t="t" r="r" b="b"/>
            <a:pathLst>
              <a:path w="12192000" h="1844673" extrusionOk="0">
                <a:moveTo>
                  <a:pt x="0" y="0"/>
                </a:moveTo>
                <a:lnTo>
                  <a:pt x="12192000" y="0"/>
                </a:lnTo>
                <a:lnTo>
                  <a:pt x="12192000" y="1412775"/>
                </a:lnTo>
                <a:lnTo>
                  <a:pt x="12192000" y="1412776"/>
                </a:lnTo>
                <a:lnTo>
                  <a:pt x="12191969" y="1412776"/>
                </a:lnTo>
                <a:lnTo>
                  <a:pt x="0" y="1844673"/>
                </a:lnTo>
                <a:lnTo>
                  <a:pt x="0" y="1412776"/>
                </a:lnTo>
                <a:lnTo>
                  <a:pt x="0" y="1412775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9" name="Google Shape;369;p67"/>
          <p:cNvSpPr txBox="1">
            <a:spLocks noGrp="1"/>
          </p:cNvSpPr>
          <p:nvPr>
            <p:ph type="title"/>
          </p:nvPr>
        </p:nvSpPr>
        <p:spPr>
          <a:xfrm>
            <a:off x="550862" y="692149"/>
            <a:ext cx="11090275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67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67"/>
          <p:cNvSpPr txBox="1">
            <a:spLocks noGrp="1"/>
          </p:cNvSpPr>
          <p:nvPr>
            <p:ph type="ftr" idx="11"/>
          </p:nvPr>
        </p:nvSpPr>
        <p:spPr>
          <a:xfrm>
            <a:off x="2855913" y="6381328"/>
            <a:ext cx="8136632" cy="14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67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3" name="Google Shape;373;p67"/>
          <p:cNvSpPr txBox="1">
            <a:spLocks noGrp="1"/>
          </p:cNvSpPr>
          <p:nvPr>
            <p:ph type="body" idx="1"/>
          </p:nvPr>
        </p:nvSpPr>
        <p:spPr>
          <a:xfrm>
            <a:off x="550863" y="476673"/>
            <a:ext cx="11090275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4" name="Google Shape;374;p67"/>
          <p:cNvSpPr/>
          <p:nvPr/>
        </p:nvSpPr>
        <p:spPr>
          <a:xfrm>
            <a:off x="1" y="1734450"/>
            <a:ext cx="4079873" cy="5123550"/>
          </a:xfrm>
          <a:custGeom>
            <a:avLst/>
            <a:gdLst/>
            <a:ahLst/>
            <a:cxnLst/>
            <a:rect l="l" t="t" r="r" b="b"/>
            <a:pathLst>
              <a:path w="4079873" h="5123550" extrusionOk="0">
                <a:moveTo>
                  <a:pt x="3111462" y="0"/>
                </a:moveTo>
                <a:lnTo>
                  <a:pt x="4079873" y="5123550"/>
                </a:lnTo>
                <a:lnTo>
                  <a:pt x="2783632" y="5123550"/>
                </a:lnTo>
                <a:lnTo>
                  <a:pt x="2783630" y="5123550"/>
                </a:lnTo>
                <a:lnTo>
                  <a:pt x="0" y="5123550"/>
                </a:lnTo>
                <a:lnTo>
                  <a:pt x="0" y="11022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75" name="Google Shape;375;p67"/>
          <p:cNvSpPr txBox="1">
            <a:spLocks noGrp="1"/>
          </p:cNvSpPr>
          <p:nvPr>
            <p:ph type="body" idx="2"/>
          </p:nvPr>
        </p:nvSpPr>
        <p:spPr>
          <a:xfrm>
            <a:off x="4079875" y="2205038"/>
            <a:ext cx="7561263" cy="381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376" name="Google Shape;376;p67"/>
          <p:cNvSpPr txBox="1">
            <a:spLocks noGrp="1"/>
          </p:cNvSpPr>
          <p:nvPr>
            <p:ph type="body" idx="3"/>
          </p:nvPr>
        </p:nvSpPr>
        <p:spPr>
          <a:xfrm>
            <a:off x="550863" y="2205038"/>
            <a:ext cx="2520801" cy="3960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itillium Web"/>
              <a:buNone/>
              <a:defRPr sz="36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tillium Web"/>
              <a:buNone/>
              <a:defRPr sz="1400"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›"/>
              <a:defRPr sz="1400"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grpSp>
        <p:nvGrpSpPr>
          <p:cNvPr id="377" name="Google Shape;377;p67"/>
          <p:cNvGrpSpPr/>
          <p:nvPr/>
        </p:nvGrpSpPr>
        <p:grpSpPr>
          <a:xfrm>
            <a:off x="11151163" y="6165850"/>
            <a:ext cx="489975" cy="360040"/>
            <a:chOff x="11151163" y="6165850"/>
            <a:chExt cx="489975" cy="360040"/>
          </a:xfrm>
        </p:grpSpPr>
        <p:sp>
          <p:nvSpPr>
            <p:cNvPr id="378" name="Google Shape;378;p67"/>
            <p:cNvSpPr/>
            <p:nvPr/>
          </p:nvSpPr>
          <p:spPr>
            <a:xfrm>
              <a:off x="11151538" y="6165850"/>
              <a:ext cx="489600" cy="360040"/>
            </a:xfrm>
            <a:prstGeom prst="snip2DiagRect">
              <a:avLst>
                <a:gd name="adj1" fmla="val 19602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79" name="Google Shape;379;p67"/>
            <p:cNvSpPr/>
            <p:nvPr/>
          </p:nvSpPr>
          <p:spPr>
            <a:xfrm>
              <a:off x="11151163" y="6165850"/>
              <a:ext cx="489975" cy="360000"/>
            </a:xfrm>
            <a:custGeom>
              <a:avLst/>
              <a:gdLst/>
              <a:ahLst/>
              <a:cxnLst/>
              <a:rect l="l" t="t" r="r" b="b"/>
              <a:pathLst>
                <a:path w="3438" h="2526" extrusionOk="0">
                  <a:moveTo>
                    <a:pt x="2724" y="1043"/>
                  </a:moveTo>
                  <a:lnTo>
                    <a:pt x="2423" y="1043"/>
                  </a:lnTo>
                  <a:lnTo>
                    <a:pt x="2423" y="1521"/>
                  </a:lnTo>
                  <a:lnTo>
                    <a:pt x="2423" y="1553"/>
                  </a:lnTo>
                  <a:lnTo>
                    <a:pt x="2424" y="1582"/>
                  </a:lnTo>
                  <a:lnTo>
                    <a:pt x="2425" y="1608"/>
                  </a:lnTo>
                  <a:lnTo>
                    <a:pt x="2428" y="1632"/>
                  </a:lnTo>
                  <a:lnTo>
                    <a:pt x="2431" y="1652"/>
                  </a:lnTo>
                  <a:lnTo>
                    <a:pt x="2434" y="1670"/>
                  </a:lnTo>
                  <a:lnTo>
                    <a:pt x="2438" y="1684"/>
                  </a:lnTo>
                  <a:lnTo>
                    <a:pt x="2442" y="1697"/>
                  </a:lnTo>
                  <a:lnTo>
                    <a:pt x="2446" y="1702"/>
                  </a:lnTo>
                  <a:lnTo>
                    <a:pt x="2449" y="1707"/>
                  </a:lnTo>
                  <a:lnTo>
                    <a:pt x="2452" y="1711"/>
                  </a:lnTo>
                  <a:lnTo>
                    <a:pt x="2456" y="1716"/>
                  </a:lnTo>
                  <a:lnTo>
                    <a:pt x="2460" y="1720"/>
                  </a:lnTo>
                  <a:lnTo>
                    <a:pt x="2466" y="1724"/>
                  </a:lnTo>
                  <a:lnTo>
                    <a:pt x="2477" y="1729"/>
                  </a:lnTo>
                  <a:lnTo>
                    <a:pt x="2491" y="1735"/>
                  </a:lnTo>
                  <a:lnTo>
                    <a:pt x="2499" y="1736"/>
                  </a:lnTo>
                  <a:lnTo>
                    <a:pt x="2506" y="1738"/>
                  </a:lnTo>
                  <a:lnTo>
                    <a:pt x="2514" y="1739"/>
                  </a:lnTo>
                  <a:lnTo>
                    <a:pt x="2523" y="1739"/>
                  </a:lnTo>
                  <a:lnTo>
                    <a:pt x="2533" y="1741"/>
                  </a:lnTo>
                  <a:lnTo>
                    <a:pt x="2542" y="1741"/>
                  </a:lnTo>
                  <a:lnTo>
                    <a:pt x="2722" y="1734"/>
                  </a:lnTo>
                  <a:lnTo>
                    <a:pt x="2732" y="1923"/>
                  </a:lnTo>
                  <a:lnTo>
                    <a:pt x="2697" y="1929"/>
                  </a:lnTo>
                  <a:lnTo>
                    <a:pt x="2664" y="1935"/>
                  </a:lnTo>
                  <a:lnTo>
                    <a:pt x="2633" y="1941"/>
                  </a:lnTo>
                  <a:lnTo>
                    <a:pt x="2603" y="1944"/>
                  </a:lnTo>
                  <a:lnTo>
                    <a:pt x="2577" y="1947"/>
                  </a:lnTo>
                  <a:lnTo>
                    <a:pt x="2553" y="1950"/>
                  </a:lnTo>
                  <a:lnTo>
                    <a:pt x="2530" y="1951"/>
                  </a:lnTo>
                  <a:lnTo>
                    <a:pt x="2510" y="1952"/>
                  </a:lnTo>
                  <a:lnTo>
                    <a:pt x="2487" y="1951"/>
                  </a:lnTo>
                  <a:lnTo>
                    <a:pt x="2466" y="1950"/>
                  </a:lnTo>
                  <a:lnTo>
                    <a:pt x="2445" y="1948"/>
                  </a:lnTo>
                  <a:lnTo>
                    <a:pt x="2425" y="1946"/>
                  </a:lnTo>
                  <a:lnTo>
                    <a:pt x="2406" y="1943"/>
                  </a:lnTo>
                  <a:lnTo>
                    <a:pt x="2388" y="1939"/>
                  </a:lnTo>
                  <a:lnTo>
                    <a:pt x="2370" y="1935"/>
                  </a:lnTo>
                  <a:lnTo>
                    <a:pt x="2362" y="1933"/>
                  </a:lnTo>
                  <a:lnTo>
                    <a:pt x="2354" y="1930"/>
                  </a:lnTo>
                  <a:lnTo>
                    <a:pt x="2339" y="1925"/>
                  </a:lnTo>
                  <a:lnTo>
                    <a:pt x="2324" y="1918"/>
                  </a:lnTo>
                  <a:lnTo>
                    <a:pt x="2311" y="1911"/>
                  </a:lnTo>
                  <a:lnTo>
                    <a:pt x="2298" y="1903"/>
                  </a:lnTo>
                  <a:lnTo>
                    <a:pt x="2286" y="1896"/>
                  </a:lnTo>
                  <a:lnTo>
                    <a:pt x="2276" y="1887"/>
                  </a:lnTo>
                  <a:lnTo>
                    <a:pt x="2265" y="1877"/>
                  </a:lnTo>
                  <a:lnTo>
                    <a:pt x="2256" y="1866"/>
                  </a:lnTo>
                  <a:lnTo>
                    <a:pt x="2249" y="1855"/>
                  </a:lnTo>
                  <a:lnTo>
                    <a:pt x="2241" y="1843"/>
                  </a:lnTo>
                  <a:lnTo>
                    <a:pt x="2233" y="1829"/>
                  </a:lnTo>
                  <a:lnTo>
                    <a:pt x="2226" y="1815"/>
                  </a:lnTo>
                  <a:lnTo>
                    <a:pt x="2220" y="1799"/>
                  </a:lnTo>
                  <a:lnTo>
                    <a:pt x="2215" y="1782"/>
                  </a:lnTo>
                  <a:lnTo>
                    <a:pt x="2209" y="1764"/>
                  </a:lnTo>
                  <a:lnTo>
                    <a:pt x="2205" y="1744"/>
                  </a:lnTo>
                  <a:lnTo>
                    <a:pt x="2201" y="1724"/>
                  </a:lnTo>
                  <a:lnTo>
                    <a:pt x="2198" y="1702"/>
                  </a:lnTo>
                  <a:lnTo>
                    <a:pt x="2195" y="1679"/>
                  </a:lnTo>
                  <a:lnTo>
                    <a:pt x="2192" y="1655"/>
                  </a:lnTo>
                  <a:lnTo>
                    <a:pt x="2190" y="1630"/>
                  </a:lnTo>
                  <a:lnTo>
                    <a:pt x="2189" y="1603"/>
                  </a:lnTo>
                  <a:lnTo>
                    <a:pt x="2188" y="1575"/>
                  </a:lnTo>
                  <a:lnTo>
                    <a:pt x="2188" y="1547"/>
                  </a:lnTo>
                  <a:lnTo>
                    <a:pt x="2188" y="1043"/>
                  </a:lnTo>
                  <a:lnTo>
                    <a:pt x="2021" y="1043"/>
                  </a:lnTo>
                  <a:lnTo>
                    <a:pt x="2021" y="842"/>
                  </a:lnTo>
                  <a:lnTo>
                    <a:pt x="2188" y="842"/>
                  </a:lnTo>
                  <a:lnTo>
                    <a:pt x="2188" y="526"/>
                  </a:lnTo>
                  <a:lnTo>
                    <a:pt x="2423" y="526"/>
                  </a:lnTo>
                  <a:lnTo>
                    <a:pt x="2423" y="842"/>
                  </a:lnTo>
                  <a:lnTo>
                    <a:pt x="2724" y="842"/>
                  </a:lnTo>
                  <a:lnTo>
                    <a:pt x="2724" y="1043"/>
                  </a:lnTo>
                  <a:close/>
                  <a:moveTo>
                    <a:pt x="998" y="1641"/>
                  </a:moveTo>
                  <a:lnTo>
                    <a:pt x="1007" y="1656"/>
                  </a:lnTo>
                  <a:lnTo>
                    <a:pt x="1012" y="1663"/>
                  </a:lnTo>
                  <a:lnTo>
                    <a:pt x="1018" y="1670"/>
                  </a:lnTo>
                  <a:lnTo>
                    <a:pt x="1029" y="1683"/>
                  </a:lnTo>
                  <a:lnTo>
                    <a:pt x="1043" y="1696"/>
                  </a:lnTo>
                  <a:lnTo>
                    <a:pt x="1056" y="1707"/>
                  </a:lnTo>
                  <a:lnTo>
                    <a:pt x="1072" y="1718"/>
                  </a:lnTo>
                  <a:lnTo>
                    <a:pt x="1088" y="1727"/>
                  </a:lnTo>
                  <a:lnTo>
                    <a:pt x="1097" y="1732"/>
                  </a:lnTo>
                  <a:lnTo>
                    <a:pt x="1105" y="1736"/>
                  </a:lnTo>
                  <a:lnTo>
                    <a:pt x="1123" y="1743"/>
                  </a:lnTo>
                  <a:lnTo>
                    <a:pt x="1143" y="1750"/>
                  </a:lnTo>
                  <a:lnTo>
                    <a:pt x="1153" y="1753"/>
                  </a:lnTo>
                  <a:lnTo>
                    <a:pt x="1163" y="1755"/>
                  </a:lnTo>
                  <a:lnTo>
                    <a:pt x="1185" y="1760"/>
                  </a:lnTo>
                  <a:lnTo>
                    <a:pt x="1195" y="1762"/>
                  </a:lnTo>
                  <a:lnTo>
                    <a:pt x="1207" y="1763"/>
                  </a:lnTo>
                  <a:lnTo>
                    <a:pt x="1218" y="1764"/>
                  </a:lnTo>
                  <a:lnTo>
                    <a:pt x="1230" y="1765"/>
                  </a:lnTo>
                  <a:lnTo>
                    <a:pt x="1254" y="1768"/>
                  </a:lnTo>
                  <a:lnTo>
                    <a:pt x="1280" y="1768"/>
                  </a:lnTo>
                  <a:lnTo>
                    <a:pt x="1306" y="1768"/>
                  </a:lnTo>
                  <a:lnTo>
                    <a:pt x="1330" y="1765"/>
                  </a:lnTo>
                  <a:lnTo>
                    <a:pt x="1342" y="1764"/>
                  </a:lnTo>
                  <a:lnTo>
                    <a:pt x="1353" y="1763"/>
                  </a:lnTo>
                  <a:lnTo>
                    <a:pt x="1376" y="1760"/>
                  </a:lnTo>
                  <a:lnTo>
                    <a:pt x="1397" y="1755"/>
                  </a:lnTo>
                  <a:lnTo>
                    <a:pt x="1418" y="1750"/>
                  </a:lnTo>
                  <a:lnTo>
                    <a:pt x="1428" y="1747"/>
                  </a:lnTo>
                  <a:lnTo>
                    <a:pt x="1437" y="1744"/>
                  </a:lnTo>
                  <a:lnTo>
                    <a:pt x="1455" y="1736"/>
                  </a:lnTo>
                  <a:lnTo>
                    <a:pt x="1464" y="1733"/>
                  </a:lnTo>
                  <a:lnTo>
                    <a:pt x="1473" y="1728"/>
                  </a:lnTo>
                  <a:lnTo>
                    <a:pt x="1481" y="1724"/>
                  </a:lnTo>
                  <a:lnTo>
                    <a:pt x="1489" y="1719"/>
                  </a:lnTo>
                  <a:lnTo>
                    <a:pt x="1503" y="1708"/>
                  </a:lnTo>
                  <a:lnTo>
                    <a:pt x="1510" y="1703"/>
                  </a:lnTo>
                  <a:lnTo>
                    <a:pt x="1517" y="1697"/>
                  </a:lnTo>
                  <a:lnTo>
                    <a:pt x="1530" y="1685"/>
                  </a:lnTo>
                  <a:lnTo>
                    <a:pt x="1536" y="1679"/>
                  </a:lnTo>
                  <a:lnTo>
                    <a:pt x="1541" y="1672"/>
                  </a:lnTo>
                  <a:lnTo>
                    <a:pt x="1553" y="1657"/>
                  </a:lnTo>
                  <a:lnTo>
                    <a:pt x="1562" y="1643"/>
                  </a:lnTo>
                  <a:lnTo>
                    <a:pt x="1571" y="1626"/>
                  </a:lnTo>
                  <a:lnTo>
                    <a:pt x="1579" y="1609"/>
                  </a:lnTo>
                  <a:lnTo>
                    <a:pt x="1583" y="1599"/>
                  </a:lnTo>
                  <a:lnTo>
                    <a:pt x="1587" y="1590"/>
                  </a:lnTo>
                  <a:lnTo>
                    <a:pt x="1594" y="1570"/>
                  </a:lnTo>
                  <a:lnTo>
                    <a:pt x="1600" y="1547"/>
                  </a:lnTo>
                  <a:lnTo>
                    <a:pt x="1603" y="1536"/>
                  </a:lnTo>
                  <a:lnTo>
                    <a:pt x="1607" y="1525"/>
                  </a:lnTo>
                  <a:lnTo>
                    <a:pt x="1612" y="1500"/>
                  </a:lnTo>
                  <a:lnTo>
                    <a:pt x="1617" y="1474"/>
                  </a:lnTo>
                  <a:lnTo>
                    <a:pt x="1621" y="1447"/>
                  </a:lnTo>
                  <a:lnTo>
                    <a:pt x="1625" y="1419"/>
                  </a:lnTo>
                  <a:lnTo>
                    <a:pt x="1628" y="1389"/>
                  </a:lnTo>
                  <a:lnTo>
                    <a:pt x="1630" y="1359"/>
                  </a:lnTo>
                  <a:lnTo>
                    <a:pt x="1633" y="1326"/>
                  </a:lnTo>
                  <a:lnTo>
                    <a:pt x="1634" y="1292"/>
                  </a:lnTo>
                  <a:lnTo>
                    <a:pt x="1635" y="1256"/>
                  </a:lnTo>
                  <a:lnTo>
                    <a:pt x="1635" y="1220"/>
                  </a:lnTo>
                  <a:lnTo>
                    <a:pt x="1635" y="1183"/>
                  </a:lnTo>
                  <a:lnTo>
                    <a:pt x="1634" y="1148"/>
                  </a:lnTo>
                  <a:lnTo>
                    <a:pt x="1633" y="1115"/>
                  </a:lnTo>
                  <a:lnTo>
                    <a:pt x="1630" y="1081"/>
                  </a:lnTo>
                  <a:lnTo>
                    <a:pt x="1628" y="1050"/>
                  </a:lnTo>
                  <a:lnTo>
                    <a:pt x="1625" y="1020"/>
                  </a:lnTo>
                  <a:lnTo>
                    <a:pt x="1620" y="991"/>
                  </a:lnTo>
                  <a:lnTo>
                    <a:pt x="1616" y="963"/>
                  </a:lnTo>
                  <a:lnTo>
                    <a:pt x="1611" y="937"/>
                  </a:lnTo>
                  <a:lnTo>
                    <a:pt x="1606" y="911"/>
                  </a:lnTo>
                  <a:lnTo>
                    <a:pt x="1600" y="888"/>
                  </a:lnTo>
                  <a:lnTo>
                    <a:pt x="1593" y="865"/>
                  </a:lnTo>
                  <a:lnTo>
                    <a:pt x="1585" y="844"/>
                  </a:lnTo>
                  <a:lnTo>
                    <a:pt x="1578" y="824"/>
                  </a:lnTo>
                  <a:lnTo>
                    <a:pt x="1568" y="806"/>
                  </a:lnTo>
                  <a:lnTo>
                    <a:pt x="1559" y="788"/>
                  </a:lnTo>
                  <a:lnTo>
                    <a:pt x="1550" y="772"/>
                  </a:lnTo>
                  <a:lnTo>
                    <a:pt x="1545" y="764"/>
                  </a:lnTo>
                  <a:lnTo>
                    <a:pt x="1539" y="756"/>
                  </a:lnTo>
                  <a:lnTo>
                    <a:pt x="1527" y="742"/>
                  </a:lnTo>
                  <a:lnTo>
                    <a:pt x="1514" y="729"/>
                  </a:lnTo>
                  <a:lnTo>
                    <a:pt x="1508" y="723"/>
                  </a:lnTo>
                  <a:lnTo>
                    <a:pt x="1500" y="717"/>
                  </a:lnTo>
                  <a:lnTo>
                    <a:pt x="1493" y="711"/>
                  </a:lnTo>
                  <a:lnTo>
                    <a:pt x="1485" y="706"/>
                  </a:lnTo>
                  <a:lnTo>
                    <a:pt x="1469" y="696"/>
                  </a:lnTo>
                  <a:lnTo>
                    <a:pt x="1453" y="687"/>
                  </a:lnTo>
                  <a:lnTo>
                    <a:pt x="1435" y="679"/>
                  </a:lnTo>
                  <a:lnTo>
                    <a:pt x="1425" y="675"/>
                  </a:lnTo>
                  <a:lnTo>
                    <a:pt x="1415" y="672"/>
                  </a:lnTo>
                  <a:lnTo>
                    <a:pt x="1395" y="666"/>
                  </a:lnTo>
                  <a:lnTo>
                    <a:pt x="1375" y="662"/>
                  </a:lnTo>
                  <a:lnTo>
                    <a:pt x="1352" y="657"/>
                  </a:lnTo>
                  <a:lnTo>
                    <a:pt x="1341" y="656"/>
                  </a:lnTo>
                  <a:lnTo>
                    <a:pt x="1330" y="655"/>
                  </a:lnTo>
                  <a:lnTo>
                    <a:pt x="1305" y="654"/>
                  </a:lnTo>
                  <a:lnTo>
                    <a:pt x="1280" y="653"/>
                  </a:lnTo>
                  <a:lnTo>
                    <a:pt x="1255" y="654"/>
                  </a:lnTo>
                  <a:lnTo>
                    <a:pt x="1243" y="654"/>
                  </a:lnTo>
                  <a:lnTo>
                    <a:pt x="1231" y="655"/>
                  </a:lnTo>
                  <a:lnTo>
                    <a:pt x="1219" y="656"/>
                  </a:lnTo>
                  <a:lnTo>
                    <a:pt x="1208" y="657"/>
                  </a:lnTo>
                  <a:lnTo>
                    <a:pt x="1186" y="662"/>
                  </a:lnTo>
                  <a:lnTo>
                    <a:pt x="1165" y="666"/>
                  </a:lnTo>
                  <a:lnTo>
                    <a:pt x="1154" y="669"/>
                  </a:lnTo>
                  <a:lnTo>
                    <a:pt x="1145" y="672"/>
                  </a:lnTo>
                  <a:lnTo>
                    <a:pt x="1126" y="679"/>
                  </a:lnTo>
                  <a:lnTo>
                    <a:pt x="1108" y="687"/>
                  </a:lnTo>
                  <a:lnTo>
                    <a:pt x="1091" y="696"/>
                  </a:lnTo>
                  <a:lnTo>
                    <a:pt x="1082" y="700"/>
                  </a:lnTo>
                  <a:lnTo>
                    <a:pt x="1074" y="706"/>
                  </a:lnTo>
                  <a:lnTo>
                    <a:pt x="1060" y="717"/>
                  </a:lnTo>
                  <a:lnTo>
                    <a:pt x="1046" y="729"/>
                  </a:lnTo>
                  <a:lnTo>
                    <a:pt x="1033" y="742"/>
                  </a:lnTo>
                  <a:lnTo>
                    <a:pt x="1026" y="748"/>
                  </a:lnTo>
                  <a:lnTo>
                    <a:pt x="1020" y="756"/>
                  </a:lnTo>
                  <a:lnTo>
                    <a:pt x="1015" y="764"/>
                  </a:lnTo>
                  <a:lnTo>
                    <a:pt x="1009" y="772"/>
                  </a:lnTo>
                  <a:lnTo>
                    <a:pt x="1000" y="788"/>
                  </a:lnTo>
                  <a:lnTo>
                    <a:pt x="990" y="806"/>
                  </a:lnTo>
                  <a:lnTo>
                    <a:pt x="985" y="815"/>
                  </a:lnTo>
                  <a:lnTo>
                    <a:pt x="982" y="824"/>
                  </a:lnTo>
                  <a:lnTo>
                    <a:pt x="974" y="844"/>
                  </a:lnTo>
                  <a:lnTo>
                    <a:pt x="966" y="865"/>
                  </a:lnTo>
                  <a:lnTo>
                    <a:pt x="959" y="888"/>
                  </a:lnTo>
                  <a:lnTo>
                    <a:pt x="953" y="911"/>
                  </a:lnTo>
                  <a:lnTo>
                    <a:pt x="947" y="936"/>
                  </a:lnTo>
                  <a:lnTo>
                    <a:pt x="942" y="963"/>
                  </a:lnTo>
                  <a:lnTo>
                    <a:pt x="938" y="990"/>
                  </a:lnTo>
                  <a:lnTo>
                    <a:pt x="933" y="1019"/>
                  </a:lnTo>
                  <a:lnTo>
                    <a:pt x="930" y="1048"/>
                  </a:lnTo>
                  <a:lnTo>
                    <a:pt x="928" y="1080"/>
                  </a:lnTo>
                  <a:lnTo>
                    <a:pt x="926" y="1112"/>
                  </a:lnTo>
                  <a:lnTo>
                    <a:pt x="924" y="1146"/>
                  </a:lnTo>
                  <a:lnTo>
                    <a:pt x="923" y="1182"/>
                  </a:lnTo>
                  <a:lnTo>
                    <a:pt x="923" y="1218"/>
                  </a:lnTo>
                  <a:lnTo>
                    <a:pt x="923" y="1254"/>
                  </a:lnTo>
                  <a:lnTo>
                    <a:pt x="924" y="1289"/>
                  </a:lnTo>
                  <a:lnTo>
                    <a:pt x="926" y="1323"/>
                  </a:lnTo>
                  <a:lnTo>
                    <a:pt x="928" y="1355"/>
                  </a:lnTo>
                  <a:lnTo>
                    <a:pt x="930" y="1387"/>
                  </a:lnTo>
                  <a:lnTo>
                    <a:pt x="933" y="1416"/>
                  </a:lnTo>
                  <a:lnTo>
                    <a:pt x="937" y="1444"/>
                  </a:lnTo>
                  <a:lnTo>
                    <a:pt x="941" y="1471"/>
                  </a:lnTo>
                  <a:lnTo>
                    <a:pt x="947" y="1497"/>
                  </a:lnTo>
                  <a:lnTo>
                    <a:pt x="953" y="1521"/>
                  </a:lnTo>
                  <a:lnTo>
                    <a:pt x="958" y="1545"/>
                  </a:lnTo>
                  <a:lnTo>
                    <a:pt x="962" y="1555"/>
                  </a:lnTo>
                  <a:lnTo>
                    <a:pt x="965" y="1566"/>
                  </a:lnTo>
                  <a:lnTo>
                    <a:pt x="972" y="1587"/>
                  </a:lnTo>
                  <a:lnTo>
                    <a:pt x="980" y="1606"/>
                  </a:lnTo>
                  <a:lnTo>
                    <a:pt x="989" y="1624"/>
                  </a:lnTo>
                  <a:lnTo>
                    <a:pt x="998" y="1641"/>
                  </a:lnTo>
                  <a:close/>
                  <a:moveTo>
                    <a:pt x="1280" y="1978"/>
                  </a:moveTo>
                  <a:lnTo>
                    <a:pt x="1259" y="1978"/>
                  </a:lnTo>
                  <a:lnTo>
                    <a:pt x="1239" y="1978"/>
                  </a:lnTo>
                  <a:lnTo>
                    <a:pt x="1218" y="1977"/>
                  </a:lnTo>
                  <a:lnTo>
                    <a:pt x="1198" y="1975"/>
                  </a:lnTo>
                  <a:lnTo>
                    <a:pt x="1179" y="1974"/>
                  </a:lnTo>
                  <a:lnTo>
                    <a:pt x="1160" y="1972"/>
                  </a:lnTo>
                  <a:lnTo>
                    <a:pt x="1142" y="1970"/>
                  </a:lnTo>
                  <a:lnTo>
                    <a:pt x="1124" y="1966"/>
                  </a:lnTo>
                  <a:lnTo>
                    <a:pt x="1106" y="1964"/>
                  </a:lnTo>
                  <a:lnTo>
                    <a:pt x="1088" y="1961"/>
                  </a:lnTo>
                  <a:lnTo>
                    <a:pt x="1071" y="1956"/>
                  </a:lnTo>
                  <a:lnTo>
                    <a:pt x="1054" y="1953"/>
                  </a:lnTo>
                  <a:lnTo>
                    <a:pt x="1038" y="1948"/>
                  </a:lnTo>
                  <a:lnTo>
                    <a:pt x="1022" y="1943"/>
                  </a:lnTo>
                  <a:lnTo>
                    <a:pt x="992" y="1933"/>
                  </a:lnTo>
                  <a:lnTo>
                    <a:pt x="963" y="1920"/>
                  </a:lnTo>
                  <a:lnTo>
                    <a:pt x="949" y="1914"/>
                  </a:lnTo>
                  <a:lnTo>
                    <a:pt x="936" y="1907"/>
                  </a:lnTo>
                  <a:lnTo>
                    <a:pt x="911" y="1892"/>
                  </a:lnTo>
                  <a:lnTo>
                    <a:pt x="899" y="1884"/>
                  </a:lnTo>
                  <a:lnTo>
                    <a:pt x="886" y="1875"/>
                  </a:lnTo>
                  <a:lnTo>
                    <a:pt x="875" y="1866"/>
                  </a:lnTo>
                  <a:lnTo>
                    <a:pt x="864" y="1857"/>
                  </a:lnTo>
                  <a:lnTo>
                    <a:pt x="853" y="1848"/>
                  </a:lnTo>
                  <a:lnTo>
                    <a:pt x="843" y="1838"/>
                  </a:lnTo>
                  <a:lnTo>
                    <a:pt x="833" y="1828"/>
                  </a:lnTo>
                  <a:lnTo>
                    <a:pt x="824" y="1818"/>
                  </a:lnTo>
                  <a:lnTo>
                    <a:pt x="815" y="1807"/>
                  </a:lnTo>
                  <a:lnTo>
                    <a:pt x="811" y="1801"/>
                  </a:lnTo>
                  <a:lnTo>
                    <a:pt x="806" y="1796"/>
                  </a:lnTo>
                  <a:lnTo>
                    <a:pt x="798" y="1784"/>
                  </a:lnTo>
                  <a:lnTo>
                    <a:pt x="790" y="1772"/>
                  </a:lnTo>
                  <a:lnTo>
                    <a:pt x="783" y="1760"/>
                  </a:lnTo>
                  <a:lnTo>
                    <a:pt x="776" y="1747"/>
                  </a:lnTo>
                  <a:lnTo>
                    <a:pt x="761" y="1720"/>
                  </a:lnTo>
                  <a:lnTo>
                    <a:pt x="754" y="1706"/>
                  </a:lnTo>
                  <a:lnTo>
                    <a:pt x="748" y="1691"/>
                  </a:lnTo>
                  <a:lnTo>
                    <a:pt x="736" y="1661"/>
                  </a:lnTo>
                  <a:lnTo>
                    <a:pt x="731" y="1645"/>
                  </a:lnTo>
                  <a:lnTo>
                    <a:pt x="725" y="1629"/>
                  </a:lnTo>
                  <a:lnTo>
                    <a:pt x="715" y="1596"/>
                  </a:lnTo>
                  <a:lnTo>
                    <a:pt x="706" y="1561"/>
                  </a:lnTo>
                  <a:lnTo>
                    <a:pt x="698" y="1524"/>
                  </a:lnTo>
                  <a:lnTo>
                    <a:pt x="695" y="1505"/>
                  </a:lnTo>
                  <a:lnTo>
                    <a:pt x="691" y="1484"/>
                  </a:lnTo>
                  <a:lnTo>
                    <a:pt x="686" y="1445"/>
                  </a:lnTo>
                  <a:lnTo>
                    <a:pt x="681" y="1402"/>
                  </a:lnTo>
                  <a:lnTo>
                    <a:pt x="678" y="1360"/>
                  </a:lnTo>
                  <a:lnTo>
                    <a:pt x="676" y="1337"/>
                  </a:lnTo>
                  <a:lnTo>
                    <a:pt x="674" y="1315"/>
                  </a:lnTo>
                  <a:lnTo>
                    <a:pt x="673" y="1267"/>
                  </a:lnTo>
                  <a:lnTo>
                    <a:pt x="673" y="1219"/>
                  </a:lnTo>
                  <a:lnTo>
                    <a:pt x="673" y="1171"/>
                  </a:lnTo>
                  <a:lnTo>
                    <a:pt x="674" y="1147"/>
                  </a:lnTo>
                  <a:lnTo>
                    <a:pt x="674" y="1124"/>
                  </a:lnTo>
                  <a:lnTo>
                    <a:pt x="678" y="1079"/>
                  </a:lnTo>
                  <a:lnTo>
                    <a:pt x="681" y="1035"/>
                  </a:lnTo>
                  <a:lnTo>
                    <a:pt x="686" y="992"/>
                  </a:lnTo>
                  <a:lnTo>
                    <a:pt x="689" y="972"/>
                  </a:lnTo>
                  <a:lnTo>
                    <a:pt x="692" y="952"/>
                  </a:lnTo>
                  <a:lnTo>
                    <a:pt x="699" y="912"/>
                  </a:lnTo>
                  <a:lnTo>
                    <a:pt x="707" y="875"/>
                  </a:lnTo>
                  <a:lnTo>
                    <a:pt x="716" y="839"/>
                  </a:lnTo>
                  <a:lnTo>
                    <a:pt x="721" y="823"/>
                  </a:lnTo>
                  <a:lnTo>
                    <a:pt x="726" y="806"/>
                  </a:lnTo>
                  <a:lnTo>
                    <a:pt x="738" y="773"/>
                  </a:lnTo>
                  <a:lnTo>
                    <a:pt x="743" y="757"/>
                  </a:lnTo>
                  <a:lnTo>
                    <a:pt x="750" y="742"/>
                  </a:lnTo>
                  <a:lnTo>
                    <a:pt x="762" y="712"/>
                  </a:lnTo>
                  <a:lnTo>
                    <a:pt x="770" y="698"/>
                  </a:lnTo>
                  <a:lnTo>
                    <a:pt x="777" y="684"/>
                  </a:lnTo>
                  <a:lnTo>
                    <a:pt x="793" y="658"/>
                  </a:lnTo>
                  <a:lnTo>
                    <a:pt x="801" y="646"/>
                  </a:lnTo>
                  <a:lnTo>
                    <a:pt x="808" y="634"/>
                  </a:lnTo>
                  <a:lnTo>
                    <a:pt x="817" y="621"/>
                  </a:lnTo>
                  <a:lnTo>
                    <a:pt x="826" y="610"/>
                  </a:lnTo>
                  <a:lnTo>
                    <a:pt x="837" y="599"/>
                  </a:lnTo>
                  <a:lnTo>
                    <a:pt x="846" y="589"/>
                  </a:lnTo>
                  <a:lnTo>
                    <a:pt x="856" y="579"/>
                  </a:lnTo>
                  <a:lnTo>
                    <a:pt x="867" y="569"/>
                  </a:lnTo>
                  <a:lnTo>
                    <a:pt x="878" y="558"/>
                  </a:lnTo>
                  <a:lnTo>
                    <a:pt x="890" y="549"/>
                  </a:lnTo>
                  <a:lnTo>
                    <a:pt x="901" y="542"/>
                  </a:lnTo>
                  <a:lnTo>
                    <a:pt x="913" y="533"/>
                  </a:lnTo>
                  <a:lnTo>
                    <a:pt x="939" y="517"/>
                  </a:lnTo>
                  <a:lnTo>
                    <a:pt x="953" y="510"/>
                  </a:lnTo>
                  <a:lnTo>
                    <a:pt x="966" y="502"/>
                  </a:lnTo>
                  <a:lnTo>
                    <a:pt x="981" y="497"/>
                  </a:lnTo>
                  <a:lnTo>
                    <a:pt x="994" y="490"/>
                  </a:lnTo>
                  <a:lnTo>
                    <a:pt x="1025" y="479"/>
                  </a:lnTo>
                  <a:lnTo>
                    <a:pt x="1057" y="470"/>
                  </a:lnTo>
                  <a:lnTo>
                    <a:pt x="1073" y="465"/>
                  </a:lnTo>
                  <a:lnTo>
                    <a:pt x="1090" y="461"/>
                  </a:lnTo>
                  <a:lnTo>
                    <a:pt x="1107" y="457"/>
                  </a:lnTo>
                  <a:lnTo>
                    <a:pt x="1125" y="454"/>
                  </a:lnTo>
                  <a:lnTo>
                    <a:pt x="1162" y="449"/>
                  </a:lnTo>
                  <a:lnTo>
                    <a:pt x="1180" y="447"/>
                  </a:lnTo>
                  <a:lnTo>
                    <a:pt x="1199" y="445"/>
                  </a:lnTo>
                  <a:lnTo>
                    <a:pt x="1219" y="444"/>
                  </a:lnTo>
                  <a:lnTo>
                    <a:pt x="1239" y="443"/>
                  </a:lnTo>
                  <a:lnTo>
                    <a:pt x="1260" y="443"/>
                  </a:lnTo>
                  <a:lnTo>
                    <a:pt x="1280" y="443"/>
                  </a:lnTo>
                  <a:lnTo>
                    <a:pt x="1301" y="443"/>
                  </a:lnTo>
                  <a:lnTo>
                    <a:pt x="1321" y="443"/>
                  </a:lnTo>
                  <a:lnTo>
                    <a:pt x="1341" y="444"/>
                  </a:lnTo>
                  <a:lnTo>
                    <a:pt x="1361" y="445"/>
                  </a:lnTo>
                  <a:lnTo>
                    <a:pt x="1398" y="449"/>
                  </a:lnTo>
                  <a:lnTo>
                    <a:pt x="1418" y="452"/>
                  </a:lnTo>
                  <a:lnTo>
                    <a:pt x="1436" y="454"/>
                  </a:lnTo>
                  <a:lnTo>
                    <a:pt x="1453" y="457"/>
                  </a:lnTo>
                  <a:lnTo>
                    <a:pt x="1471" y="461"/>
                  </a:lnTo>
                  <a:lnTo>
                    <a:pt x="1503" y="469"/>
                  </a:lnTo>
                  <a:lnTo>
                    <a:pt x="1535" y="479"/>
                  </a:lnTo>
                  <a:lnTo>
                    <a:pt x="1550" y="484"/>
                  </a:lnTo>
                  <a:lnTo>
                    <a:pt x="1565" y="490"/>
                  </a:lnTo>
                  <a:lnTo>
                    <a:pt x="1580" y="496"/>
                  </a:lnTo>
                  <a:lnTo>
                    <a:pt x="1594" y="502"/>
                  </a:lnTo>
                  <a:lnTo>
                    <a:pt x="1621" y="517"/>
                  </a:lnTo>
                  <a:lnTo>
                    <a:pt x="1634" y="524"/>
                  </a:lnTo>
                  <a:lnTo>
                    <a:pt x="1646" y="533"/>
                  </a:lnTo>
                  <a:lnTo>
                    <a:pt x="1659" y="540"/>
                  </a:lnTo>
                  <a:lnTo>
                    <a:pt x="1670" y="549"/>
                  </a:lnTo>
                  <a:lnTo>
                    <a:pt x="1682" y="558"/>
                  </a:lnTo>
                  <a:lnTo>
                    <a:pt x="1692" y="567"/>
                  </a:lnTo>
                  <a:lnTo>
                    <a:pt x="1704" y="578"/>
                  </a:lnTo>
                  <a:lnTo>
                    <a:pt x="1714" y="588"/>
                  </a:lnTo>
                  <a:lnTo>
                    <a:pt x="1723" y="599"/>
                  </a:lnTo>
                  <a:lnTo>
                    <a:pt x="1733" y="609"/>
                  </a:lnTo>
                  <a:lnTo>
                    <a:pt x="1742" y="620"/>
                  </a:lnTo>
                  <a:lnTo>
                    <a:pt x="1751" y="633"/>
                  </a:lnTo>
                  <a:lnTo>
                    <a:pt x="1767" y="657"/>
                  </a:lnTo>
                  <a:lnTo>
                    <a:pt x="1775" y="670"/>
                  </a:lnTo>
                  <a:lnTo>
                    <a:pt x="1782" y="683"/>
                  </a:lnTo>
                  <a:lnTo>
                    <a:pt x="1796" y="711"/>
                  </a:lnTo>
                  <a:lnTo>
                    <a:pt x="1809" y="740"/>
                  </a:lnTo>
                  <a:lnTo>
                    <a:pt x="1822" y="771"/>
                  </a:lnTo>
                  <a:lnTo>
                    <a:pt x="1827" y="788"/>
                  </a:lnTo>
                  <a:lnTo>
                    <a:pt x="1833" y="803"/>
                  </a:lnTo>
                  <a:lnTo>
                    <a:pt x="1842" y="838"/>
                  </a:lnTo>
                  <a:lnTo>
                    <a:pt x="1851" y="874"/>
                  </a:lnTo>
                  <a:lnTo>
                    <a:pt x="1859" y="911"/>
                  </a:lnTo>
                  <a:lnTo>
                    <a:pt x="1864" y="930"/>
                  </a:lnTo>
                  <a:lnTo>
                    <a:pt x="1867" y="951"/>
                  </a:lnTo>
                  <a:lnTo>
                    <a:pt x="1873" y="991"/>
                  </a:lnTo>
                  <a:lnTo>
                    <a:pt x="1877" y="1033"/>
                  </a:lnTo>
                  <a:lnTo>
                    <a:pt x="1880" y="1076"/>
                  </a:lnTo>
                  <a:lnTo>
                    <a:pt x="1882" y="1099"/>
                  </a:lnTo>
                  <a:lnTo>
                    <a:pt x="1884" y="1123"/>
                  </a:lnTo>
                  <a:lnTo>
                    <a:pt x="1885" y="1170"/>
                  </a:lnTo>
                  <a:lnTo>
                    <a:pt x="1885" y="1218"/>
                  </a:lnTo>
                  <a:lnTo>
                    <a:pt x="1885" y="1250"/>
                  </a:lnTo>
                  <a:lnTo>
                    <a:pt x="1885" y="1281"/>
                  </a:lnTo>
                  <a:lnTo>
                    <a:pt x="1884" y="1312"/>
                  </a:lnTo>
                  <a:lnTo>
                    <a:pt x="1882" y="1342"/>
                  </a:lnTo>
                  <a:lnTo>
                    <a:pt x="1880" y="1371"/>
                  </a:lnTo>
                  <a:lnTo>
                    <a:pt x="1877" y="1399"/>
                  </a:lnTo>
                  <a:lnTo>
                    <a:pt x="1875" y="1427"/>
                  </a:lnTo>
                  <a:lnTo>
                    <a:pt x="1874" y="1441"/>
                  </a:lnTo>
                  <a:lnTo>
                    <a:pt x="1871" y="1454"/>
                  </a:lnTo>
                  <a:lnTo>
                    <a:pt x="1868" y="1480"/>
                  </a:lnTo>
                  <a:lnTo>
                    <a:pt x="1864" y="1505"/>
                  </a:lnTo>
                  <a:lnTo>
                    <a:pt x="1859" y="1529"/>
                  </a:lnTo>
                  <a:lnTo>
                    <a:pt x="1854" y="1553"/>
                  </a:lnTo>
                  <a:lnTo>
                    <a:pt x="1849" y="1575"/>
                  </a:lnTo>
                  <a:lnTo>
                    <a:pt x="1843" y="1598"/>
                  </a:lnTo>
                  <a:lnTo>
                    <a:pt x="1836" y="1619"/>
                  </a:lnTo>
                  <a:lnTo>
                    <a:pt x="1830" y="1639"/>
                  </a:lnTo>
                  <a:lnTo>
                    <a:pt x="1823" y="1659"/>
                  </a:lnTo>
                  <a:lnTo>
                    <a:pt x="1815" y="1679"/>
                  </a:lnTo>
                  <a:lnTo>
                    <a:pt x="1811" y="1688"/>
                  </a:lnTo>
                  <a:lnTo>
                    <a:pt x="1806" y="1697"/>
                  </a:lnTo>
                  <a:lnTo>
                    <a:pt x="1798" y="1715"/>
                  </a:lnTo>
                  <a:lnTo>
                    <a:pt x="1788" y="1733"/>
                  </a:lnTo>
                  <a:lnTo>
                    <a:pt x="1778" y="1750"/>
                  </a:lnTo>
                  <a:lnTo>
                    <a:pt x="1768" y="1765"/>
                  </a:lnTo>
                  <a:lnTo>
                    <a:pt x="1757" y="1781"/>
                  </a:lnTo>
                  <a:lnTo>
                    <a:pt x="1745" y="1796"/>
                  </a:lnTo>
                  <a:lnTo>
                    <a:pt x="1733" y="1810"/>
                  </a:lnTo>
                  <a:lnTo>
                    <a:pt x="1721" y="1825"/>
                  </a:lnTo>
                  <a:lnTo>
                    <a:pt x="1707" y="1837"/>
                  </a:lnTo>
                  <a:lnTo>
                    <a:pt x="1693" y="1851"/>
                  </a:lnTo>
                  <a:lnTo>
                    <a:pt x="1679" y="1862"/>
                  </a:lnTo>
                  <a:lnTo>
                    <a:pt x="1663" y="1874"/>
                  </a:lnTo>
                  <a:lnTo>
                    <a:pt x="1648" y="1884"/>
                  </a:lnTo>
                  <a:lnTo>
                    <a:pt x="1831" y="2178"/>
                  </a:lnTo>
                  <a:lnTo>
                    <a:pt x="1607" y="2282"/>
                  </a:lnTo>
                  <a:lnTo>
                    <a:pt x="1413" y="1965"/>
                  </a:lnTo>
                  <a:lnTo>
                    <a:pt x="1402" y="1969"/>
                  </a:lnTo>
                  <a:lnTo>
                    <a:pt x="1396" y="1970"/>
                  </a:lnTo>
                  <a:lnTo>
                    <a:pt x="1389" y="1971"/>
                  </a:lnTo>
                  <a:lnTo>
                    <a:pt x="1375" y="1973"/>
                  </a:lnTo>
                  <a:lnTo>
                    <a:pt x="1359" y="1975"/>
                  </a:lnTo>
                  <a:lnTo>
                    <a:pt x="1342" y="1977"/>
                  </a:lnTo>
                  <a:lnTo>
                    <a:pt x="1323" y="1978"/>
                  </a:lnTo>
                  <a:lnTo>
                    <a:pt x="1303" y="1978"/>
                  </a:lnTo>
                  <a:lnTo>
                    <a:pt x="1280" y="1978"/>
                  </a:lnTo>
                  <a:close/>
                  <a:moveTo>
                    <a:pt x="3107" y="0"/>
                  </a:moveTo>
                  <a:lnTo>
                    <a:pt x="2987" y="0"/>
                  </a:lnTo>
                  <a:lnTo>
                    <a:pt x="2359" y="0"/>
                  </a:lnTo>
                  <a:lnTo>
                    <a:pt x="1732" y="0"/>
                  </a:lnTo>
                  <a:lnTo>
                    <a:pt x="1103" y="0"/>
                  </a:lnTo>
                  <a:lnTo>
                    <a:pt x="476" y="0"/>
                  </a:lnTo>
                  <a:lnTo>
                    <a:pt x="0" y="475"/>
                  </a:lnTo>
                  <a:lnTo>
                    <a:pt x="0" y="1271"/>
                  </a:lnTo>
                  <a:lnTo>
                    <a:pt x="0" y="2066"/>
                  </a:lnTo>
                  <a:lnTo>
                    <a:pt x="0" y="2197"/>
                  </a:lnTo>
                  <a:lnTo>
                    <a:pt x="0" y="2526"/>
                  </a:lnTo>
                  <a:lnTo>
                    <a:pt x="330" y="2526"/>
                  </a:lnTo>
                  <a:lnTo>
                    <a:pt x="450" y="2526"/>
                  </a:lnTo>
                  <a:lnTo>
                    <a:pt x="1078" y="2526"/>
                  </a:lnTo>
                  <a:lnTo>
                    <a:pt x="1706" y="2526"/>
                  </a:lnTo>
                  <a:lnTo>
                    <a:pt x="2333" y="2526"/>
                  </a:lnTo>
                  <a:lnTo>
                    <a:pt x="2961" y="2526"/>
                  </a:lnTo>
                  <a:lnTo>
                    <a:pt x="3438" y="2051"/>
                  </a:lnTo>
                  <a:lnTo>
                    <a:pt x="3438" y="1255"/>
                  </a:lnTo>
                  <a:lnTo>
                    <a:pt x="3438" y="460"/>
                  </a:lnTo>
                  <a:lnTo>
                    <a:pt x="3438" y="329"/>
                  </a:lnTo>
                  <a:lnTo>
                    <a:pt x="3438" y="0"/>
                  </a:lnTo>
                  <a:lnTo>
                    <a:pt x="3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7423302"/>
      </p:ext>
    </p:extLst>
  </p:cSld>
  <p:clrMapOvr>
    <a:masterClrMapping/>
  </p:clrMapOvr>
  <p:transition spd="med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ighlight 4">
  <p:cSld name="Highlight 4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8"/>
          <p:cNvSpPr/>
          <p:nvPr/>
        </p:nvSpPr>
        <p:spPr>
          <a:xfrm>
            <a:off x="0" y="4436567"/>
            <a:ext cx="12192000" cy="2421433"/>
          </a:xfrm>
          <a:custGeom>
            <a:avLst/>
            <a:gdLst/>
            <a:ahLst/>
            <a:cxnLst/>
            <a:rect l="l" t="t" r="r" b="b"/>
            <a:pathLst>
              <a:path w="12192000" h="2421433" extrusionOk="0">
                <a:moveTo>
                  <a:pt x="12192000" y="0"/>
                </a:moveTo>
                <a:lnTo>
                  <a:pt x="12192000" y="438471"/>
                </a:lnTo>
                <a:lnTo>
                  <a:pt x="12192000" y="438472"/>
                </a:lnTo>
                <a:lnTo>
                  <a:pt x="12192000" y="1512713"/>
                </a:lnTo>
                <a:lnTo>
                  <a:pt x="12192000" y="1872753"/>
                </a:lnTo>
                <a:lnTo>
                  <a:pt x="12192000" y="2421433"/>
                </a:lnTo>
                <a:lnTo>
                  <a:pt x="0" y="2421433"/>
                </a:lnTo>
                <a:lnTo>
                  <a:pt x="0" y="1872753"/>
                </a:lnTo>
                <a:lnTo>
                  <a:pt x="0" y="1512713"/>
                </a:lnTo>
                <a:lnTo>
                  <a:pt x="0" y="438472"/>
                </a:lnTo>
                <a:lnTo>
                  <a:pt x="0" y="438471"/>
                </a:lnTo>
                <a:lnTo>
                  <a:pt x="31" y="43847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82" name="Google Shape;382;p68"/>
          <p:cNvSpPr/>
          <p:nvPr/>
        </p:nvSpPr>
        <p:spPr>
          <a:xfrm>
            <a:off x="0" y="0"/>
            <a:ext cx="12192000" cy="1124744"/>
          </a:xfrm>
          <a:custGeom>
            <a:avLst/>
            <a:gdLst/>
            <a:ahLst/>
            <a:cxnLst/>
            <a:rect l="l" t="t" r="r" b="b"/>
            <a:pathLst>
              <a:path w="12192000" h="1124744" extrusionOk="0">
                <a:moveTo>
                  <a:pt x="0" y="0"/>
                </a:moveTo>
                <a:lnTo>
                  <a:pt x="12192000" y="0"/>
                </a:lnTo>
                <a:lnTo>
                  <a:pt x="12192000" y="692846"/>
                </a:lnTo>
                <a:lnTo>
                  <a:pt x="12192000" y="692847"/>
                </a:lnTo>
                <a:lnTo>
                  <a:pt x="12191969" y="692847"/>
                </a:lnTo>
                <a:lnTo>
                  <a:pt x="0" y="1124744"/>
                </a:lnTo>
                <a:lnTo>
                  <a:pt x="0" y="692847"/>
                </a:lnTo>
                <a:lnTo>
                  <a:pt x="0" y="692846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83" name="Google Shape;383;p68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68"/>
          <p:cNvSpPr txBox="1">
            <a:spLocks noGrp="1"/>
          </p:cNvSpPr>
          <p:nvPr>
            <p:ph type="ftr" idx="11"/>
          </p:nvPr>
        </p:nvSpPr>
        <p:spPr>
          <a:xfrm>
            <a:off x="2855913" y="6381328"/>
            <a:ext cx="8136632" cy="14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68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6" name="Google Shape;386;p68"/>
          <p:cNvSpPr txBox="1">
            <a:spLocks noGrp="1"/>
          </p:cNvSpPr>
          <p:nvPr>
            <p:ph type="body" idx="1"/>
          </p:nvPr>
        </p:nvSpPr>
        <p:spPr>
          <a:xfrm>
            <a:off x="550863" y="476673"/>
            <a:ext cx="11090275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grpSp>
        <p:nvGrpSpPr>
          <p:cNvPr id="387" name="Google Shape;387;p68"/>
          <p:cNvGrpSpPr/>
          <p:nvPr/>
        </p:nvGrpSpPr>
        <p:grpSpPr>
          <a:xfrm>
            <a:off x="11151163" y="6165850"/>
            <a:ext cx="489975" cy="360040"/>
            <a:chOff x="11151163" y="6165850"/>
            <a:chExt cx="489975" cy="360040"/>
          </a:xfrm>
        </p:grpSpPr>
        <p:sp>
          <p:nvSpPr>
            <p:cNvPr id="388" name="Google Shape;388;p68"/>
            <p:cNvSpPr/>
            <p:nvPr/>
          </p:nvSpPr>
          <p:spPr>
            <a:xfrm>
              <a:off x="11151538" y="6165850"/>
              <a:ext cx="489600" cy="360040"/>
            </a:xfrm>
            <a:prstGeom prst="snip2DiagRect">
              <a:avLst>
                <a:gd name="adj1" fmla="val 19602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89" name="Google Shape;389;p68"/>
            <p:cNvSpPr/>
            <p:nvPr/>
          </p:nvSpPr>
          <p:spPr>
            <a:xfrm>
              <a:off x="11151163" y="6165850"/>
              <a:ext cx="489975" cy="360000"/>
            </a:xfrm>
            <a:custGeom>
              <a:avLst/>
              <a:gdLst/>
              <a:ahLst/>
              <a:cxnLst/>
              <a:rect l="l" t="t" r="r" b="b"/>
              <a:pathLst>
                <a:path w="3438" h="2526" extrusionOk="0">
                  <a:moveTo>
                    <a:pt x="2724" y="1043"/>
                  </a:moveTo>
                  <a:lnTo>
                    <a:pt x="2423" y="1043"/>
                  </a:lnTo>
                  <a:lnTo>
                    <a:pt x="2423" y="1521"/>
                  </a:lnTo>
                  <a:lnTo>
                    <a:pt x="2423" y="1553"/>
                  </a:lnTo>
                  <a:lnTo>
                    <a:pt x="2424" y="1582"/>
                  </a:lnTo>
                  <a:lnTo>
                    <a:pt x="2425" y="1608"/>
                  </a:lnTo>
                  <a:lnTo>
                    <a:pt x="2428" y="1632"/>
                  </a:lnTo>
                  <a:lnTo>
                    <a:pt x="2431" y="1652"/>
                  </a:lnTo>
                  <a:lnTo>
                    <a:pt x="2434" y="1670"/>
                  </a:lnTo>
                  <a:lnTo>
                    <a:pt x="2438" y="1684"/>
                  </a:lnTo>
                  <a:lnTo>
                    <a:pt x="2442" y="1697"/>
                  </a:lnTo>
                  <a:lnTo>
                    <a:pt x="2446" y="1702"/>
                  </a:lnTo>
                  <a:lnTo>
                    <a:pt x="2449" y="1707"/>
                  </a:lnTo>
                  <a:lnTo>
                    <a:pt x="2452" y="1711"/>
                  </a:lnTo>
                  <a:lnTo>
                    <a:pt x="2456" y="1716"/>
                  </a:lnTo>
                  <a:lnTo>
                    <a:pt x="2460" y="1720"/>
                  </a:lnTo>
                  <a:lnTo>
                    <a:pt x="2466" y="1724"/>
                  </a:lnTo>
                  <a:lnTo>
                    <a:pt x="2477" y="1729"/>
                  </a:lnTo>
                  <a:lnTo>
                    <a:pt x="2491" y="1735"/>
                  </a:lnTo>
                  <a:lnTo>
                    <a:pt x="2499" y="1736"/>
                  </a:lnTo>
                  <a:lnTo>
                    <a:pt x="2506" y="1738"/>
                  </a:lnTo>
                  <a:lnTo>
                    <a:pt x="2514" y="1739"/>
                  </a:lnTo>
                  <a:lnTo>
                    <a:pt x="2523" y="1739"/>
                  </a:lnTo>
                  <a:lnTo>
                    <a:pt x="2533" y="1741"/>
                  </a:lnTo>
                  <a:lnTo>
                    <a:pt x="2542" y="1741"/>
                  </a:lnTo>
                  <a:lnTo>
                    <a:pt x="2722" y="1734"/>
                  </a:lnTo>
                  <a:lnTo>
                    <a:pt x="2732" y="1923"/>
                  </a:lnTo>
                  <a:lnTo>
                    <a:pt x="2697" y="1929"/>
                  </a:lnTo>
                  <a:lnTo>
                    <a:pt x="2664" y="1935"/>
                  </a:lnTo>
                  <a:lnTo>
                    <a:pt x="2633" y="1941"/>
                  </a:lnTo>
                  <a:lnTo>
                    <a:pt x="2603" y="1944"/>
                  </a:lnTo>
                  <a:lnTo>
                    <a:pt x="2577" y="1947"/>
                  </a:lnTo>
                  <a:lnTo>
                    <a:pt x="2553" y="1950"/>
                  </a:lnTo>
                  <a:lnTo>
                    <a:pt x="2530" y="1951"/>
                  </a:lnTo>
                  <a:lnTo>
                    <a:pt x="2510" y="1952"/>
                  </a:lnTo>
                  <a:lnTo>
                    <a:pt x="2487" y="1951"/>
                  </a:lnTo>
                  <a:lnTo>
                    <a:pt x="2466" y="1950"/>
                  </a:lnTo>
                  <a:lnTo>
                    <a:pt x="2445" y="1948"/>
                  </a:lnTo>
                  <a:lnTo>
                    <a:pt x="2425" y="1946"/>
                  </a:lnTo>
                  <a:lnTo>
                    <a:pt x="2406" y="1943"/>
                  </a:lnTo>
                  <a:lnTo>
                    <a:pt x="2388" y="1939"/>
                  </a:lnTo>
                  <a:lnTo>
                    <a:pt x="2370" y="1935"/>
                  </a:lnTo>
                  <a:lnTo>
                    <a:pt x="2362" y="1933"/>
                  </a:lnTo>
                  <a:lnTo>
                    <a:pt x="2354" y="1930"/>
                  </a:lnTo>
                  <a:lnTo>
                    <a:pt x="2339" y="1925"/>
                  </a:lnTo>
                  <a:lnTo>
                    <a:pt x="2324" y="1918"/>
                  </a:lnTo>
                  <a:lnTo>
                    <a:pt x="2311" y="1911"/>
                  </a:lnTo>
                  <a:lnTo>
                    <a:pt x="2298" y="1903"/>
                  </a:lnTo>
                  <a:lnTo>
                    <a:pt x="2286" y="1896"/>
                  </a:lnTo>
                  <a:lnTo>
                    <a:pt x="2276" y="1887"/>
                  </a:lnTo>
                  <a:lnTo>
                    <a:pt x="2265" y="1877"/>
                  </a:lnTo>
                  <a:lnTo>
                    <a:pt x="2256" y="1866"/>
                  </a:lnTo>
                  <a:lnTo>
                    <a:pt x="2249" y="1855"/>
                  </a:lnTo>
                  <a:lnTo>
                    <a:pt x="2241" y="1843"/>
                  </a:lnTo>
                  <a:lnTo>
                    <a:pt x="2233" y="1829"/>
                  </a:lnTo>
                  <a:lnTo>
                    <a:pt x="2226" y="1815"/>
                  </a:lnTo>
                  <a:lnTo>
                    <a:pt x="2220" y="1799"/>
                  </a:lnTo>
                  <a:lnTo>
                    <a:pt x="2215" y="1782"/>
                  </a:lnTo>
                  <a:lnTo>
                    <a:pt x="2209" y="1764"/>
                  </a:lnTo>
                  <a:lnTo>
                    <a:pt x="2205" y="1744"/>
                  </a:lnTo>
                  <a:lnTo>
                    <a:pt x="2201" y="1724"/>
                  </a:lnTo>
                  <a:lnTo>
                    <a:pt x="2198" y="1702"/>
                  </a:lnTo>
                  <a:lnTo>
                    <a:pt x="2195" y="1679"/>
                  </a:lnTo>
                  <a:lnTo>
                    <a:pt x="2192" y="1655"/>
                  </a:lnTo>
                  <a:lnTo>
                    <a:pt x="2190" y="1630"/>
                  </a:lnTo>
                  <a:lnTo>
                    <a:pt x="2189" y="1603"/>
                  </a:lnTo>
                  <a:lnTo>
                    <a:pt x="2188" y="1575"/>
                  </a:lnTo>
                  <a:lnTo>
                    <a:pt x="2188" y="1547"/>
                  </a:lnTo>
                  <a:lnTo>
                    <a:pt x="2188" y="1043"/>
                  </a:lnTo>
                  <a:lnTo>
                    <a:pt x="2021" y="1043"/>
                  </a:lnTo>
                  <a:lnTo>
                    <a:pt x="2021" y="842"/>
                  </a:lnTo>
                  <a:lnTo>
                    <a:pt x="2188" y="842"/>
                  </a:lnTo>
                  <a:lnTo>
                    <a:pt x="2188" y="526"/>
                  </a:lnTo>
                  <a:lnTo>
                    <a:pt x="2423" y="526"/>
                  </a:lnTo>
                  <a:lnTo>
                    <a:pt x="2423" y="842"/>
                  </a:lnTo>
                  <a:lnTo>
                    <a:pt x="2724" y="842"/>
                  </a:lnTo>
                  <a:lnTo>
                    <a:pt x="2724" y="1043"/>
                  </a:lnTo>
                  <a:close/>
                  <a:moveTo>
                    <a:pt x="998" y="1641"/>
                  </a:moveTo>
                  <a:lnTo>
                    <a:pt x="1007" y="1656"/>
                  </a:lnTo>
                  <a:lnTo>
                    <a:pt x="1012" y="1663"/>
                  </a:lnTo>
                  <a:lnTo>
                    <a:pt x="1018" y="1670"/>
                  </a:lnTo>
                  <a:lnTo>
                    <a:pt x="1029" y="1683"/>
                  </a:lnTo>
                  <a:lnTo>
                    <a:pt x="1043" y="1696"/>
                  </a:lnTo>
                  <a:lnTo>
                    <a:pt x="1056" y="1707"/>
                  </a:lnTo>
                  <a:lnTo>
                    <a:pt x="1072" y="1718"/>
                  </a:lnTo>
                  <a:lnTo>
                    <a:pt x="1088" y="1727"/>
                  </a:lnTo>
                  <a:lnTo>
                    <a:pt x="1097" y="1732"/>
                  </a:lnTo>
                  <a:lnTo>
                    <a:pt x="1105" y="1736"/>
                  </a:lnTo>
                  <a:lnTo>
                    <a:pt x="1123" y="1743"/>
                  </a:lnTo>
                  <a:lnTo>
                    <a:pt x="1143" y="1750"/>
                  </a:lnTo>
                  <a:lnTo>
                    <a:pt x="1153" y="1753"/>
                  </a:lnTo>
                  <a:lnTo>
                    <a:pt x="1163" y="1755"/>
                  </a:lnTo>
                  <a:lnTo>
                    <a:pt x="1185" y="1760"/>
                  </a:lnTo>
                  <a:lnTo>
                    <a:pt x="1195" y="1762"/>
                  </a:lnTo>
                  <a:lnTo>
                    <a:pt x="1207" y="1763"/>
                  </a:lnTo>
                  <a:lnTo>
                    <a:pt x="1218" y="1764"/>
                  </a:lnTo>
                  <a:lnTo>
                    <a:pt x="1230" y="1765"/>
                  </a:lnTo>
                  <a:lnTo>
                    <a:pt x="1254" y="1768"/>
                  </a:lnTo>
                  <a:lnTo>
                    <a:pt x="1280" y="1768"/>
                  </a:lnTo>
                  <a:lnTo>
                    <a:pt x="1306" y="1768"/>
                  </a:lnTo>
                  <a:lnTo>
                    <a:pt x="1330" y="1765"/>
                  </a:lnTo>
                  <a:lnTo>
                    <a:pt x="1342" y="1764"/>
                  </a:lnTo>
                  <a:lnTo>
                    <a:pt x="1353" y="1763"/>
                  </a:lnTo>
                  <a:lnTo>
                    <a:pt x="1376" y="1760"/>
                  </a:lnTo>
                  <a:lnTo>
                    <a:pt x="1397" y="1755"/>
                  </a:lnTo>
                  <a:lnTo>
                    <a:pt x="1418" y="1750"/>
                  </a:lnTo>
                  <a:lnTo>
                    <a:pt x="1428" y="1747"/>
                  </a:lnTo>
                  <a:lnTo>
                    <a:pt x="1437" y="1744"/>
                  </a:lnTo>
                  <a:lnTo>
                    <a:pt x="1455" y="1736"/>
                  </a:lnTo>
                  <a:lnTo>
                    <a:pt x="1464" y="1733"/>
                  </a:lnTo>
                  <a:lnTo>
                    <a:pt x="1473" y="1728"/>
                  </a:lnTo>
                  <a:lnTo>
                    <a:pt x="1481" y="1724"/>
                  </a:lnTo>
                  <a:lnTo>
                    <a:pt x="1489" y="1719"/>
                  </a:lnTo>
                  <a:lnTo>
                    <a:pt x="1503" y="1708"/>
                  </a:lnTo>
                  <a:lnTo>
                    <a:pt x="1510" y="1703"/>
                  </a:lnTo>
                  <a:lnTo>
                    <a:pt x="1517" y="1697"/>
                  </a:lnTo>
                  <a:lnTo>
                    <a:pt x="1530" y="1685"/>
                  </a:lnTo>
                  <a:lnTo>
                    <a:pt x="1536" y="1679"/>
                  </a:lnTo>
                  <a:lnTo>
                    <a:pt x="1541" y="1672"/>
                  </a:lnTo>
                  <a:lnTo>
                    <a:pt x="1553" y="1657"/>
                  </a:lnTo>
                  <a:lnTo>
                    <a:pt x="1562" y="1643"/>
                  </a:lnTo>
                  <a:lnTo>
                    <a:pt x="1571" y="1626"/>
                  </a:lnTo>
                  <a:lnTo>
                    <a:pt x="1579" y="1609"/>
                  </a:lnTo>
                  <a:lnTo>
                    <a:pt x="1583" y="1599"/>
                  </a:lnTo>
                  <a:lnTo>
                    <a:pt x="1587" y="1590"/>
                  </a:lnTo>
                  <a:lnTo>
                    <a:pt x="1594" y="1570"/>
                  </a:lnTo>
                  <a:lnTo>
                    <a:pt x="1600" y="1547"/>
                  </a:lnTo>
                  <a:lnTo>
                    <a:pt x="1603" y="1536"/>
                  </a:lnTo>
                  <a:lnTo>
                    <a:pt x="1607" y="1525"/>
                  </a:lnTo>
                  <a:lnTo>
                    <a:pt x="1612" y="1500"/>
                  </a:lnTo>
                  <a:lnTo>
                    <a:pt x="1617" y="1474"/>
                  </a:lnTo>
                  <a:lnTo>
                    <a:pt x="1621" y="1447"/>
                  </a:lnTo>
                  <a:lnTo>
                    <a:pt x="1625" y="1419"/>
                  </a:lnTo>
                  <a:lnTo>
                    <a:pt x="1628" y="1389"/>
                  </a:lnTo>
                  <a:lnTo>
                    <a:pt x="1630" y="1359"/>
                  </a:lnTo>
                  <a:lnTo>
                    <a:pt x="1633" y="1326"/>
                  </a:lnTo>
                  <a:lnTo>
                    <a:pt x="1634" y="1292"/>
                  </a:lnTo>
                  <a:lnTo>
                    <a:pt x="1635" y="1256"/>
                  </a:lnTo>
                  <a:lnTo>
                    <a:pt x="1635" y="1220"/>
                  </a:lnTo>
                  <a:lnTo>
                    <a:pt x="1635" y="1183"/>
                  </a:lnTo>
                  <a:lnTo>
                    <a:pt x="1634" y="1148"/>
                  </a:lnTo>
                  <a:lnTo>
                    <a:pt x="1633" y="1115"/>
                  </a:lnTo>
                  <a:lnTo>
                    <a:pt x="1630" y="1081"/>
                  </a:lnTo>
                  <a:lnTo>
                    <a:pt x="1628" y="1050"/>
                  </a:lnTo>
                  <a:lnTo>
                    <a:pt x="1625" y="1020"/>
                  </a:lnTo>
                  <a:lnTo>
                    <a:pt x="1620" y="991"/>
                  </a:lnTo>
                  <a:lnTo>
                    <a:pt x="1616" y="963"/>
                  </a:lnTo>
                  <a:lnTo>
                    <a:pt x="1611" y="937"/>
                  </a:lnTo>
                  <a:lnTo>
                    <a:pt x="1606" y="911"/>
                  </a:lnTo>
                  <a:lnTo>
                    <a:pt x="1600" y="888"/>
                  </a:lnTo>
                  <a:lnTo>
                    <a:pt x="1593" y="865"/>
                  </a:lnTo>
                  <a:lnTo>
                    <a:pt x="1585" y="844"/>
                  </a:lnTo>
                  <a:lnTo>
                    <a:pt x="1578" y="824"/>
                  </a:lnTo>
                  <a:lnTo>
                    <a:pt x="1568" y="806"/>
                  </a:lnTo>
                  <a:lnTo>
                    <a:pt x="1559" y="788"/>
                  </a:lnTo>
                  <a:lnTo>
                    <a:pt x="1550" y="772"/>
                  </a:lnTo>
                  <a:lnTo>
                    <a:pt x="1545" y="764"/>
                  </a:lnTo>
                  <a:lnTo>
                    <a:pt x="1539" y="756"/>
                  </a:lnTo>
                  <a:lnTo>
                    <a:pt x="1527" y="742"/>
                  </a:lnTo>
                  <a:lnTo>
                    <a:pt x="1514" y="729"/>
                  </a:lnTo>
                  <a:lnTo>
                    <a:pt x="1508" y="723"/>
                  </a:lnTo>
                  <a:lnTo>
                    <a:pt x="1500" y="717"/>
                  </a:lnTo>
                  <a:lnTo>
                    <a:pt x="1493" y="711"/>
                  </a:lnTo>
                  <a:lnTo>
                    <a:pt x="1485" y="706"/>
                  </a:lnTo>
                  <a:lnTo>
                    <a:pt x="1469" y="696"/>
                  </a:lnTo>
                  <a:lnTo>
                    <a:pt x="1453" y="687"/>
                  </a:lnTo>
                  <a:lnTo>
                    <a:pt x="1435" y="679"/>
                  </a:lnTo>
                  <a:lnTo>
                    <a:pt x="1425" y="675"/>
                  </a:lnTo>
                  <a:lnTo>
                    <a:pt x="1415" y="672"/>
                  </a:lnTo>
                  <a:lnTo>
                    <a:pt x="1395" y="666"/>
                  </a:lnTo>
                  <a:lnTo>
                    <a:pt x="1375" y="662"/>
                  </a:lnTo>
                  <a:lnTo>
                    <a:pt x="1352" y="657"/>
                  </a:lnTo>
                  <a:lnTo>
                    <a:pt x="1341" y="656"/>
                  </a:lnTo>
                  <a:lnTo>
                    <a:pt x="1330" y="655"/>
                  </a:lnTo>
                  <a:lnTo>
                    <a:pt x="1305" y="654"/>
                  </a:lnTo>
                  <a:lnTo>
                    <a:pt x="1280" y="653"/>
                  </a:lnTo>
                  <a:lnTo>
                    <a:pt x="1255" y="654"/>
                  </a:lnTo>
                  <a:lnTo>
                    <a:pt x="1243" y="654"/>
                  </a:lnTo>
                  <a:lnTo>
                    <a:pt x="1231" y="655"/>
                  </a:lnTo>
                  <a:lnTo>
                    <a:pt x="1219" y="656"/>
                  </a:lnTo>
                  <a:lnTo>
                    <a:pt x="1208" y="657"/>
                  </a:lnTo>
                  <a:lnTo>
                    <a:pt x="1186" y="662"/>
                  </a:lnTo>
                  <a:lnTo>
                    <a:pt x="1165" y="666"/>
                  </a:lnTo>
                  <a:lnTo>
                    <a:pt x="1154" y="669"/>
                  </a:lnTo>
                  <a:lnTo>
                    <a:pt x="1145" y="672"/>
                  </a:lnTo>
                  <a:lnTo>
                    <a:pt x="1126" y="679"/>
                  </a:lnTo>
                  <a:lnTo>
                    <a:pt x="1108" y="687"/>
                  </a:lnTo>
                  <a:lnTo>
                    <a:pt x="1091" y="696"/>
                  </a:lnTo>
                  <a:lnTo>
                    <a:pt x="1082" y="700"/>
                  </a:lnTo>
                  <a:lnTo>
                    <a:pt x="1074" y="706"/>
                  </a:lnTo>
                  <a:lnTo>
                    <a:pt x="1060" y="717"/>
                  </a:lnTo>
                  <a:lnTo>
                    <a:pt x="1046" y="729"/>
                  </a:lnTo>
                  <a:lnTo>
                    <a:pt x="1033" y="742"/>
                  </a:lnTo>
                  <a:lnTo>
                    <a:pt x="1026" y="748"/>
                  </a:lnTo>
                  <a:lnTo>
                    <a:pt x="1020" y="756"/>
                  </a:lnTo>
                  <a:lnTo>
                    <a:pt x="1015" y="764"/>
                  </a:lnTo>
                  <a:lnTo>
                    <a:pt x="1009" y="772"/>
                  </a:lnTo>
                  <a:lnTo>
                    <a:pt x="1000" y="788"/>
                  </a:lnTo>
                  <a:lnTo>
                    <a:pt x="990" y="806"/>
                  </a:lnTo>
                  <a:lnTo>
                    <a:pt x="985" y="815"/>
                  </a:lnTo>
                  <a:lnTo>
                    <a:pt x="982" y="824"/>
                  </a:lnTo>
                  <a:lnTo>
                    <a:pt x="974" y="844"/>
                  </a:lnTo>
                  <a:lnTo>
                    <a:pt x="966" y="865"/>
                  </a:lnTo>
                  <a:lnTo>
                    <a:pt x="959" y="888"/>
                  </a:lnTo>
                  <a:lnTo>
                    <a:pt x="953" y="911"/>
                  </a:lnTo>
                  <a:lnTo>
                    <a:pt x="947" y="936"/>
                  </a:lnTo>
                  <a:lnTo>
                    <a:pt x="942" y="963"/>
                  </a:lnTo>
                  <a:lnTo>
                    <a:pt x="938" y="990"/>
                  </a:lnTo>
                  <a:lnTo>
                    <a:pt x="933" y="1019"/>
                  </a:lnTo>
                  <a:lnTo>
                    <a:pt x="930" y="1048"/>
                  </a:lnTo>
                  <a:lnTo>
                    <a:pt x="928" y="1080"/>
                  </a:lnTo>
                  <a:lnTo>
                    <a:pt x="926" y="1112"/>
                  </a:lnTo>
                  <a:lnTo>
                    <a:pt x="924" y="1146"/>
                  </a:lnTo>
                  <a:lnTo>
                    <a:pt x="923" y="1182"/>
                  </a:lnTo>
                  <a:lnTo>
                    <a:pt x="923" y="1218"/>
                  </a:lnTo>
                  <a:lnTo>
                    <a:pt x="923" y="1254"/>
                  </a:lnTo>
                  <a:lnTo>
                    <a:pt x="924" y="1289"/>
                  </a:lnTo>
                  <a:lnTo>
                    <a:pt x="926" y="1323"/>
                  </a:lnTo>
                  <a:lnTo>
                    <a:pt x="928" y="1355"/>
                  </a:lnTo>
                  <a:lnTo>
                    <a:pt x="930" y="1387"/>
                  </a:lnTo>
                  <a:lnTo>
                    <a:pt x="933" y="1416"/>
                  </a:lnTo>
                  <a:lnTo>
                    <a:pt x="937" y="1444"/>
                  </a:lnTo>
                  <a:lnTo>
                    <a:pt x="941" y="1471"/>
                  </a:lnTo>
                  <a:lnTo>
                    <a:pt x="947" y="1497"/>
                  </a:lnTo>
                  <a:lnTo>
                    <a:pt x="953" y="1521"/>
                  </a:lnTo>
                  <a:lnTo>
                    <a:pt x="958" y="1545"/>
                  </a:lnTo>
                  <a:lnTo>
                    <a:pt x="962" y="1555"/>
                  </a:lnTo>
                  <a:lnTo>
                    <a:pt x="965" y="1566"/>
                  </a:lnTo>
                  <a:lnTo>
                    <a:pt x="972" y="1587"/>
                  </a:lnTo>
                  <a:lnTo>
                    <a:pt x="980" y="1606"/>
                  </a:lnTo>
                  <a:lnTo>
                    <a:pt x="989" y="1624"/>
                  </a:lnTo>
                  <a:lnTo>
                    <a:pt x="998" y="1641"/>
                  </a:lnTo>
                  <a:close/>
                  <a:moveTo>
                    <a:pt x="1280" y="1978"/>
                  </a:moveTo>
                  <a:lnTo>
                    <a:pt x="1259" y="1978"/>
                  </a:lnTo>
                  <a:lnTo>
                    <a:pt x="1239" y="1978"/>
                  </a:lnTo>
                  <a:lnTo>
                    <a:pt x="1218" y="1977"/>
                  </a:lnTo>
                  <a:lnTo>
                    <a:pt x="1198" y="1975"/>
                  </a:lnTo>
                  <a:lnTo>
                    <a:pt x="1179" y="1974"/>
                  </a:lnTo>
                  <a:lnTo>
                    <a:pt x="1160" y="1972"/>
                  </a:lnTo>
                  <a:lnTo>
                    <a:pt x="1142" y="1970"/>
                  </a:lnTo>
                  <a:lnTo>
                    <a:pt x="1124" y="1966"/>
                  </a:lnTo>
                  <a:lnTo>
                    <a:pt x="1106" y="1964"/>
                  </a:lnTo>
                  <a:lnTo>
                    <a:pt x="1088" y="1961"/>
                  </a:lnTo>
                  <a:lnTo>
                    <a:pt x="1071" y="1956"/>
                  </a:lnTo>
                  <a:lnTo>
                    <a:pt x="1054" y="1953"/>
                  </a:lnTo>
                  <a:lnTo>
                    <a:pt x="1038" y="1948"/>
                  </a:lnTo>
                  <a:lnTo>
                    <a:pt x="1022" y="1943"/>
                  </a:lnTo>
                  <a:lnTo>
                    <a:pt x="992" y="1933"/>
                  </a:lnTo>
                  <a:lnTo>
                    <a:pt x="963" y="1920"/>
                  </a:lnTo>
                  <a:lnTo>
                    <a:pt x="949" y="1914"/>
                  </a:lnTo>
                  <a:lnTo>
                    <a:pt x="936" y="1907"/>
                  </a:lnTo>
                  <a:lnTo>
                    <a:pt x="911" y="1892"/>
                  </a:lnTo>
                  <a:lnTo>
                    <a:pt x="899" y="1884"/>
                  </a:lnTo>
                  <a:lnTo>
                    <a:pt x="886" y="1875"/>
                  </a:lnTo>
                  <a:lnTo>
                    <a:pt x="875" y="1866"/>
                  </a:lnTo>
                  <a:lnTo>
                    <a:pt x="864" y="1857"/>
                  </a:lnTo>
                  <a:lnTo>
                    <a:pt x="853" y="1848"/>
                  </a:lnTo>
                  <a:lnTo>
                    <a:pt x="843" y="1838"/>
                  </a:lnTo>
                  <a:lnTo>
                    <a:pt x="833" y="1828"/>
                  </a:lnTo>
                  <a:lnTo>
                    <a:pt x="824" y="1818"/>
                  </a:lnTo>
                  <a:lnTo>
                    <a:pt x="815" y="1807"/>
                  </a:lnTo>
                  <a:lnTo>
                    <a:pt x="811" y="1801"/>
                  </a:lnTo>
                  <a:lnTo>
                    <a:pt x="806" y="1796"/>
                  </a:lnTo>
                  <a:lnTo>
                    <a:pt x="798" y="1784"/>
                  </a:lnTo>
                  <a:lnTo>
                    <a:pt x="790" y="1772"/>
                  </a:lnTo>
                  <a:lnTo>
                    <a:pt x="783" y="1760"/>
                  </a:lnTo>
                  <a:lnTo>
                    <a:pt x="776" y="1747"/>
                  </a:lnTo>
                  <a:lnTo>
                    <a:pt x="761" y="1720"/>
                  </a:lnTo>
                  <a:lnTo>
                    <a:pt x="754" y="1706"/>
                  </a:lnTo>
                  <a:lnTo>
                    <a:pt x="748" y="1691"/>
                  </a:lnTo>
                  <a:lnTo>
                    <a:pt x="736" y="1661"/>
                  </a:lnTo>
                  <a:lnTo>
                    <a:pt x="731" y="1645"/>
                  </a:lnTo>
                  <a:lnTo>
                    <a:pt x="725" y="1629"/>
                  </a:lnTo>
                  <a:lnTo>
                    <a:pt x="715" y="1596"/>
                  </a:lnTo>
                  <a:lnTo>
                    <a:pt x="706" y="1561"/>
                  </a:lnTo>
                  <a:lnTo>
                    <a:pt x="698" y="1524"/>
                  </a:lnTo>
                  <a:lnTo>
                    <a:pt x="695" y="1505"/>
                  </a:lnTo>
                  <a:lnTo>
                    <a:pt x="691" y="1484"/>
                  </a:lnTo>
                  <a:lnTo>
                    <a:pt x="686" y="1445"/>
                  </a:lnTo>
                  <a:lnTo>
                    <a:pt x="681" y="1402"/>
                  </a:lnTo>
                  <a:lnTo>
                    <a:pt x="678" y="1360"/>
                  </a:lnTo>
                  <a:lnTo>
                    <a:pt x="676" y="1337"/>
                  </a:lnTo>
                  <a:lnTo>
                    <a:pt x="674" y="1315"/>
                  </a:lnTo>
                  <a:lnTo>
                    <a:pt x="673" y="1267"/>
                  </a:lnTo>
                  <a:lnTo>
                    <a:pt x="673" y="1219"/>
                  </a:lnTo>
                  <a:lnTo>
                    <a:pt x="673" y="1171"/>
                  </a:lnTo>
                  <a:lnTo>
                    <a:pt x="674" y="1147"/>
                  </a:lnTo>
                  <a:lnTo>
                    <a:pt x="674" y="1124"/>
                  </a:lnTo>
                  <a:lnTo>
                    <a:pt x="678" y="1079"/>
                  </a:lnTo>
                  <a:lnTo>
                    <a:pt x="681" y="1035"/>
                  </a:lnTo>
                  <a:lnTo>
                    <a:pt x="686" y="992"/>
                  </a:lnTo>
                  <a:lnTo>
                    <a:pt x="689" y="972"/>
                  </a:lnTo>
                  <a:lnTo>
                    <a:pt x="692" y="952"/>
                  </a:lnTo>
                  <a:lnTo>
                    <a:pt x="699" y="912"/>
                  </a:lnTo>
                  <a:lnTo>
                    <a:pt x="707" y="875"/>
                  </a:lnTo>
                  <a:lnTo>
                    <a:pt x="716" y="839"/>
                  </a:lnTo>
                  <a:lnTo>
                    <a:pt x="721" y="823"/>
                  </a:lnTo>
                  <a:lnTo>
                    <a:pt x="726" y="806"/>
                  </a:lnTo>
                  <a:lnTo>
                    <a:pt x="738" y="773"/>
                  </a:lnTo>
                  <a:lnTo>
                    <a:pt x="743" y="757"/>
                  </a:lnTo>
                  <a:lnTo>
                    <a:pt x="750" y="742"/>
                  </a:lnTo>
                  <a:lnTo>
                    <a:pt x="762" y="712"/>
                  </a:lnTo>
                  <a:lnTo>
                    <a:pt x="770" y="698"/>
                  </a:lnTo>
                  <a:lnTo>
                    <a:pt x="777" y="684"/>
                  </a:lnTo>
                  <a:lnTo>
                    <a:pt x="793" y="658"/>
                  </a:lnTo>
                  <a:lnTo>
                    <a:pt x="801" y="646"/>
                  </a:lnTo>
                  <a:lnTo>
                    <a:pt x="808" y="634"/>
                  </a:lnTo>
                  <a:lnTo>
                    <a:pt x="817" y="621"/>
                  </a:lnTo>
                  <a:lnTo>
                    <a:pt x="826" y="610"/>
                  </a:lnTo>
                  <a:lnTo>
                    <a:pt x="837" y="599"/>
                  </a:lnTo>
                  <a:lnTo>
                    <a:pt x="846" y="589"/>
                  </a:lnTo>
                  <a:lnTo>
                    <a:pt x="856" y="579"/>
                  </a:lnTo>
                  <a:lnTo>
                    <a:pt x="867" y="569"/>
                  </a:lnTo>
                  <a:lnTo>
                    <a:pt x="878" y="558"/>
                  </a:lnTo>
                  <a:lnTo>
                    <a:pt x="890" y="549"/>
                  </a:lnTo>
                  <a:lnTo>
                    <a:pt x="901" y="542"/>
                  </a:lnTo>
                  <a:lnTo>
                    <a:pt x="913" y="533"/>
                  </a:lnTo>
                  <a:lnTo>
                    <a:pt x="939" y="517"/>
                  </a:lnTo>
                  <a:lnTo>
                    <a:pt x="953" y="510"/>
                  </a:lnTo>
                  <a:lnTo>
                    <a:pt x="966" y="502"/>
                  </a:lnTo>
                  <a:lnTo>
                    <a:pt x="981" y="497"/>
                  </a:lnTo>
                  <a:lnTo>
                    <a:pt x="994" y="490"/>
                  </a:lnTo>
                  <a:lnTo>
                    <a:pt x="1025" y="479"/>
                  </a:lnTo>
                  <a:lnTo>
                    <a:pt x="1057" y="470"/>
                  </a:lnTo>
                  <a:lnTo>
                    <a:pt x="1073" y="465"/>
                  </a:lnTo>
                  <a:lnTo>
                    <a:pt x="1090" y="461"/>
                  </a:lnTo>
                  <a:lnTo>
                    <a:pt x="1107" y="457"/>
                  </a:lnTo>
                  <a:lnTo>
                    <a:pt x="1125" y="454"/>
                  </a:lnTo>
                  <a:lnTo>
                    <a:pt x="1162" y="449"/>
                  </a:lnTo>
                  <a:lnTo>
                    <a:pt x="1180" y="447"/>
                  </a:lnTo>
                  <a:lnTo>
                    <a:pt x="1199" y="445"/>
                  </a:lnTo>
                  <a:lnTo>
                    <a:pt x="1219" y="444"/>
                  </a:lnTo>
                  <a:lnTo>
                    <a:pt x="1239" y="443"/>
                  </a:lnTo>
                  <a:lnTo>
                    <a:pt x="1260" y="443"/>
                  </a:lnTo>
                  <a:lnTo>
                    <a:pt x="1280" y="443"/>
                  </a:lnTo>
                  <a:lnTo>
                    <a:pt x="1301" y="443"/>
                  </a:lnTo>
                  <a:lnTo>
                    <a:pt x="1321" y="443"/>
                  </a:lnTo>
                  <a:lnTo>
                    <a:pt x="1341" y="444"/>
                  </a:lnTo>
                  <a:lnTo>
                    <a:pt x="1361" y="445"/>
                  </a:lnTo>
                  <a:lnTo>
                    <a:pt x="1398" y="449"/>
                  </a:lnTo>
                  <a:lnTo>
                    <a:pt x="1418" y="452"/>
                  </a:lnTo>
                  <a:lnTo>
                    <a:pt x="1436" y="454"/>
                  </a:lnTo>
                  <a:lnTo>
                    <a:pt x="1453" y="457"/>
                  </a:lnTo>
                  <a:lnTo>
                    <a:pt x="1471" y="461"/>
                  </a:lnTo>
                  <a:lnTo>
                    <a:pt x="1503" y="469"/>
                  </a:lnTo>
                  <a:lnTo>
                    <a:pt x="1535" y="479"/>
                  </a:lnTo>
                  <a:lnTo>
                    <a:pt x="1550" y="484"/>
                  </a:lnTo>
                  <a:lnTo>
                    <a:pt x="1565" y="490"/>
                  </a:lnTo>
                  <a:lnTo>
                    <a:pt x="1580" y="496"/>
                  </a:lnTo>
                  <a:lnTo>
                    <a:pt x="1594" y="502"/>
                  </a:lnTo>
                  <a:lnTo>
                    <a:pt x="1621" y="517"/>
                  </a:lnTo>
                  <a:lnTo>
                    <a:pt x="1634" y="524"/>
                  </a:lnTo>
                  <a:lnTo>
                    <a:pt x="1646" y="533"/>
                  </a:lnTo>
                  <a:lnTo>
                    <a:pt x="1659" y="540"/>
                  </a:lnTo>
                  <a:lnTo>
                    <a:pt x="1670" y="549"/>
                  </a:lnTo>
                  <a:lnTo>
                    <a:pt x="1682" y="558"/>
                  </a:lnTo>
                  <a:lnTo>
                    <a:pt x="1692" y="567"/>
                  </a:lnTo>
                  <a:lnTo>
                    <a:pt x="1704" y="578"/>
                  </a:lnTo>
                  <a:lnTo>
                    <a:pt x="1714" y="588"/>
                  </a:lnTo>
                  <a:lnTo>
                    <a:pt x="1723" y="599"/>
                  </a:lnTo>
                  <a:lnTo>
                    <a:pt x="1733" y="609"/>
                  </a:lnTo>
                  <a:lnTo>
                    <a:pt x="1742" y="620"/>
                  </a:lnTo>
                  <a:lnTo>
                    <a:pt x="1751" y="633"/>
                  </a:lnTo>
                  <a:lnTo>
                    <a:pt x="1767" y="657"/>
                  </a:lnTo>
                  <a:lnTo>
                    <a:pt x="1775" y="670"/>
                  </a:lnTo>
                  <a:lnTo>
                    <a:pt x="1782" y="683"/>
                  </a:lnTo>
                  <a:lnTo>
                    <a:pt x="1796" y="711"/>
                  </a:lnTo>
                  <a:lnTo>
                    <a:pt x="1809" y="740"/>
                  </a:lnTo>
                  <a:lnTo>
                    <a:pt x="1822" y="771"/>
                  </a:lnTo>
                  <a:lnTo>
                    <a:pt x="1827" y="788"/>
                  </a:lnTo>
                  <a:lnTo>
                    <a:pt x="1833" y="803"/>
                  </a:lnTo>
                  <a:lnTo>
                    <a:pt x="1842" y="838"/>
                  </a:lnTo>
                  <a:lnTo>
                    <a:pt x="1851" y="874"/>
                  </a:lnTo>
                  <a:lnTo>
                    <a:pt x="1859" y="911"/>
                  </a:lnTo>
                  <a:lnTo>
                    <a:pt x="1864" y="930"/>
                  </a:lnTo>
                  <a:lnTo>
                    <a:pt x="1867" y="951"/>
                  </a:lnTo>
                  <a:lnTo>
                    <a:pt x="1873" y="991"/>
                  </a:lnTo>
                  <a:lnTo>
                    <a:pt x="1877" y="1033"/>
                  </a:lnTo>
                  <a:lnTo>
                    <a:pt x="1880" y="1076"/>
                  </a:lnTo>
                  <a:lnTo>
                    <a:pt x="1882" y="1099"/>
                  </a:lnTo>
                  <a:lnTo>
                    <a:pt x="1884" y="1123"/>
                  </a:lnTo>
                  <a:lnTo>
                    <a:pt x="1885" y="1170"/>
                  </a:lnTo>
                  <a:lnTo>
                    <a:pt x="1885" y="1218"/>
                  </a:lnTo>
                  <a:lnTo>
                    <a:pt x="1885" y="1250"/>
                  </a:lnTo>
                  <a:lnTo>
                    <a:pt x="1885" y="1281"/>
                  </a:lnTo>
                  <a:lnTo>
                    <a:pt x="1884" y="1312"/>
                  </a:lnTo>
                  <a:lnTo>
                    <a:pt x="1882" y="1342"/>
                  </a:lnTo>
                  <a:lnTo>
                    <a:pt x="1880" y="1371"/>
                  </a:lnTo>
                  <a:lnTo>
                    <a:pt x="1877" y="1399"/>
                  </a:lnTo>
                  <a:lnTo>
                    <a:pt x="1875" y="1427"/>
                  </a:lnTo>
                  <a:lnTo>
                    <a:pt x="1874" y="1441"/>
                  </a:lnTo>
                  <a:lnTo>
                    <a:pt x="1871" y="1454"/>
                  </a:lnTo>
                  <a:lnTo>
                    <a:pt x="1868" y="1480"/>
                  </a:lnTo>
                  <a:lnTo>
                    <a:pt x="1864" y="1505"/>
                  </a:lnTo>
                  <a:lnTo>
                    <a:pt x="1859" y="1529"/>
                  </a:lnTo>
                  <a:lnTo>
                    <a:pt x="1854" y="1553"/>
                  </a:lnTo>
                  <a:lnTo>
                    <a:pt x="1849" y="1575"/>
                  </a:lnTo>
                  <a:lnTo>
                    <a:pt x="1843" y="1598"/>
                  </a:lnTo>
                  <a:lnTo>
                    <a:pt x="1836" y="1619"/>
                  </a:lnTo>
                  <a:lnTo>
                    <a:pt x="1830" y="1639"/>
                  </a:lnTo>
                  <a:lnTo>
                    <a:pt x="1823" y="1659"/>
                  </a:lnTo>
                  <a:lnTo>
                    <a:pt x="1815" y="1679"/>
                  </a:lnTo>
                  <a:lnTo>
                    <a:pt x="1811" y="1688"/>
                  </a:lnTo>
                  <a:lnTo>
                    <a:pt x="1806" y="1697"/>
                  </a:lnTo>
                  <a:lnTo>
                    <a:pt x="1798" y="1715"/>
                  </a:lnTo>
                  <a:lnTo>
                    <a:pt x="1788" y="1733"/>
                  </a:lnTo>
                  <a:lnTo>
                    <a:pt x="1778" y="1750"/>
                  </a:lnTo>
                  <a:lnTo>
                    <a:pt x="1768" y="1765"/>
                  </a:lnTo>
                  <a:lnTo>
                    <a:pt x="1757" y="1781"/>
                  </a:lnTo>
                  <a:lnTo>
                    <a:pt x="1745" y="1796"/>
                  </a:lnTo>
                  <a:lnTo>
                    <a:pt x="1733" y="1810"/>
                  </a:lnTo>
                  <a:lnTo>
                    <a:pt x="1721" y="1825"/>
                  </a:lnTo>
                  <a:lnTo>
                    <a:pt x="1707" y="1837"/>
                  </a:lnTo>
                  <a:lnTo>
                    <a:pt x="1693" y="1851"/>
                  </a:lnTo>
                  <a:lnTo>
                    <a:pt x="1679" y="1862"/>
                  </a:lnTo>
                  <a:lnTo>
                    <a:pt x="1663" y="1874"/>
                  </a:lnTo>
                  <a:lnTo>
                    <a:pt x="1648" y="1884"/>
                  </a:lnTo>
                  <a:lnTo>
                    <a:pt x="1831" y="2178"/>
                  </a:lnTo>
                  <a:lnTo>
                    <a:pt x="1607" y="2282"/>
                  </a:lnTo>
                  <a:lnTo>
                    <a:pt x="1413" y="1965"/>
                  </a:lnTo>
                  <a:lnTo>
                    <a:pt x="1402" y="1969"/>
                  </a:lnTo>
                  <a:lnTo>
                    <a:pt x="1396" y="1970"/>
                  </a:lnTo>
                  <a:lnTo>
                    <a:pt x="1389" y="1971"/>
                  </a:lnTo>
                  <a:lnTo>
                    <a:pt x="1375" y="1973"/>
                  </a:lnTo>
                  <a:lnTo>
                    <a:pt x="1359" y="1975"/>
                  </a:lnTo>
                  <a:lnTo>
                    <a:pt x="1342" y="1977"/>
                  </a:lnTo>
                  <a:lnTo>
                    <a:pt x="1323" y="1978"/>
                  </a:lnTo>
                  <a:lnTo>
                    <a:pt x="1303" y="1978"/>
                  </a:lnTo>
                  <a:lnTo>
                    <a:pt x="1280" y="1978"/>
                  </a:lnTo>
                  <a:close/>
                  <a:moveTo>
                    <a:pt x="3107" y="0"/>
                  </a:moveTo>
                  <a:lnTo>
                    <a:pt x="2987" y="0"/>
                  </a:lnTo>
                  <a:lnTo>
                    <a:pt x="2359" y="0"/>
                  </a:lnTo>
                  <a:lnTo>
                    <a:pt x="1732" y="0"/>
                  </a:lnTo>
                  <a:lnTo>
                    <a:pt x="1103" y="0"/>
                  </a:lnTo>
                  <a:lnTo>
                    <a:pt x="476" y="0"/>
                  </a:lnTo>
                  <a:lnTo>
                    <a:pt x="0" y="475"/>
                  </a:lnTo>
                  <a:lnTo>
                    <a:pt x="0" y="1271"/>
                  </a:lnTo>
                  <a:lnTo>
                    <a:pt x="0" y="2066"/>
                  </a:lnTo>
                  <a:lnTo>
                    <a:pt x="0" y="2197"/>
                  </a:lnTo>
                  <a:lnTo>
                    <a:pt x="0" y="2526"/>
                  </a:lnTo>
                  <a:lnTo>
                    <a:pt x="330" y="2526"/>
                  </a:lnTo>
                  <a:lnTo>
                    <a:pt x="450" y="2526"/>
                  </a:lnTo>
                  <a:lnTo>
                    <a:pt x="1078" y="2526"/>
                  </a:lnTo>
                  <a:lnTo>
                    <a:pt x="1706" y="2526"/>
                  </a:lnTo>
                  <a:lnTo>
                    <a:pt x="2333" y="2526"/>
                  </a:lnTo>
                  <a:lnTo>
                    <a:pt x="2961" y="2526"/>
                  </a:lnTo>
                  <a:lnTo>
                    <a:pt x="3438" y="2051"/>
                  </a:lnTo>
                  <a:lnTo>
                    <a:pt x="3438" y="1255"/>
                  </a:lnTo>
                  <a:lnTo>
                    <a:pt x="3438" y="460"/>
                  </a:lnTo>
                  <a:lnTo>
                    <a:pt x="3438" y="329"/>
                  </a:lnTo>
                  <a:lnTo>
                    <a:pt x="3438" y="0"/>
                  </a:lnTo>
                  <a:lnTo>
                    <a:pt x="3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390" name="Google Shape;390;p68"/>
          <p:cNvSpPr txBox="1">
            <a:spLocks noGrp="1"/>
          </p:cNvSpPr>
          <p:nvPr>
            <p:ph type="body" idx="2"/>
          </p:nvPr>
        </p:nvSpPr>
        <p:spPr>
          <a:xfrm>
            <a:off x="550862" y="5157787"/>
            <a:ext cx="3528914" cy="863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itillium Web"/>
              <a:buNone/>
              <a:defRPr sz="36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tillium Web"/>
              <a:buNone/>
              <a:defRPr sz="1400"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›"/>
              <a:defRPr sz="1400"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391" name="Google Shape;391;p68"/>
          <p:cNvSpPr txBox="1">
            <a:spLocks noGrp="1"/>
          </p:cNvSpPr>
          <p:nvPr>
            <p:ph type="body" idx="3"/>
          </p:nvPr>
        </p:nvSpPr>
        <p:spPr>
          <a:xfrm>
            <a:off x="4367808" y="5157787"/>
            <a:ext cx="3456383" cy="863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itillium Web"/>
              <a:buNone/>
              <a:defRPr sz="36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tillium Web"/>
              <a:buNone/>
              <a:defRPr sz="1400"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›"/>
              <a:defRPr sz="1400"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392" name="Google Shape;392;p68"/>
          <p:cNvSpPr txBox="1">
            <a:spLocks noGrp="1"/>
          </p:cNvSpPr>
          <p:nvPr>
            <p:ph type="body" idx="4"/>
          </p:nvPr>
        </p:nvSpPr>
        <p:spPr>
          <a:xfrm>
            <a:off x="8112224" y="5157787"/>
            <a:ext cx="3528913" cy="863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itillium Web"/>
              <a:buNone/>
              <a:defRPr sz="36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tillium Web"/>
              <a:buNone/>
              <a:defRPr sz="1400"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›"/>
              <a:defRPr sz="1400"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8726585"/>
      </p:ext>
    </p:extLst>
  </p:cSld>
  <p:clrMapOvr>
    <a:masterClrMapping/>
  </p:clrMapOvr>
  <p:transition spd="med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/ Client Mosaic">
  <p:cSld name="Picture / Client Mosaic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69"/>
          <p:cNvSpPr txBox="1">
            <a:spLocks noGrp="1"/>
          </p:cNvSpPr>
          <p:nvPr>
            <p:ph type="title"/>
          </p:nvPr>
        </p:nvSpPr>
        <p:spPr>
          <a:xfrm>
            <a:off x="550862" y="692149"/>
            <a:ext cx="11090275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69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69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69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8" name="Google Shape;398;p69"/>
          <p:cNvSpPr>
            <a:spLocks noGrp="1"/>
          </p:cNvSpPr>
          <p:nvPr>
            <p:ph type="pic" idx="2"/>
          </p:nvPr>
        </p:nvSpPr>
        <p:spPr>
          <a:xfrm>
            <a:off x="550863" y="1844675"/>
            <a:ext cx="2665412" cy="1368295"/>
          </a:xfrm>
          <a:prstGeom prst="snip2DiagRect">
            <a:avLst>
              <a:gd name="adj1" fmla="val 9112"/>
              <a:gd name="adj2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399" name="Google Shape;399;p69"/>
          <p:cNvSpPr>
            <a:spLocks noGrp="1"/>
          </p:cNvSpPr>
          <p:nvPr>
            <p:ph type="pic" idx="3"/>
          </p:nvPr>
        </p:nvSpPr>
        <p:spPr>
          <a:xfrm>
            <a:off x="550863" y="3356990"/>
            <a:ext cx="2665412" cy="1368190"/>
          </a:xfrm>
          <a:prstGeom prst="snip2DiagRect">
            <a:avLst>
              <a:gd name="adj1" fmla="val 9112"/>
              <a:gd name="adj2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400" name="Google Shape;400;p69"/>
          <p:cNvSpPr>
            <a:spLocks noGrp="1"/>
          </p:cNvSpPr>
          <p:nvPr>
            <p:ph type="pic" idx="4"/>
          </p:nvPr>
        </p:nvSpPr>
        <p:spPr>
          <a:xfrm>
            <a:off x="550863" y="4869200"/>
            <a:ext cx="2665412" cy="1296650"/>
          </a:xfrm>
          <a:prstGeom prst="snip2DiagRect">
            <a:avLst>
              <a:gd name="adj1" fmla="val 9112"/>
              <a:gd name="adj2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401" name="Google Shape;401;p69"/>
          <p:cNvSpPr>
            <a:spLocks noGrp="1"/>
          </p:cNvSpPr>
          <p:nvPr>
            <p:ph type="pic" idx="5"/>
          </p:nvPr>
        </p:nvSpPr>
        <p:spPr>
          <a:xfrm>
            <a:off x="3359620" y="1844675"/>
            <a:ext cx="2664370" cy="1368295"/>
          </a:xfrm>
          <a:prstGeom prst="snip2DiagRect">
            <a:avLst>
              <a:gd name="adj1" fmla="val 9112"/>
              <a:gd name="adj2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402" name="Google Shape;402;p69"/>
          <p:cNvSpPr>
            <a:spLocks noGrp="1"/>
          </p:cNvSpPr>
          <p:nvPr>
            <p:ph type="pic" idx="6"/>
          </p:nvPr>
        </p:nvSpPr>
        <p:spPr>
          <a:xfrm>
            <a:off x="3359620" y="3356990"/>
            <a:ext cx="2664370" cy="1368190"/>
          </a:xfrm>
          <a:prstGeom prst="snip2DiagRect">
            <a:avLst>
              <a:gd name="adj1" fmla="val 9112"/>
              <a:gd name="adj2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403" name="Google Shape;403;p69"/>
          <p:cNvSpPr>
            <a:spLocks noGrp="1"/>
          </p:cNvSpPr>
          <p:nvPr>
            <p:ph type="pic" idx="7"/>
          </p:nvPr>
        </p:nvSpPr>
        <p:spPr>
          <a:xfrm>
            <a:off x="3359620" y="4869200"/>
            <a:ext cx="2664370" cy="1296650"/>
          </a:xfrm>
          <a:prstGeom prst="snip2DiagRect">
            <a:avLst>
              <a:gd name="adj1" fmla="val 9112"/>
              <a:gd name="adj2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404" name="Google Shape;404;p69"/>
          <p:cNvSpPr>
            <a:spLocks noGrp="1"/>
          </p:cNvSpPr>
          <p:nvPr>
            <p:ph type="pic" idx="8"/>
          </p:nvPr>
        </p:nvSpPr>
        <p:spPr>
          <a:xfrm>
            <a:off x="6168010" y="1844675"/>
            <a:ext cx="2664370" cy="1368295"/>
          </a:xfrm>
          <a:prstGeom prst="snip2DiagRect">
            <a:avLst>
              <a:gd name="adj1" fmla="val 9112"/>
              <a:gd name="adj2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405" name="Google Shape;405;p69"/>
          <p:cNvSpPr>
            <a:spLocks noGrp="1"/>
          </p:cNvSpPr>
          <p:nvPr>
            <p:ph type="pic" idx="9"/>
          </p:nvPr>
        </p:nvSpPr>
        <p:spPr>
          <a:xfrm>
            <a:off x="6168010" y="3356990"/>
            <a:ext cx="2664370" cy="1368190"/>
          </a:xfrm>
          <a:prstGeom prst="snip2DiagRect">
            <a:avLst>
              <a:gd name="adj1" fmla="val 9112"/>
              <a:gd name="adj2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406" name="Google Shape;406;p69"/>
          <p:cNvSpPr>
            <a:spLocks noGrp="1"/>
          </p:cNvSpPr>
          <p:nvPr>
            <p:ph type="pic" idx="13"/>
          </p:nvPr>
        </p:nvSpPr>
        <p:spPr>
          <a:xfrm>
            <a:off x="6168010" y="4869200"/>
            <a:ext cx="2664370" cy="1296650"/>
          </a:xfrm>
          <a:prstGeom prst="snip2DiagRect">
            <a:avLst>
              <a:gd name="adj1" fmla="val 9112"/>
              <a:gd name="adj2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407" name="Google Shape;407;p69"/>
          <p:cNvSpPr>
            <a:spLocks noGrp="1"/>
          </p:cNvSpPr>
          <p:nvPr>
            <p:ph type="pic" idx="14"/>
          </p:nvPr>
        </p:nvSpPr>
        <p:spPr>
          <a:xfrm>
            <a:off x="8975725" y="1844675"/>
            <a:ext cx="2665413" cy="1368295"/>
          </a:xfrm>
          <a:prstGeom prst="snip2DiagRect">
            <a:avLst>
              <a:gd name="adj1" fmla="val 9112"/>
              <a:gd name="adj2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408" name="Google Shape;408;p69"/>
          <p:cNvSpPr>
            <a:spLocks noGrp="1"/>
          </p:cNvSpPr>
          <p:nvPr>
            <p:ph type="pic" idx="15"/>
          </p:nvPr>
        </p:nvSpPr>
        <p:spPr>
          <a:xfrm>
            <a:off x="8975725" y="3356990"/>
            <a:ext cx="2665413" cy="1368190"/>
          </a:xfrm>
          <a:prstGeom prst="snip2DiagRect">
            <a:avLst>
              <a:gd name="adj1" fmla="val 9112"/>
              <a:gd name="adj2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409" name="Google Shape;409;p69"/>
          <p:cNvSpPr>
            <a:spLocks noGrp="1"/>
          </p:cNvSpPr>
          <p:nvPr>
            <p:ph type="pic" idx="16"/>
          </p:nvPr>
        </p:nvSpPr>
        <p:spPr>
          <a:xfrm>
            <a:off x="8975725" y="4869200"/>
            <a:ext cx="2665413" cy="1296650"/>
          </a:xfrm>
          <a:prstGeom prst="snip2DiagRect">
            <a:avLst>
              <a:gd name="adj1" fmla="val 9112"/>
              <a:gd name="adj2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410" name="Google Shape;410;p69"/>
          <p:cNvSpPr txBox="1">
            <a:spLocks noGrp="1"/>
          </p:cNvSpPr>
          <p:nvPr>
            <p:ph type="body" idx="1"/>
          </p:nvPr>
        </p:nvSpPr>
        <p:spPr>
          <a:xfrm>
            <a:off x="550863" y="476673"/>
            <a:ext cx="11090275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5642336"/>
      </p:ext>
    </p:extLst>
  </p:cSld>
  <p:clrMapOvr>
    <a:masterClrMapping/>
  </p:clrMapOvr>
  <p:transition spd="med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s">
  <p:cSld name="Two Contents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70"/>
          <p:cNvSpPr/>
          <p:nvPr/>
        </p:nvSpPr>
        <p:spPr>
          <a:xfrm>
            <a:off x="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 extrusionOk="0">
                <a:moveTo>
                  <a:pt x="479425" y="0"/>
                </a:moveTo>
                <a:lnTo>
                  <a:pt x="6096000" y="0"/>
                </a:lnTo>
                <a:lnTo>
                  <a:pt x="6096000" y="6378574"/>
                </a:lnTo>
                <a:lnTo>
                  <a:pt x="5616575" y="6857999"/>
                </a:lnTo>
                <a:lnTo>
                  <a:pt x="6096000" y="6857999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9425"/>
                </a:lnTo>
                <a:close/>
              </a:path>
            </a:pathLst>
          </a:custGeom>
          <a:solidFill>
            <a:srgbClr val="84889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84889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13" name="Google Shape;413;p70"/>
          <p:cNvSpPr txBox="1">
            <a:spLocks noGrp="1"/>
          </p:cNvSpPr>
          <p:nvPr>
            <p:ph type="title"/>
          </p:nvPr>
        </p:nvSpPr>
        <p:spPr>
          <a:xfrm>
            <a:off x="550863" y="692149"/>
            <a:ext cx="5257106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Titillium Web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70"/>
          <p:cNvSpPr txBox="1">
            <a:spLocks noGrp="1"/>
          </p:cNvSpPr>
          <p:nvPr>
            <p:ph type="body" idx="1"/>
          </p:nvPr>
        </p:nvSpPr>
        <p:spPr>
          <a:xfrm>
            <a:off x="550863" y="1844675"/>
            <a:ext cx="5257105" cy="43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›"/>
              <a:defRPr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›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›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›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›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415" name="Google Shape;415;p70"/>
          <p:cNvSpPr txBox="1">
            <a:spLocks noGrp="1"/>
          </p:cNvSpPr>
          <p:nvPr>
            <p:ph type="body" idx="2"/>
          </p:nvPr>
        </p:nvSpPr>
        <p:spPr>
          <a:xfrm>
            <a:off x="6384032" y="1844675"/>
            <a:ext cx="5257106" cy="43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416" name="Google Shape;416;p70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70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70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9" name="Google Shape;419;p70"/>
          <p:cNvSpPr txBox="1">
            <a:spLocks noGrp="1"/>
          </p:cNvSpPr>
          <p:nvPr>
            <p:ph type="body" idx="3"/>
          </p:nvPr>
        </p:nvSpPr>
        <p:spPr>
          <a:xfrm>
            <a:off x="6384032" y="476673"/>
            <a:ext cx="5257106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4215241"/>
      </p:ext>
    </p:extLst>
  </p:cSld>
  <p:clrMapOvr>
    <a:masterClrMapping/>
  </p:clrMapOvr>
  <p:transition spd="med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s 2">
  <p:cSld name="Two Contents 2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71"/>
          <p:cNvSpPr/>
          <p:nvPr/>
        </p:nvSpPr>
        <p:spPr>
          <a:xfrm>
            <a:off x="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 extrusionOk="0">
                <a:moveTo>
                  <a:pt x="479425" y="0"/>
                </a:moveTo>
                <a:lnTo>
                  <a:pt x="6096000" y="0"/>
                </a:lnTo>
                <a:lnTo>
                  <a:pt x="6096000" y="6378574"/>
                </a:lnTo>
                <a:lnTo>
                  <a:pt x="5616575" y="6857999"/>
                </a:lnTo>
                <a:lnTo>
                  <a:pt x="6096000" y="6857999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9425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22" name="Google Shape;422;p71"/>
          <p:cNvSpPr txBox="1">
            <a:spLocks noGrp="1"/>
          </p:cNvSpPr>
          <p:nvPr>
            <p:ph type="title"/>
          </p:nvPr>
        </p:nvSpPr>
        <p:spPr>
          <a:xfrm>
            <a:off x="550863" y="692149"/>
            <a:ext cx="5257106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tillium Web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71"/>
          <p:cNvSpPr txBox="1">
            <a:spLocks noGrp="1"/>
          </p:cNvSpPr>
          <p:nvPr>
            <p:ph type="body" idx="1"/>
          </p:nvPr>
        </p:nvSpPr>
        <p:spPr>
          <a:xfrm>
            <a:off x="550863" y="1844675"/>
            <a:ext cx="5257105" cy="43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›"/>
              <a:defRPr>
                <a:solidFill>
                  <a:schemeClr val="dk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›"/>
              <a:defRPr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›"/>
              <a:defRPr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›"/>
              <a:defRPr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›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424" name="Google Shape;424;p71"/>
          <p:cNvSpPr txBox="1">
            <a:spLocks noGrp="1"/>
          </p:cNvSpPr>
          <p:nvPr>
            <p:ph type="body" idx="2"/>
          </p:nvPr>
        </p:nvSpPr>
        <p:spPr>
          <a:xfrm>
            <a:off x="6384032" y="1844675"/>
            <a:ext cx="5257106" cy="43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425" name="Google Shape;425;p71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71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71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8" name="Google Shape;428;p71"/>
          <p:cNvSpPr txBox="1">
            <a:spLocks noGrp="1"/>
          </p:cNvSpPr>
          <p:nvPr>
            <p:ph type="body" idx="3"/>
          </p:nvPr>
        </p:nvSpPr>
        <p:spPr>
          <a:xfrm>
            <a:off x="6384032" y="476673"/>
            <a:ext cx="5257106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3905903"/>
      </p:ext>
    </p:extLst>
  </p:cSld>
  <p:clrMapOvr>
    <a:masterClrMapping/>
  </p:clrMapOvr>
  <p:transition spd="med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s 2nd">
  <p:cSld name="Two Contents 2nd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72"/>
          <p:cNvSpPr/>
          <p:nvPr/>
        </p:nvSpPr>
        <p:spPr>
          <a:xfrm>
            <a:off x="609600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 extrusionOk="0">
                <a:moveTo>
                  <a:pt x="479425" y="0"/>
                </a:moveTo>
                <a:lnTo>
                  <a:pt x="6096000" y="0"/>
                </a:lnTo>
                <a:lnTo>
                  <a:pt x="6096000" y="6378574"/>
                </a:lnTo>
                <a:lnTo>
                  <a:pt x="5616575" y="6857999"/>
                </a:lnTo>
                <a:lnTo>
                  <a:pt x="6096000" y="6857999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9425"/>
                </a:lnTo>
                <a:close/>
              </a:path>
            </a:pathLst>
          </a:custGeom>
          <a:solidFill>
            <a:srgbClr val="84889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31" name="Google Shape;431;p72"/>
          <p:cNvSpPr txBox="1">
            <a:spLocks noGrp="1"/>
          </p:cNvSpPr>
          <p:nvPr>
            <p:ph type="body" idx="1"/>
          </p:nvPr>
        </p:nvSpPr>
        <p:spPr>
          <a:xfrm>
            <a:off x="550863" y="1844675"/>
            <a:ext cx="5257105" cy="43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›"/>
              <a:defRPr>
                <a:solidFill>
                  <a:schemeClr val="dk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›"/>
              <a:defRPr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›"/>
              <a:defRPr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›"/>
              <a:defRPr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›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432" name="Google Shape;432;p72"/>
          <p:cNvSpPr txBox="1">
            <a:spLocks noGrp="1"/>
          </p:cNvSpPr>
          <p:nvPr>
            <p:ph type="body" idx="2"/>
          </p:nvPr>
        </p:nvSpPr>
        <p:spPr>
          <a:xfrm>
            <a:off x="6384032" y="1844675"/>
            <a:ext cx="5257106" cy="43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›"/>
              <a:defRPr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›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›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›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›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433" name="Google Shape;433;p72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72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72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6" name="Google Shape;436;p72"/>
          <p:cNvSpPr txBox="1">
            <a:spLocks noGrp="1"/>
          </p:cNvSpPr>
          <p:nvPr>
            <p:ph type="title"/>
          </p:nvPr>
        </p:nvSpPr>
        <p:spPr>
          <a:xfrm>
            <a:off x="550863" y="692149"/>
            <a:ext cx="5257106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tillium Web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72"/>
          <p:cNvSpPr txBox="1">
            <a:spLocks noGrp="1"/>
          </p:cNvSpPr>
          <p:nvPr>
            <p:ph type="body" idx="3"/>
          </p:nvPr>
        </p:nvSpPr>
        <p:spPr>
          <a:xfrm>
            <a:off x="6384032" y="476673"/>
            <a:ext cx="5257106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6175033"/>
      </p:ext>
    </p:extLst>
  </p:cSld>
  <p:clrMapOvr>
    <a:masterClrMapping/>
  </p:clrMapOvr>
  <p:transition spd="med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_Two Contents 2nd 2">
  <p:cSld name="_Two Contents 2nd 2"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73"/>
          <p:cNvSpPr/>
          <p:nvPr/>
        </p:nvSpPr>
        <p:spPr>
          <a:xfrm>
            <a:off x="609600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 extrusionOk="0">
                <a:moveTo>
                  <a:pt x="479425" y="0"/>
                </a:moveTo>
                <a:lnTo>
                  <a:pt x="6096000" y="0"/>
                </a:lnTo>
                <a:lnTo>
                  <a:pt x="6096000" y="6378574"/>
                </a:lnTo>
                <a:lnTo>
                  <a:pt x="5616575" y="6857999"/>
                </a:lnTo>
                <a:lnTo>
                  <a:pt x="6096000" y="6857999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9425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40" name="Google Shape;440;p73"/>
          <p:cNvSpPr txBox="1">
            <a:spLocks noGrp="1"/>
          </p:cNvSpPr>
          <p:nvPr>
            <p:ph type="body" idx="1"/>
          </p:nvPr>
        </p:nvSpPr>
        <p:spPr>
          <a:xfrm>
            <a:off x="550863" y="1844675"/>
            <a:ext cx="5257105" cy="43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›"/>
              <a:defRPr>
                <a:solidFill>
                  <a:schemeClr val="dk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›"/>
              <a:defRPr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›"/>
              <a:defRPr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›"/>
              <a:defRPr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›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441" name="Google Shape;441;p73"/>
          <p:cNvSpPr txBox="1">
            <a:spLocks noGrp="1"/>
          </p:cNvSpPr>
          <p:nvPr>
            <p:ph type="body" idx="2"/>
          </p:nvPr>
        </p:nvSpPr>
        <p:spPr>
          <a:xfrm>
            <a:off x="6384032" y="1844675"/>
            <a:ext cx="5257106" cy="43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›"/>
              <a:defRPr>
                <a:solidFill>
                  <a:schemeClr val="dk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›"/>
              <a:defRPr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›"/>
              <a:defRPr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›"/>
              <a:defRPr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›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442" name="Google Shape;442;p73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73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p73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5" name="Google Shape;445;p73"/>
          <p:cNvSpPr txBox="1">
            <a:spLocks noGrp="1"/>
          </p:cNvSpPr>
          <p:nvPr>
            <p:ph type="title"/>
          </p:nvPr>
        </p:nvSpPr>
        <p:spPr>
          <a:xfrm>
            <a:off x="550863" y="692149"/>
            <a:ext cx="5257106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tillium Web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73"/>
          <p:cNvSpPr txBox="1">
            <a:spLocks noGrp="1"/>
          </p:cNvSpPr>
          <p:nvPr>
            <p:ph type="body" idx="3"/>
          </p:nvPr>
        </p:nvSpPr>
        <p:spPr>
          <a:xfrm>
            <a:off x="6384032" y="476673"/>
            <a:ext cx="5257106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7233576"/>
      </p:ext>
    </p:extLst>
  </p:cSld>
  <p:clrMapOvr>
    <a:masterClrMapping/>
  </p:clrMapOvr>
  <p:transition spd="med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cess">
  <p:cSld name="Process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74"/>
          <p:cNvSpPr txBox="1">
            <a:spLocks noGrp="1"/>
          </p:cNvSpPr>
          <p:nvPr>
            <p:ph type="title"/>
          </p:nvPr>
        </p:nvSpPr>
        <p:spPr>
          <a:xfrm>
            <a:off x="550862" y="692149"/>
            <a:ext cx="11090275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74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74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74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2" name="Google Shape;452;p74"/>
          <p:cNvSpPr>
            <a:spLocks noGrp="1"/>
          </p:cNvSpPr>
          <p:nvPr>
            <p:ph type="body" idx="1"/>
          </p:nvPr>
        </p:nvSpPr>
        <p:spPr>
          <a:xfrm>
            <a:off x="911424" y="2348682"/>
            <a:ext cx="2376487" cy="1584374"/>
          </a:xfrm>
          <a:prstGeom prst="snip2DiagRect">
            <a:avLst>
              <a:gd name="adj1" fmla="val 12501"/>
              <a:gd name="adj2" fmla="val 799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itillium Web"/>
              <a:buNone/>
              <a:defRPr sz="60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453" name="Google Shape;453;p74"/>
          <p:cNvSpPr txBox="1">
            <a:spLocks noGrp="1"/>
          </p:cNvSpPr>
          <p:nvPr>
            <p:ph type="body" idx="2"/>
          </p:nvPr>
        </p:nvSpPr>
        <p:spPr>
          <a:xfrm>
            <a:off x="911424" y="4221088"/>
            <a:ext cx="2376487" cy="172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454" name="Google Shape;454;p74"/>
          <p:cNvSpPr>
            <a:spLocks noGrp="1"/>
          </p:cNvSpPr>
          <p:nvPr>
            <p:ph type="body" idx="3"/>
          </p:nvPr>
        </p:nvSpPr>
        <p:spPr>
          <a:xfrm>
            <a:off x="3575497" y="2348682"/>
            <a:ext cx="2376487" cy="1584374"/>
          </a:xfrm>
          <a:prstGeom prst="snip2DiagRect">
            <a:avLst>
              <a:gd name="adj1" fmla="val 12501"/>
              <a:gd name="adj2" fmla="val 799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itillium Web"/>
              <a:buNone/>
              <a:defRPr sz="60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455" name="Google Shape;455;p74"/>
          <p:cNvSpPr>
            <a:spLocks noGrp="1"/>
          </p:cNvSpPr>
          <p:nvPr>
            <p:ph type="body" idx="4"/>
          </p:nvPr>
        </p:nvSpPr>
        <p:spPr>
          <a:xfrm>
            <a:off x="6239793" y="2348682"/>
            <a:ext cx="2376487" cy="1584374"/>
          </a:xfrm>
          <a:prstGeom prst="snip2DiagRect">
            <a:avLst>
              <a:gd name="adj1" fmla="val 12501"/>
              <a:gd name="adj2" fmla="val 799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itillium Web"/>
              <a:buNone/>
              <a:defRPr sz="60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456" name="Google Shape;456;p74"/>
          <p:cNvSpPr>
            <a:spLocks noGrp="1"/>
          </p:cNvSpPr>
          <p:nvPr>
            <p:ph type="body" idx="5"/>
          </p:nvPr>
        </p:nvSpPr>
        <p:spPr>
          <a:xfrm>
            <a:off x="8904089" y="2348682"/>
            <a:ext cx="2376487" cy="1584374"/>
          </a:xfrm>
          <a:prstGeom prst="snip2DiagRect">
            <a:avLst>
              <a:gd name="adj1" fmla="val 12501"/>
              <a:gd name="adj2" fmla="val 799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itillium Web"/>
              <a:buNone/>
              <a:defRPr sz="60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457" name="Google Shape;457;p74"/>
          <p:cNvSpPr txBox="1">
            <a:spLocks noGrp="1"/>
          </p:cNvSpPr>
          <p:nvPr>
            <p:ph type="body" idx="6"/>
          </p:nvPr>
        </p:nvSpPr>
        <p:spPr>
          <a:xfrm>
            <a:off x="3575720" y="4221088"/>
            <a:ext cx="2376487" cy="172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458" name="Google Shape;458;p74"/>
          <p:cNvSpPr txBox="1">
            <a:spLocks noGrp="1"/>
          </p:cNvSpPr>
          <p:nvPr>
            <p:ph type="body" idx="7"/>
          </p:nvPr>
        </p:nvSpPr>
        <p:spPr>
          <a:xfrm>
            <a:off x="6240016" y="4221088"/>
            <a:ext cx="2376487" cy="172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459" name="Google Shape;459;p74"/>
          <p:cNvSpPr txBox="1">
            <a:spLocks noGrp="1"/>
          </p:cNvSpPr>
          <p:nvPr>
            <p:ph type="body" idx="8"/>
          </p:nvPr>
        </p:nvSpPr>
        <p:spPr>
          <a:xfrm>
            <a:off x="8904312" y="4221088"/>
            <a:ext cx="2376487" cy="172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460" name="Google Shape;460;p74"/>
          <p:cNvSpPr txBox="1">
            <a:spLocks noGrp="1"/>
          </p:cNvSpPr>
          <p:nvPr>
            <p:ph type="body" idx="9"/>
          </p:nvPr>
        </p:nvSpPr>
        <p:spPr>
          <a:xfrm>
            <a:off x="550863" y="476673"/>
            <a:ext cx="11090275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4696503"/>
      </p:ext>
    </p:extLst>
  </p:cSld>
  <p:clrMapOvr>
    <a:masterClrMapping/>
  </p:clrMapOvr>
  <p:transition spd="med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76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76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76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7" name="Google Shape;477;p76"/>
          <p:cNvSpPr txBox="1">
            <a:spLocks noGrp="1"/>
          </p:cNvSpPr>
          <p:nvPr>
            <p:ph type="body" idx="1"/>
          </p:nvPr>
        </p:nvSpPr>
        <p:spPr>
          <a:xfrm>
            <a:off x="2495601" y="1844828"/>
            <a:ext cx="7200798" cy="3168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3400"/>
              <a:buFont typeface="Titillium Web"/>
              <a:buNone/>
              <a:defRPr sz="3400"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None/>
              <a:defRPr sz="1400"/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›"/>
              <a:defRPr sz="1400"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478" name="Google Shape;478;p76"/>
          <p:cNvSpPr/>
          <p:nvPr/>
        </p:nvSpPr>
        <p:spPr>
          <a:xfrm>
            <a:off x="2063552" y="1700808"/>
            <a:ext cx="288000" cy="418108"/>
          </a:xfrm>
          <a:custGeom>
            <a:avLst/>
            <a:gdLst/>
            <a:ahLst/>
            <a:cxnLst/>
            <a:rect l="l" t="t" r="r" b="b"/>
            <a:pathLst>
              <a:path w="1139" h="1654" extrusionOk="0">
                <a:moveTo>
                  <a:pt x="749" y="872"/>
                </a:moveTo>
                <a:lnTo>
                  <a:pt x="0" y="872"/>
                </a:lnTo>
                <a:lnTo>
                  <a:pt x="0" y="192"/>
                </a:lnTo>
                <a:lnTo>
                  <a:pt x="191" y="0"/>
                </a:lnTo>
                <a:lnTo>
                  <a:pt x="1139" y="0"/>
                </a:lnTo>
                <a:lnTo>
                  <a:pt x="1139" y="638"/>
                </a:lnTo>
                <a:lnTo>
                  <a:pt x="1139" y="681"/>
                </a:lnTo>
                <a:lnTo>
                  <a:pt x="1139" y="1463"/>
                </a:lnTo>
                <a:lnTo>
                  <a:pt x="947" y="1654"/>
                </a:lnTo>
                <a:lnTo>
                  <a:pt x="749" y="1654"/>
                </a:lnTo>
                <a:lnTo>
                  <a:pt x="749" y="8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  <p:extLst>
      <p:ext uri="{BB962C8B-B14F-4D97-AF65-F5344CB8AC3E}">
        <p14:creationId xmlns:p14="http://schemas.microsoft.com/office/powerpoint/2010/main" val="2318823041"/>
      </p:ext>
    </p:extLst>
  </p:cSld>
  <p:clrMapOvr>
    <a:masterClrMapping/>
  </p:clrMapOvr>
  <p:transition spd="med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ack Picture">
  <p:cSld name="Title and Back Picture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77"/>
          <p:cNvSpPr/>
          <p:nvPr/>
        </p:nvSpPr>
        <p:spPr>
          <a:xfrm rot="10800000" flipH="1">
            <a:off x="-10968" y="0"/>
            <a:ext cx="490393" cy="490393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81" name="Google Shape;481;p77"/>
          <p:cNvSpPr/>
          <p:nvPr/>
        </p:nvSpPr>
        <p:spPr>
          <a:xfrm flipH="1">
            <a:off x="11712573" y="6378574"/>
            <a:ext cx="479425" cy="47942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82" name="Google Shape;482;p77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77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77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5" name="Google Shape;485;p77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486" name="Google Shape;486;p77"/>
          <p:cNvSpPr txBox="1">
            <a:spLocks noGrp="1"/>
          </p:cNvSpPr>
          <p:nvPr>
            <p:ph type="title"/>
          </p:nvPr>
        </p:nvSpPr>
        <p:spPr>
          <a:xfrm>
            <a:off x="550862" y="692149"/>
            <a:ext cx="11090275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Titillium Web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7" name="Google Shape;487;p77"/>
          <p:cNvSpPr txBox="1">
            <a:spLocks noGrp="1"/>
          </p:cNvSpPr>
          <p:nvPr>
            <p:ph type="body" idx="1"/>
          </p:nvPr>
        </p:nvSpPr>
        <p:spPr>
          <a:xfrm>
            <a:off x="550863" y="476673"/>
            <a:ext cx="11090275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8245179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99383-D9B4-4973-A195-BBA00050CDA4}" type="datetime3">
              <a:rPr lang="en-US" smtClean="0"/>
              <a:t>21 June 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50862" y="1844675"/>
            <a:ext cx="11090275" cy="4321175"/>
          </a:xfrm>
          <a:prstGeom prst="snip2DiagRect">
            <a:avLst>
              <a:gd name="adj1" fmla="val 230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59252372"/>
      </p:ext>
    </p:extLst>
  </p:cSld>
  <p:clrMapOvr>
    <a:masterClrMapping/>
  </p:clrMapOvr>
  <p:transition spd="med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" type="blank">
  <p:cSld name="Blank "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78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78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78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4154185"/>
      </p:ext>
    </p:extLst>
  </p:cSld>
  <p:clrMapOvr>
    <a:masterClrMapping/>
  </p:clrMapOvr>
  <p:transition spd="med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and Back Picture">
  <p:cSld name="Content and Back Picture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79"/>
          <p:cNvSpPr/>
          <p:nvPr/>
        </p:nvSpPr>
        <p:spPr>
          <a:xfrm rot="10800000" flipH="1">
            <a:off x="-10968" y="0"/>
            <a:ext cx="490393" cy="490393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94" name="Google Shape;494;p79"/>
          <p:cNvSpPr/>
          <p:nvPr/>
        </p:nvSpPr>
        <p:spPr>
          <a:xfrm flipH="1">
            <a:off x="11712573" y="6378574"/>
            <a:ext cx="479425" cy="47942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95" name="Google Shape;495;p79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79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79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8" name="Google Shape;498;p7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499" name="Google Shape;499;p79"/>
          <p:cNvSpPr txBox="1">
            <a:spLocks noGrp="1"/>
          </p:cNvSpPr>
          <p:nvPr>
            <p:ph type="title"/>
          </p:nvPr>
        </p:nvSpPr>
        <p:spPr>
          <a:xfrm>
            <a:off x="550862" y="692149"/>
            <a:ext cx="11090275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Titillium Web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79"/>
          <p:cNvSpPr txBox="1">
            <a:spLocks noGrp="1"/>
          </p:cNvSpPr>
          <p:nvPr>
            <p:ph type="body" idx="1"/>
          </p:nvPr>
        </p:nvSpPr>
        <p:spPr>
          <a:xfrm>
            <a:off x="550862" y="1844675"/>
            <a:ext cx="11090275" cy="43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›"/>
              <a:defRPr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›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›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›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›"/>
              <a:defRPr>
                <a:solidFill>
                  <a:schemeClr val="lt1"/>
                </a:solidFill>
              </a:defRPr>
            </a:lvl5pPr>
            <a:lvl6pPr marL="2743200" lvl="5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›"/>
              <a:defRPr>
                <a:solidFill>
                  <a:schemeClr val="lt1"/>
                </a:solidFill>
              </a:defRPr>
            </a:lvl6pPr>
            <a:lvl7pPr marL="3200400" lvl="6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›"/>
              <a:defRPr>
                <a:solidFill>
                  <a:schemeClr val="lt1"/>
                </a:solidFill>
              </a:defRPr>
            </a:lvl7pPr>
            <a:lvl8pPr marL="3657600" lvl="7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›"/>
              <a:defRPr>
                <a:solidFill>
                  <a:schemeClr val="lt1"/>
                </a:solidFill>
              </a:defRPr>
            </a:lvl8pPr>
            <a:lvl9pPr marL="4114800" lvl="8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›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1" name="Google Shape;501;p79"/>
          <p:cNvSpPr txBox="1">
            <a:spLocks noGrp="1"/>
          </p:cNvSpPr>
          <p:nvPr>
            <p:ph type="body" idx="3"/>
          </p:nvPr>
        </p:nvSpPr>
        <p:spPr>
          <a:xfrm>
            <a:off x="550863" y="476673"/>
            <a:ext cx="11090275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1537529"/>
      </p:ext>
    </p:extLst>
  </p:cSld>
  <p:clrMapOvr>
    <a:masterClrMapping/>
  </p:clrMapOvr>
  <p:transition spd="med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 Nega">
  <p:cSld name="Title and Content Nega">
    <p:bg>
      <p:bgPr>
        <a:solidFill>
          <a:srgbClr val="848895"/>
        </a:solidFill>
        <a:effectLst/>
      </p:bgPr>
    </p:bg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80"/>
          <p:cNvSpPr/>
          <p:nvPr/>
        </p:nvSpPr>
        <p:spPr>
          <a:xfrm>
            <a:off x="0" y="0"/>
            <a:ext cx="12192000" cy="1844673"/>
          </a:xfrm>
          <a:custGeom>
            <a:avLst/>
            <a:gdLst/>
            <a:ahLst/>
            <a:cxnLst/>
            <a:rect l="l" t="t" r="r" b="b"/>
            <a:pathLst>
              <a:path w="12192000" h="1844673" extrusionOk="0">
                <a:moveTo>
                  <a:pt x="0" y="0"/>
                </a:moveTo>
                <a:lnTo>
                  <a:pt x="12192000" y="0"/>
                </a:lnTo>
                <a:lnTo>
                  <a:pt x="12192000" y="1412775"/>
                </a:lnTo>
                <a:lnTo>
                  <a:pt x="12192000" y="1412776"/>
                </a:lnTo>
                <a:lnTo>
                  <a:pt x="12191969" y="1412776"/>
                </a:lnTo>
                <a:lnTo>
                  <a:pt x="0" y="1844673"/>
                </a:lnTo>
                <a:lnTo>
                  <a:pt x="0" y="1412776"/>
                </a:lnTo>
                <a:lnTo>
                  <a:pt x="0" y="141277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504" name="Google Shape;504;p80"/>
          <p:cNvGrpSpPr/>
          <p:nvPr/>
        </p:nvGrpSpPr>
        <p:grpSpPr>
          <a:xfrm>
            <a:off x="11151163" y="6165850"/>
            <a:ext cx="489975" cy="360040"/>
            <a:chOff x="11151163" y="6165850"/>
            <a:chExt cx="489975" cy="360040"/>
          </a:xfrm>
        </p:grpSpPr>
        <p:sp>
          <p:nvSpPr>
            <p:cNvPr id="505" name="Google Shape;505;p80"/>
            <p:cNvSpPr/>
            <p:nvPr/>
          </p:nvSpPr>
          <p:spPr>
            <a:xfrm>
              <a:off x="11151538" y="6165850"/>
              <a:ext cx="489600" cy="360040"/>
            </a:xfrm>
            <a:prstGeom prst="snip2DiagRect">
              <a:avLst>
                <a:gd name="adj1" fmla="val 19602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506" name="Google Shape;506;p80"/>
            <p:cNvSpPr/>
            <p:nvPr/>
          </p:nvSpPr>
          <p:spPr>
            <a:xfrm>
              <a:off x="11151163" y="6165850"/>
              <a:ext cx="489975" cy="360000"/>
            </a:xfrm>
            <a:custGeom>
              <a:avLst/>
              <a:gdLst/>
              <a:ahLst/>
              <a:cxnLst/>
              <a:rect l="l" t="t" r="r" b="b"/>
              <a:pathLst>
                <a:path w="3438" h="2526" extrusionOk="0">
                  <a:moveTo>
                    <a:pt x="2724" y="1043"/>
                  </a:moveTo>
                  <a:lnTo>
                    <a:pt x="2423" y="1043"/>
                  </a:lnTo>
                  <a:lnTo>
                    <a:pt x="2423" y="1521"/>
                  </a:lnTo>
                  <a:lnTo>
                    <a:pt x="2423" y="1553"/>
                  </a:lnTo>
                  <a:lnTo>
                    <a:pt x="2424" y="1582"/>
                  </a:lnTo>
                  <a:lnTo>
                    <a:pt x="2425" y="1608"/>
                  </a:lnTo>
                  <a:lnTo>
                    <a:pt x="2428" y="1632"/>
                  </a:lnTo>
                  <a:lnTo>
                    <a:pt x="2431" y="1652"/>
                  </a:lnTo>
                  <a:lnTo>
                    <a:pt x="2434" y="1670"/>
                  </a:lnTo>
                  <a:lnTo>
                    <a:pt x="2438" y="1684"/>
                  </a:lnTo>
                  <a:lnTo>
                    <a:pt x="2442" y="1697"/>
                  </a:lnTo>
                  <a:lnTo>
                    <a:pt x="2446" y="1702"/>
                  </a:lnTo>
                  <a:lnTo>
                    <a:pt x="2449" y="1707"/>
                  </a:lnTo>
                  <a:lnTo>
                    <a:pt x="2452" y="1711"/>
                  </a:lnTo>
                  <a:lnTo>
                    <a:pt x="2456" y="1716"/>
                  </a:lnTo>
                  <a:lnTo>
                    <a:pt x="2460" y="1720"/>
                  </a:lnTo>
                  <a:lnTo>
                    <a:pt x="2466" y="1724"/>
                  </a:lnTo>
                  <a:lnTo>
                    <a:pt x="2477" y="1729"/>
                  </a:lnTo>
                  <a:lnTo>
                    <a:pt x="2491" y="1735"/>
                  </a:lnTo>
                  <a:lnTo>
                    <a:pt x="2499" y="1736"/>
                  </a:lnTo>
                  <a:lnTo>
                    <a:pt x="2506" y="1738"/>
                  </a:lnTo>
                  <a:lnTo>
                    <a:pt x="2514" y="1739"/>
                  </a:lnTo>
                  <a:lnTo>
                    <a:pt x="2523" y="1739"/>
                  </a:lnTo>
                  <a:lnTo>
                    <a:pt x="2533" y="1741"/>
                  </a:lnTo>
                  <a:lnTo>
                    <a:pt x="2542" y="1741"/>
                  </a:lnTo>
                  <a:lnTo>
                    <a:pt x="2722" y="1734"/>
                  </a:lnTo>
                  <a:lnTo>
                    <a:pt x="2732" y="1923"/>
                  </a:lnTo>
                  <a:lnTo>
                    <a:pt x="2697" y="1929"/>
                  </a:lnTo>
                  <a:lnTo>
                    <a:pt x="2664" y="1935"/>
                  </a:lnTo>
                  <a:lnTo>
                    <a:pt x="2633" y="1941"/>
                  </a:lnTo>
                  <a:lnTo>
                    <a:pt x="2603" y="1944"/>
                  </a:lnTo>
                  <a:lnTo>
                    <a:pt x="2577" y="1947"/>
                  </a:lnTo>
                  <a:lnTo>
                    <a:pt x="2553" y="1950"/>
                  </a:lnTo>
                  <a:lnTo>
                    <a:pt x="2530" y="1951"/>
                  </a:lnTo>
                  <a:lnTo>
                    <a:pt x="2510" y="1952"/>
                  </a:lnTo>
                  <a:lnTo>
                    <a:pt x="2487" y="1951"/>
                  </a:lnTo>
                  <a:lnTo>
                    <a:pt x="2466" y="1950"/>
                  </a:lnTo>
                  <a:lnTo>
                    <a:pt x="2445" y="1948"/>
                  </a:lnTo>
                  <a:lnTo>
                    <a:pt x="2425" y="1946"/>
                  </a:lnTo>
                  <a:lnTo>
                    <a:pt x="2406" y="1943"/>
                  </a:lnTo>
                  <a:lnTo>
                    <a:pt x="2388" y="1939"/>
                  </a:lnTo>
                  <a:lnTo>
                    <a:pt x="2370" y="1935"/>
                  </a:lnTo>
                  <a:lnTo>
                    <a:pt x="2362" y="1933"/>
                  </a:lnTo>
                  <a:lnTo>
                    <a:pt x="2354" y="1930"/>
                  </a:lnTo>
                  <a:lnTo>
                    <a:pt x="2339" y="1925"/>
                  </a:lnTo>
                  <a:lnTo>
                    <a:pt x="2324" y="1918"/>
                  </a:lnTo>
                  <a:lnTo>
                    <a:pt x="2311" y="1911"/>
                  </a:lnTo>
                  <a:lnTo>
                    <a:pt x="2298" y="1903"/>
                  </a:lnTo>
                  <a:lnTo>
                    <a:pt x="2286" y="1896"/>
                  </a:lnTo>
                  <a:lnTo>
                    <a:pt x="2276" y="1887"/>
                  </a:lnTo>
                  <a:lnTo>
                    <a:pt x="2265" y="1877"/>
                  </a:lnTo>
                  <a:lnTo>
                    <a:pt x="2256" y="1866"/>
                  </a:lnTo>
                  <a:lnTo>
                    <a:pt x="2249" y="1855"/>
                  </a:lnTo>
                  <a:lnTo>
                    <a:pt x="2241" y="1843"/>
                  </a:lnTo>
                  <a:lnTo>
                    <a:pt x="2233" y="1829"/>
                  </a:lnTo>
                  <a:lnTo>
                    <a:pt x="2226" y="1815"/>
                  </a:lnTo>
                  <a:lnTo>
                    <a:pt x="2220" y="1799"/>
                  </a:lnTo>
                  <a:lnTo>
                    <a:pt x="2215" y="1782"/>
                  </a:lnTo>
                  <a:lnTo>
                    <a:pt x="2209" y="1764"/>
                  </a:lnTo>
                  <a:lnTo>
                    <a:pt x="2205" y="1744"/>
                  </a:lnTo>
                  <a:lnTo>
                    <a:pt x="2201" y="1724"/>
                  </a:lnTo>
                  <a:lnTo>
                    <a:pt x="2198" y="1702"/>
                  </a:lnTo>
                  <a:lnTo>
                    <a:pt x="2195" y="1679"/>
                  </a:lnTo>
                  <a:lnTo>
                    <a:pt x="2192" y="1655"/>
                  </a:lnTo>
                  <a:lnTo>
                    <a:pt x="2190" y="1630"/>
                  </a:lnTo>
                  <a:lnTo>
                    <a:pt x="2189" y="1603"/>
                  </a:lnTo>
                  <a:lnTo>
                    <a:pt x="2188" y="1575"/>
                  </a:lnTo>
                  <a:lnTo>
                    <a:pt x="2188" y="1547"/>
                  </a:lnTo>
                  <a:lnTo>
                    <a:pt x="2188" y="1043"/>
                  </a:lnTo>
                  <a:lnTo>
                    <a:pt x="2021" y="1043"/>
                  </a:lnTo>
                  <a:lnTo>
                    <a:pt x="2021" y="842"/>
                  </a:lnTo>
                  <a:lnTo>
                    <a:pt x="2188" y="842"/>
                  </a:lnTo>
                  <a:lnTo>
                    <a:pt x="2188" y="526"/>
                  </a:lnTo>
                  <a:lnTo>
                    <a:pt x="2423" y="526"/>
                  </a:lnTo>
                  <a:lnTo>
                    <a:pt x="2423" y="842"/>
                  </a:lnTo>
                  <a:lnTo>
                    <a:pt x="2724" y="842"/>
                  </a:lnTo>
                  <a:lnTo>
                    <a:pt x="2724" y="1043"/>
                  </a:lnTo>
                  <a:close/>
                  <a:moveTo>
                    <a:pt x="998" y="1641"/>
                  </a:moveTo>
                  <a:lnTo>
                    <a:pt x="1007" y="1656"/>
                  </a:lnTo>
                  <a:lnTo>
                    <a:pt x="1012" y="1663"/>
                  </a:lnTo>
                  <a:lnTo>
                    <a:pt x="1018" y="1670"/>
                  </a:lnTo>
                  <a:lnTo>
                    <a:pt x="1029" y="1683"/>
                  </a:lnTo>
                  <a:lnTo>
                    <a:pt x="1043" y="1696"/>
                  </a:lnTo>
                  <a:lnTo>
                    <a:pt x="1056" y="1707"/>
                  </a:lnTo>
                  <a:lnTo>
                    <a:pt x="1072" y="1718"/>
                  </a:lnTo>
                  <a:lnTo>
                    <a:pt x="1088" y="1727"/>
                  </a:lnTo>
                  <a:lnTo>
                    <a:pt x="1097" y="1732"/>
                  </a:lnTo>
                  <a:lnTo>
                    <a:pt x="1105" y="1736"/>
                  </a:lnTo>
                  <a:lnTo>
                    <a:pt x="1123" y="1743"/>
                  </a:lnTo>
                  <a:lnTo>
                    <a:pt x="1143" y="1750"/>
                  </a:lnTo>
                  <a:lnTo>
                    <a:pt x="1153" y="1753"/>
                  </a:lnTo>
                  <a:lnTo>
                    <a:pt x="1163" y="1755"/>
                  </a:lnTo>
                  <a:lnTo>
                    <a:pt x="1185" y="1760"/>
                  </a:lnTo>
                  <a:lnTo>
                    <a:pt x="1195" y="1762"/>
                  </a:lnTo>
                  <a:lnTo>
                    <a:pt x="1207" y="1763"/>
                  </a:lnTo>
                  <a:lnTo>
                    <a:pt x="1218" y="1764"/>
                  </a:lnTo>
                  <a:lnTo>
                    <a:pt x="1230" y="1765"/>
                  </a:lnTo>
                  <a:lnTo>
                    <a:pt x="1254" y="1768"/>
                  </a:lnTo>
                  <a:lnTo>
                    <a:pt x="1280" y="1768"/>
                  </a:lnTo>
                  <a:lnTo>
                    <a:pt x="1306" y="1768"/>
                  </a:lnTo>
                  <a:lnTo>
                    <a:pt x="1330" y="1765"/>
                  </a:lnTo>
                  <a:lnTo>
                    <a:pt x="1342" y="1764"/>
                  </a:lnTo>
                  <a:lnTo>
                    <a:pt x="1353" y="1763"/>
                  </a:lnTo>
                  <a:lnTo>
                    <a:pt x="1376" y="1760"/>
                  </a:lnTo>
                  <a:lnTo>
                    <a:pt x="1397" y="1755"/>
                  </a:lnTo>
                  <a:lnTo>
                    <a:pt x="1418" y="1750"/>
                  </a:lnTo>
                  <a:lnTo>
                    <a:pt x="1428" y="1747"/>
                  </a:lnTo>
                  <a:lnTo>
                    <a:pt x="1437" y="1744"/>
                  </a:lnTo>
                  <a:lnTo>
                    <a:pt x="1455" y="1736"/>
                  </a:lnTo>
                  <a:lnTo>
                    <a:pt x="1464" y="1733"/>
                  </a:lnTo>
                  <a:lnTo>
                    <a:pt x="1473" y="1728"/>
                  </a:lnTo>
                  <a:lnTo>
                    <a:pt x="1481" y="1724"/>
                  </a:lnTo>
                  <a:lnTo>
                    <a:pt x="1489" y="1719"/>
                  </a:lnTo>
                  <a:lnTo>
                    <a:pt x="1503" y="1708"/>
                  </a:lnTo>
                  <a:lnTo>
                    <a:pt x="1510" y="1703"/>
                  </a:lnTo>
                  <a:lnTo>
                    <a:pt x="1517" y="1697"/>
                  </a:lnTo>
                  <a:lnTo>
                    <a:pt x="1530" y="1685"/>
                  </a:lnTo>
                  <a:lnTo>
                    <a:pt x="1536" y="1679"/>
                  </a:lnTo>
                  <a:lnTo>
                    <a:pt x="1541" y="1672"/>
                  </a:lnTo>
                  <a:lnTo>
                    <a:pt x="1553" y="1657"/>
                  </a:lnTo>
                  <a:lnTo>
                    <a:pt x="1562" y="1643"/>
                  </a:lnTo>
                  <a:lnTo>
                    <a:pt x="1571" y="1626"/>
                  </a:lnTo>
                  <a:lnTo>
                    <a:pt x="1579" y="1609"/>
                  </a:lnTo>
                  <a:lnTo>
                    <a:pt x="1583" y="1599"/>
                  </a:lnTo>
                  <a:lnTo>
                    <a:pt x="1587" y="1590"/>
                  </a:lnTo>
                  <a:lnTo>
                    <a:pt x="1594" y="1570"/>
                  </a:lnTo>
                  <a:lnTo>
                    <a:pt x="1600" y="1547"/>
                  </a:lnTo>
                  <a:lnTo>
                    <a:pt x="1603" y="1536"/>
                  </a:lnTo>
                  <a:lnTo>
                    <a:pt x="1607" y="1525"/>
                  </a:lnTo>
                  <a:lnTo>
                    <a:pt x="1612" y="1500"/>
                  </a:lnTo>
                  <a:lnTo>
                    <a:pt x="1617" y="1474"/>
                  </a:lnTo>
                  <a:lnTo>
                    <a:pt x="1621" y="1447"/>
                  </a:lnTo>
                  <a:lnTo>
                    <a:pt x="1625" y="1419"/>
                  </a:lnTo>
                  <a:lnTo>
                    <a:pt x="1628" y="1389"/>
                  </a:lnTo>
                  <a:lnTo>
                    <a:pt x="1630" y="1359"/>
                  </a:lnTo>
                  <a:lnTo>
                    <a:pt x="1633" y="1326"/>
                  </a:lnTo>
                  <a:lnTo>
                    <a:pt x="1634" y="1292"/>
                  </a:lnTo>
                  <a:lnTo>
                    <a:pt x="1635" y="1256"/>
                  </a:lnTo>
                  <a:lnTo>
                    <a:pt x="1635" y="1220"/>
                  </a:lnTo>
                  <a:lnTo>
                    <a:pt x="1635" y="1183"/>
                  </a:lnTo>
                  <a:lnTo>
                    <a:pt x="1634" y="1148"/>
                  </a:lnTo>
                  <a:lnTo>
                    <a:pt x="1633" y="1115"/>
                  </a:lnTo>
                  <a:lnTo>
                    <a:pt x="1630" y="1081"/>
                  </a:lnTo>
                  <a:lnTo>
                    <a:pt x="1628" y="1050"/>
                  </a:lnTo>
                  <a:lnTo>
                    <a:pt x="1625" y="1020"/>
                  </a:lnTo>
                  <a:lnTo>
                    <a:pt x="1620" y="991"/>
                  </a:lnTo>
                  <a:lnTo>
                    <a:pt x="1616" y="963"/>
                  </a:lnTo>
                  <a:lnTo>
                    <a:pt x="1611" y="937"/>
                  </a:lnTo>
                  <a:lnTo>
                    <a:pt x="1606" y="911"/>
                  </a:lnTo>
                  <a:lnTo>
                    <a:pt x="1600" y="888"/>
                  </a:lnTo>
                  <a:lnTo>
                    <a:pt x="1593" y="865"/>
                  </a:lnTo>
                  <a:lnTo>
                    <a:pt x="1585" y="844"/>
                  </a:lnTo>
                  <a:lnTo>
                    <a:pt x="1578" y="824"/>
                  </a:lnTo>
                  <a:lnTo>
                    <a:pt x="1568" y="806"/>
                  </a:lnTo>
                  <a:lnTo>
                    <a:pt x="1559" y="788"/>
                  </a:lnTo>
                  <a:lnTo>
                    <a:pt x="1550" y="772"/>
                  </a:lnTo>
                  <a:lnTo>
                    <a:pt x="1545" y="764"/>
                  </a:lnTo>
                  <a:lnTo>
                    <a:pt x="1539" y="756"/>
                  </a:lnTo>
                  <a:lnTo>
                    <a:pt x="1527" y="742"/>
                  </a:lnTo>
                  <a:lnTo>
                    <a:pt x="1514" y="729"/>
                  </a:lnTo>
                  <a:lnTo>
                    <a:pt x="1508" y="723"/>
                  </a:lnTo>
                  <a:lnTo>
                    <a:pt x="1500" y="717"/>
                  </a:lnTo>
                  <a:lnTo>
                    <a:pt x="1493" y="711"/>
                  </a:lnTo>
                  <a:lnTo>
                    <a:pt x="1485" y="706"/>
                  </a:lnTo>
                  <a:lnTo>
                    <a:pt x="1469" y="696"/>
                  </a:lnTo>
                  <a:lnTo>
                    <a:pt x="1453" y="687"/>
                  </a:lnTo>
                  <a:lnTo>
                    <a:pt x="1435" y="679"/>
                  </a:lnTo>
                  <a:lnTo>
                    <a:pt x="1425" y="675"/>
                  </a:lnTo>
                  <a:lnTo>
                    <a:pt x="1415" y="672"/>
                  </a:lnTo>
                  <a:lnTo>
                    <a:pt x="1395" y="666"/>
                  </a:lnTo>
                  <a:lnTo>
                    <a:pt x="1375" y="662"/>
                  </a:lnTo>
                  <a:lnTo>
                    <a:pt x="1352" y="657"/>
                  </a:lnTo>
                  <a:lnTo>
                    <a:pt x="1341" y="656"/>
                  </a:lnTo>
                  <a:lnTo>
                    <a:pt x="1330" y="655"/>
                  </a:lnTo>
                  <a:lnTo>
                    <a:pt x="1305" y="654"/>
                  </a:lnTo>
                  <a:lnTo>
                    <a:pt x="1280" y="653"/>
                  </a:lnTo>
                  <a:lnTo>
                    <a:pt x="1255" y="654"/>
                  </a:lnTo>
                  <a:lnTo>
                    <a:pt x="1243" y="654"/>
                  </a:lnTo>
                  <a:lnTo>
                    <a:pt x="1231" y="655"/>
                  </a:lnTo>
                  <a:lnTo>
                    <a:pt x="1219" y="656"/>
                  </a:lnTo>
                  <a:lnTo>
                    <a:pt x="1208" y="657"/>
                  </a:lnTo>
                  <a:lnTo>
                    <a:pt x="1186" y="662"/>
                  </a:lnTo>
                  <a:lnTo>
                    <a:pt x="1165" y="666"/>
                  </a:lnTo>
                  <a:lnTo>
                    <a:pt x="1154" y="669"/>
                  </a:lnTo>
                  <a:lnTo>
                    <a:pt x="1145" y="672"/>
                  </a:lnTo>
                  <a:lnTo>
                    <a:pt x="1126" y="679"/>
                  </a:lnTo>
                  <a:lnTo>
                    <a:pt x="1108" y="687"/>
                  </a:lnTo>
                  <a:lnTo>
                    <a:pt x="1091" y="696"/>
                  </a:lnTo>
                  <a:lnTo>
                    <a:pt x="1082" y="700"/>
                  </a:lnTo>
                  <a:lnTo>
                    <a:pt x="1074" y="706"/>
                  </a:lnTo>
                  <a:lnTo>
                    <a:pt x="1060" y="717"/>
                  </a:lnTo>
                  <a:lnTo>
                    <a:pt x="1046" y="729"/>
                  </a:lnTo>
                  <a:lnTo>
                    <a:pt x="1033" y="742"/>
                  </a:lnTo>
                  <a:lnTo>
                    <a:pt x="1026" y="748"/>
                  </a:lnTo>
                  <a:lnTo>
                    <a:pt x="1020" y="756"/>
                  </a:lnTo>
                  <a:lnTo>
                    <a:pt x="1015" y="764"/>
                  </a:lnTo>
                  <a:lnTo>
                    <a:pt x="1009" y="772"/>
                  </a:lnTo>
                  <a:lnTo>
                    <a:pt x="1000" y="788"/>
                  </a:lnTo>
                  <a:lnTo>
                    <a:pt x="990" y="806"/>
                  </a:lnTo>
                  <a:lnTo>
                    <a:pt x="985" y="815"/>
                  </a:lnTo>
                  <a:lnTo>
                    <a:pt x="982" y="824"/>
                  </a:lnTo>
                  <a:lnTo>
                    <a:pt x="974" y="844"/>
                  </a:lnTo>
                  <a:lnTo>
                    <a:pt x="966" y="865"/>
                  </a:lnTo>
                  <a:lnTo>
                    <a:pt x="959" y="888"/>
                  </a:lnTo>
                  <a:lnTo>
                    <a:pt x="953" y="911"/>
                  </a:lnTo>
                  <a:lnTo>
                    <a:pt x="947" y="936"/>
                  </a:lnTo>
                  <a:lnTo>
                    <a:pt x="942" y="963"/>
                  </a:lnTo>
                  <a:lnTo>
                    <a:pt x="938" y="990"/>
                  </a:lnTo>
                  <a:lnTo>
                    <a:pt x="933" y="1019"/>
                  </a:lnTo>
                  <a:lnTo>
                    <a:pt x="930" y="1048"/>
                  </a:lnTo>
                  <a:lnTo>
                    <a:pt x="928" y="1080"/>
                  </a:lnTo>
                  <a:lnTo>
                    <a:pt x="926" y="1112"/>
                  </a:lnTo>
                  <a:lnTo>
                    <a:pt x="924" y="1146"/>
                  </a:lnTo>
                  <a:lnTo>
                    <a:pt x="923" y="1182"/>
                  </a:lnTo>
                  <a:lnTo>
                    <a:pt x="923" y="1218"/>
                  </a:lnTo>
                  <a:lnTo>
                    <a:pt x="923" y="1254"/>
                  </a:lnTo>
                  <a:lnTo>
                    <a:pt x="924" y="1289"/>
                  </a:lnTo>
                  <a:lnTo>
                    <a:pt x="926" y="1323"/>
                  </a:lnTo>
                  <a:lnTo>
                    <a:pt x="928" y="1355"/>
                  </a:lnTo>
                  <a:lnTo>
                    <a:pt x="930" y="1387"/>
                  </a:lnTo>
                  <a:lnTo>
                    <a:pt x="933" y="1416"/>
                  </a:lnTo>
                  <a:lnTo>
                    <a:pt x="937" y="1444"/>
                  </a:lnTo>
                  <a:lnTo>
                    <a:pt x="941" y="1471"/>
                  </a:lnTo>
                  <a:lnTo>
                    <a:pt x="947" y="1497"/>
                  </a:lnTo>
                  <a:lnTo>
                    <a:pt x="953" y="1521"/>
                  </a:lnTo>
                  <a:lnTo>
                    <a:pt x="958" y="1545"/>
                  </a:lnTo>
                  <a:lnTo>
                    <a:pt x="962" y="1555"/>
                  </a:lnTo>
                  <a:lnTo>
                    <a:pt x="965" y="1566"/>
                  </a:lnTo>
                  <a:lnTo>
                    <a:pt x="972" y="1587"/>
                  </a:lnTo>
                  <a:lnTo>
                    <a:pt x="980" y="1606"/>
                  </a:lnTo>
                  <a:lnTo>
                    <a:pt x="989" y="1624"/>
                  </a:lnTo>
                  <a:lnTo>
                    <a:pt x="998" y="1641"/>
                  </a:lnTo>
                  <a:close/>
                  <a:moveTo>
                    <a:pt x="1280" y="1978"/>
                  </a:moveTo>
                  <a:lnTo>
                    <a:pt x="1259" y="1978"/>
                  </a:lnTo>
                  <a:lnTo>
                    <a:pt x="1239" y="1978"/>
                  </a:lnTo>
                  <a:lnTo>
                    <a:pt x="1218" y="1977"/>
                  </a:lnTo>
                  <a:lnTo>
                    <a:pt x="1198" y="1975"/>
                  </a:lnTo>
                  <a:lnTo>
                    <a:pt x="1179" y="1974"/>
                  </a:lnTo>
                  <a:lnTo>
                    <a:pt x="1160" y="1972"/>
                  </a:lnTo>
                  <a:lnTo>
                    <a:pt x="1142" y="1970"/>
                  </a:lnTo>
                  <a:lnTo>
                    <a:pt x="1124" y="1966"/>
                  </a:lnTo>
                  <a:lnTo>
                    <a:pt x="1106" y="1964"/>
                  </a:lnTo>
                  <a:lnTo>
                    <a:pt x="1088" y="1961"/>
                  </a:lnTo>
                  <a:lnTo>
                    <a:pt x="1071" y="1956"/>
                  </a:lnTo>
                  <a:lnTo>
                    <a:pt x="1054" y="1953"/>
                  </a:lnTo>
                  <a:lnTo>
                    <a:pt x="1038" y="1948"/>
                  </a:lnTo>
                  <a:lnTo>
                    <a:pt x="1022" y="1943"/>
                  </a:lnTo>
                  <a:lnTo>
                    <a:pt x="992" y="1933"/>
                  </a:lnTo>
                  <a:lnTo>
                    <a:pt x="963" y="1920"/>
                  </a:lnTo>
                  <a:lnTo>
                    <a:pt x="949" y="1914"/>
                  </a:lnTo>
                  <a:lnTo>
                    <a:pt x="936" y="1907"/>
                  </a:lnTo>
                  <a:lnTo>
                    <a:pt x="911" y="1892"/>
                  </a:lnTo>
                  <a:lnTo>
                    <a:pt x="899" y="1884"/>
                  </a:lnTo>
                  <a:lnTo>
                    <a:pt x="886" y="1875"/>
                  </a:lnTo>
                  <a:lnTo>
                    <a:pt x="875" y="1866"/>
                  </a:lnTo>
                  <a:lnTo>
                    <a:pt x="864" y="1857"/>
                  </a:lnTo>
                  <a:lnTo>
                    <a:pt x="853" y="1848"/>
                  </a:lnTo>
                  <a:lnTo>
                    <a:pt x="843" y="1838"/>
                  </a:lnTo>
                  <a:lnTo>
                    <a:pt x="833" y="1828"/>
                  </a:lnTo>
                  <a:lnTo>
                    <a:pt x="824" y="1818"/>
                  </a:lnTo>
                  <a:lnTo>
                    <a:pt x="815" y="1807"/>
                  </a:lnTo>
                  <a:lnTo>
                    <a:pt x="811" y="1801"/>
                  </a:lnTo>
                  <a:lnTo>
                    <a:pt x="806" y="1796"/>
                  </a:lnTo>
                  <a:lnTo>
                    <a:pt x="798" y="1784"/>
                  </a:lnTo>
                  <a:lnTo>
                    <a:pt x="790" y="1772"/>
                  </a:lnTo>
                  <a:lnTo>
                    <a:pt x="783" y="1760"/>
                  </a:lnTo>
                  <a:lnTo>
                    <a:pt x="776" y="1747"/>
                  </a:lnTo>
                  <a:lnTo>
                    <a:pt x="761" y="1720"/>
                  </a:lnTo>
                  <a:lnTo>
                    <a:pt x="754" y="1706"/>
                  </a:lnTo>
                  <a:lnTo>
                    <a:pt x="748" y="1691"/>
                  </a:lnTo>
                  <a:lnTo>
                    <a:pt x="736" y="1661"/>
                  </a:lnTo>
                  <a:lnTo>
                    <a:pt x="731" y="1645"/>
                  </a:lnTo>
                  <a:lnTo>
                    <a:pt x="725" y="1629"/>
                  </a:lnTo>
                  <a:lnTo>
                    <a:pt x="715" y="1596"/>
                  </a:lnTo>
                  <a:lnTo>
                    <a:pt x="706" y="1561"/>
                  </a:lnTo>
                  <a:lnTo>
                    <a:pt x="698" y="1524"/>
                  </a:lnTo>
                  <a:lnTo>
                    <a:pt x="695" y="1505"/>
                  </a:lnTo>
                  <a:lnTo>
                    <a:pt x="691" y="1484"/>
                  </a:lnTo>
                  <a:lnTo>
                    <a:pt x="686" y="1445"/>
                  </a:lnTo>
                  <a:lnTo>
                    <a:pt x="681" y="1402"/>
                  </a:lnTo>
                  <a:lnTo>
                    <a:pt x="678" y="1360"/>
                  </a:lnTo>
                  <a:lnTo>
                    <a:pt x="676" y="1337"/>
                  </a:lnTo>
                  <a:lnTo>
                    <a:pt x="674" y="1315"/>
                  </a:lnTo>
                  <a:lnTo>
                    <a:pt x="673" y="1267"/>
                  </a:lnTo>
                  <a:lnTo>
                    <a:pt x="673" y="1219"/>
                  </a:lnTo>
                  <a:lnTo>
                    <a:pt x="673" y="1171"/>
                  </a:lnTo>
                  <a:lnTo>
                    <a:pt x="674" y="1147"/>
                  </a:lnTo>
                  <a:lnTo>
                    <a:pt x="674" y="1124"/>
                  </a:lnTo>
                  <a:lnTo>
                    <a:pt x="678" y="1079"/>
                  </a:lnTo>
                  <a:lnTo>
                    <a:pt x="681" y="1035"/>
                  </a:lnTo>
                  <a:lnTo>
                    <a:pt x="686" y="992"/>
                  </a:lnTo>
                  <a:lnTo>
                    <a:pt x="689" y="972"/>
                  </a:lnTo>
                  <a:lnTo>
                    <a:pt x="692" y="952"/>
                  </a:lnTo>
                  <a:lnTo>
                    <a:pt x="699" y="912"/>
                  </a:lnTo>
                  <a:lnTo>
                    <a:pt x="707" y="875"/>
                  </a:lnTo>
                  <a:lnTo>
                    <a:pt x="716" y="839"/>
                  </a:lnTo>
                  <a:lnTo>
                    <a:pt x="721" y="823"/>
                  </a:lnTo>
                  <a:lnTo>
                    <a:pt x="726" y="806"/>
                  </a:lnTo>
                  <a:lnTo>
                    <a:pt x="738" y="773"/>
                  </a:lnTo>
                  <a:lnTo>
                    <a:pt x="743" y="757"/>
                  </a:lnTo>
                  <a:lnTo>
                    <a:pt x="750" y="742"/>
                  </a:lnTo>
                  <a:lnTo>
                    <a:pt x="762" y="712"/>
                  </a:lnTo>
                  <a:lnTo>
                    <a:pt x="770" y="698"/>
                  </a:lnTo>
                  <a:lnTo>
                    <a:pt x="777" y="684"/>
                  </a:lnTo>
                  <a:lnTo>
                    <a:pt x="793" y="658"/>
                  </a:lnTo>
                  <a:lnTo>
                    <a:pt x="801" y="646"/>
                  </a:lnTo>
                  <a:lnTo>
                    <a:pt x="808" y="634"/>
                  </a:lnTo>
                  <a:lnTo>
                    <a:pt x="817" y="621"/>
                  </a:lnTo>
                  <a:lnTo>
                    <a:pt x="826" y="610"/>
                  </a:lnTo>
                  <a:lnTo>
                    <a:pt x="837" y="599"/>
                  </a:lnTo>
                  <a:lnTo>
                    <a:pt x="846" y="589"/>
                  </a:lnTo>
                  <a:lnTo>
                    <a:pt x="856" y="579"/>
                  </a:lnTo>
                  <a:lnTo>
                    <a:pt x="867" y="569"/>
                  </a:lnTo>
                  <a:lnTo>
                    <a:pt x="878" y="558"/>
                  </a:lnTo>
                  <a:lnTo>
                    <a:pt x="890" y="549"/>
                  </a:lnTo>
                  <a:lnTo>
                    <a:pt x="901" y="542"/>
                  </a:lnTo>
                  <a:lnTo>
                    <a:pt x="913" y="533"/>
                  </a:lnTo>
                  <a:lnTo>
                    <a:pt x="939" y="517"/>
                  </a:lnTo>
                  <a:lnTo>
                    <a:pt x="953" y="510"/>
                  </a:lnTo>
                  <a:lnTo>
                    <a:pt x="966" y="502"/>
                  </a:lnTo>
                  <a:lnTo>
                    <a:pt x="981" y="497"/>
                  </a:lnTo>
                  <a:lnTo>
                    <a:pt x="994" y="490"/>
                  </a:lnTo>
                  <a:lnTo>
                    <a:pt x="1025" y="479"/>
                  </a:lnTo>
                  <a:lnTo>
                    <a:pt x="1057" y="470"/>
                  </a:lnTo>
                  <a:lnTo>
                    <a:pt x="1073" y="465"/>
                  </a:lnTo>
                  <a:lnTo>
                    <a:pt x="1090" y="461"/>
                  </a:lnTo>
                  <a:lnTo>
                    <a:pt x="1107" y="457"/>
                  </a:lnTo>
                  <a:lnTo>
                    <a:pt x="1125" y="454"/>
                  </a:lnTo>
                  <a:lnTo>
                    <a:pt x="1162" y="449"/>
                  </a:lnTo>
                  <a:lnTo>
                    <a:pt x="1180" y="447"/>
                  </a:lnTo>
                  <a:lnTo>
                    <a:pt x="1199" y="445"/>
                  </a:lnTo>
                  <a:lnTo>
                    <a:pt x="1219" y="444"/>
                  </a:lnTo>
                  <a:lnTo>
                    <a:pt x="1239" y="443"/>
                  </a:lnTo>
                  <a:lnTo>
                    <a:pt x="1260" y="443"/>
                  </a:lnTo>
                  <a:lnTo>
                    <a:pt x="1280" y="443"/>
                  </a:lnTo>
                  <a:lnTo>
                    <a:pt x="1301" y="443"/>
                  </a:lnTo>
                  <a:lnTo>
                    <a:pt x="1321" y="443"/>
                  </a:lnTo>
                  <a:lnTo>
                    <a:pt x="1341" y="444"/>
                  </a:lnTo>
                  <a:lnTo>
                    <a:pt x="1361" y="445"/>
                  </a:lnTo>
                  <a:lnTo>
                    <a:pt x="1398" y="449"/>
                  </a:lnTo>
                  <a:lnTo>
                    <a:pt x="1418" y="452"/>
                  </a:lnTo>
                  <a:lnTo>
                    <a:pt x="1436" y="454"/>
                  </a:lnTo>
                  <a:lnTo>
                    <a:pt x="1453" y="457"/>
                  </a:lnTo>
                  <a:lnTo>
                    <a:pt x="1471" y="461"/>
                  </a:lnTo>
                  <a:lnTo>
                    <a:pt x="1503" y="469"/>
                  </a:lnTo>
                  <a:lnTo>
                    <a:pt x="1535" y="479"/>
                  </a:lnTo>
                  <a:lnTo>
                    <a:pt x="1550" y="484"/>
                  </a:lnTo>
                  <a:lnTo>
                    <a:pt x="1565" y="490"/>
                  </a:lnTo>
                  <a:lnTo>
                    <a:pt x="1580" y="496"/>
                  </a:lnTo>
                  <a:lnTo>
                    <a:pt x="1594" y="502"/>
                  </a:lnTo>
                  <a:lnTo>
                    <a:pt x="1621" y="517"/>
                  </a:lnTo>
                  <a:lnTo>
                    <a:pt x="1634" y="524"/>
                  </a:lnTo>
                  <a:lnTo>
                    <a:pt x="1646" y="533"/>
                  </a:lnTo>
                  <a:lnTo>
                    <a:pt x="1659" y="540"/>
                  </a:lnTo>
                  <a:lnTo>
                    <a:pt x="1670" y="549"/>
                  </a:lnTo>
                  <a:lnTo>
                    <a:pt x="1682" y="558"/>
                  </a:lnTo>
                  <a:lnTo>
                    <a:pt x="1692" y="567"/>
                  </a:lnTo>
                  <a:lnTo>
                    <a:pt x="1704" y="578"/>
                  </a:lnTo>
                  <a:lnTo>
                    <a:pt x="1714" y="588"/>
                  </a:lnTo>
                  <a:lnTo>
                    <a:pt x="1723" y="599"/>
                  </a:lnTo>
                  <a:lnTo>
                    <a:pt x="1733" y="609"/>
                  </a:lnTo>
                  <a:lnTo>
                    <a:pt x="1742" y="620"/>
                  </a:lnTo>
                  <a:lnTo>
                    <a:pt x="1751" y="633"/>
                  </a:lnTo>
                  <a:lnTo>
                    <a:pt x="1767" y="657"/>
                  </a:lnTo>
                  <a:lnTo>
                    <a:pt x="1775" y="670"/>
                  </a:lnTo>
                  <a:lnTo>
                    <a:pt x="1782" y="683"/>
                  </a:lnTo>
                  <a:lnTo>
                    <a:pt x="1796" y="711"/>
                  </a:lnTo>
                  <a:lnTo>
                    <a:pt x="1809" y="740"/>
                  </a:lnTo>
                  <a:lnTo>
                    <a:pt x="1822" y="771"/>
                  </a:lnTo>
                  <a:lnTo>
                    <a:pt x="1827" y="788"/>
                  </a:lnTo>
                  <a:lnTo>
                    <a:pt x="1833" y="803"/>
                  </a:lnTo>
                  <a:lnTo>
                    <a:pt x="1842" y="838"/>
                  </a:lnTo>
                  <a:lnTo>
                    <a:pt x="1851" y="874"/>
                  </a:lnTo>
                  <a:lnTo>
                    <a:pt x="1859" y="911"/>
                  </a:lnTo>
                  <a:lnTo>
                    <a:pt x="1864" y="930"/>
                  </a:lnTo>
                  <a:lnTo>
                    <a:pt x="1867" y="951"/>
                  </a:lnTo>
                  <a:lnTo>
                    <a:pt x="1873" y="991"/>
                  </a:lnTo>
                  <a:lnTo>
                    <a:pt x="1877" y="1033"/>
                  </a:lnTo>
                  <a:lnTo>
                    <a:pt x="1880" y="1076"/>
                  </a:lnTo>
                  <a:lnTo>
                    <a:pt x="1882" y="1099"/>
                  </a:lnTo>
                  <a:lnTo>
                    <a:pt x="1884" y="1123"/>
                  </a:lnTo>
                  <a:lnTo>
                    <a:pt x="1885" y="1170"/>
                  </a:lnTo>
                  <a:lnTo>
                    <a:pt x="1885" y="1218"/>
                  </a:lnTo>
                  <a:lnTo>
                    <a:pt x="1885" y="1250"/>
                  </a:lnTo>
                  <a:lnTo>
                    <a:pt x="1885" y="1281"/>
                  </a:lnTo>
                  <a:lnTo>
                    <a:pt x="1884" y="1312"/>
                  </a:lnTo>
                  <a:lnTo>
                    <a:pt x="1882" y="1342"/>
                  </a:lnTo>
                  <a:lnTo>
                    <a:pt x="1880" y="1371"/>
                  </a:lnTo>
                  <a:lnTo>
                    <a:pt x="1877" y="1399"/>
                  </a:lnTo>
                  <a:lnTo>
                    <a:pt x="1875" y="1427"/>
                  </a:lnTo>
                  <a:lnTo>
                    <a:pt x="1874" y="1441"/>
                  </a:lnTo>
                  <a:lnTo>
                    <a:pt x="1871" y="1454"/>
                  </a:lnTo>
                  <a:lnTo>
                    <a:pt x="1868" y="1480"/>
                  </a:lnTo>
                  <a:lnTo>
                    <a:pt x="1864" y="1505"/>
                  </a:lnTo>
                  <a:lnTo>
                    <a:pt x="1859" y="1529"/>
                  </a:lnTo>
                  <a:lnTo>
                    <a:pt x="1854" y="1553"/>
                  </a:lnTo>
                  <a:lnTo>
                    <a:pt x="1849" y="1575"/>
                  </a:lnTo>
                  <a:lnTo>
                    <a:pt x="1843" y="1598"/>
                  </a:lnTo>
                  <a:lnTo>
                    <a:pt x="1836" y="1619"/>
                  </a:lnTo>
                  <a:lnTo>
                    <a:pt x="1830" y="1639"/>
                  </a:lnTo>
                  <a:lnTo>
                    <a:pt x="1823" y="1659"/>
                  </a:lnTo>
                  <a:lnTo>
                    <a:pt x="1815" y="1679"/>
                  </a:lnTo>
                  <a:lnTo>
                    <a:pt x="1811" y="1688"/>
                  </a:lnTo>
                  <a:lnTo>
                    <a:pt x="1806" y="1697"/>
                  </a:lnTo>
                  <a:lnTo>
                    <a:pt x="1798" y="1715"/>
                  </a:lnTo>
                  <a:lnTo>
                    <a:pt x="1788" y="1733"/>
                  </a:lnTo>
                  <a:lnTo>
                    <a:pt x="1778" y="1750"/>
                  </a:lnTo>
                  <a:lnTo>
                    <a:pt x="1768" y="1765"/>
                  </a:lnTo>
                  <a:lnTo>
                    <a:pt x="1757" y="1781"/>
                  </a:lnTo>
                  <a:lnTo>
                    <a:pt x="1745" y="1796"/>
                  </a:lnTo>
                  <a:lnTo>
                    <a:pt x="1733" y="1810"/>
                  </a:lnTo>
                  <a:lnTo>
                    <a:pt x="1721" y="1825"/>
                  </a:lnTo>
                  <a:lnTo>
                    <a:pt x="1707" y="1837"/>
                  </a:lnTo>
                  <a:lnTo>
                    <a:pt x="1693" y="1851"/>
                  </a:lnTo>
                  <a:lnTo>
                    <a:pt x="1679" y="1862"/>
                  </a:lnTo>
                  <a:lnTo>
                    <a:pt x="1663" y="1874"/>
                  </a:lnTo>
                  <a:lnTo>
                    <a:pt x="1648" y="1884"/>
                  </a:lnTo>
                  <a:lnTo>
                    <a:pt x="1831" y="2178"/>
                  </a:lnTo>
                  <a:lnTo>
                    <a:pt x="1607" y="2282"/>
                  </a:lnTo>
                  <a:lnTo>
                    <a:pt x="1413" y="1965"/>
                  </a:lnTo>
                  <a:lnTo>
                    <a:pt x="1402" y="1969"/>
                  </a:lnTo>
                  <a:lnTo>
                    <a:pt x="1396" y="1970"/>
                  </a:lnTo>
                  <a:lnTo>
                    <a:pt x="1389" y="1971"/>
                  </a:lnTo>
                  <a:lnTo>
                    <a:pt x="1375" y="1973"/>
                  </a:lnTo>
                  <a:lnTo>
                    <a:pt x="1359" y="1975"/>
                  </a:lnTo>
                  <a:lnTo>
                    <a:pt x="1342" y="1977"/>
                  </a:lnTo>
                  <a:lnTo>
                    <a:pt x="1323" y="1978"/>
                  </a:lnTo>
                  <a:lnTo>
                    <a:pt x="1303" y="1978"/>
                  </a:lnTo>
                  <a:lnTo>
                    <a:pt x="1280" y="1978"/>
                  </a:lnTo>
                  <a:close/>
                  <a:moveTo>
                    <a:pt x="3107" y="0"/>
                  </a:moveTo>
                  <a:lnTo>
                    <a:pt x="2987" y="0"/>
                  </a:lnTo>
                  <a:lnTo>
                    <a:pt x="2359" y="0"/>
                  </a:lnTo>
                  <a:lnTo>
                    <a:pt x="1732" y="0"/>
                  </a:lnTo>
                  <a:lnTo>
                    <a:pt x="1103" y="0"/>
                  </a:lnTo>
                  <a:lnTo>
                    <a:pt x="476" y="0"/>
                  </a:lnTo>
                  <a:lnTo>
                    <a:pt x="0" y="475"/>
                  </a:lnTo>
                  <a:lnTo>
                    <a:pt x="0" y="1271"/>
                  </a:lnTo>
                  <a:lnTo>
                    <a:pt x="0" y="2066"/>
                  </a:lnTo>
                  <a:lnTo>
                    <a:pt x="0" y="2197"/>
                  </a:lnTo>
                  <a:lnTo>
                    <a:pt x="0" y="2526"/>
                  </a:lnTo>
                  <a:lnTo>
                    <a:pt x="330" y="2526"/>
                  </a:lnTo>
                  <a:lnTo>
                    <a:pt x="450" y="2526"/>
                  </a:lnTo>
                  <a:lnTo>
                    <a:pt x="1078" y="2526"/>
                  </a:lnTo>
                  <a:lnTo>
                    <a:pt x="1706" y="2526"/>
                  </a:lnTo>
                  <a:lnTo>
                    <a:pt x="2333" y="2526"/>
                  </a:lnTo>
                  <a:lnTo>
                    <a:pt x="2961" y="2526"/>
                  </a:lnTo>
                  <a:lnTo>
                    <a:pt x="3438" y="2051"/>
                  </a:lnTo>
                  <a:lnTo>
                    <a:pt x="3438" y="1255"/>
                  </a:lnTo>
                  <a:lnTo>
                    <a:pt x="3438" y="460"/>
                  </a:lnTo>
                  <a:lnTo>
                    <a:pt x="3438" y="329"/>
                  </a:lnTo>
                  <a:lnTo>
                    <a:pt x="3438" y="0"/>
                  </a:lnTo>
                  <a:lnTo>
                    <a:pt x="3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507" name="Google Shape;507;p80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8" name="Google Shape;508;p80"/>
          <p:cNvSpPr txBox="1">
            <a:spLocks noGrp="1"/>
          </p:cNvSpPr>
          <p:nvPr>
            <p:ph type="ftr" idx="11"/>
          </p:nvPr>
        </p:nvSpPr>
        <p:spPr>
          <a:xfrm>
            <a:off x="2855913" y="6381328"/>
            <a:ext cx="8136632" cy="14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80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0" name="Google Shape;510;p80"/>
          <p:cNvSpPr txBox="1">
            <a:spLocks noGrp="1"/>
          </p:cNvSpPr>
          <p:nvPr>
            <p:ph type="title"/>
          </p:nvPr>
        </p:nvSpPr>
        <p:spPr>
          <a:xfrm>
            <a:off x="550862" y="692149"/>
            <a:ext cx="11090275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Titillium Web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80"/>
          <p:cNvSpPr txBox="1">
            <a:spLocks noGrp="1"/>
          </p:cNvSpPr>
          <p:nvPr>
            <p:ph type="body" idx="1"/>
          </p:nvPr>
        </p:nvSpPr>
        <p:spPr>
          <a:xfrm>
            <a:off x="550863" y="1844675"/>
            <a:ext cx="11090274" cy="43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›"/>
              <a:defRPr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›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›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›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›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512" name="Google Shape;512;p80"/>
          <p:cNvSpPr txBox="1">
            <a:spLocks noGrp="1"/>
          </p:cNvSpPr>
          <p:nvPr>
            <p:ph type="body" idx="2"/>
          </p:nvPr>
        </p:nvSpPr>
        <p:spPr>
          <a:xfrm>
            <a:off x="550863" y="476673"/>
            <a:ext cx="11090275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8623932"/>
      </p:ext>
    </p:extLst>
  </p:cSld>
  <p:clrMapOvr>
    <a:masterClrMapping/>
  </p:clrMapOvr>
  <p:transition spd="med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ogan">
  <p:cSld name="slogan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8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515" name="Google Shape;515;p81"/>
          <p:cNvSpPr txBox="1">
            <a:spLocks noGrp="1"/>
          </p:cNvSpPr>
          <p:nvPr>
            <p:ph type="ctrTitle"/>
          </p:nvPr>
        </p:nvSpPr>
        <p:spPr>
          <a:xfrm>
            <a:off x="550862" y="3032943"/>
            <a:ext cx="11090275" cy="792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itillium Web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81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81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81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9" name="Google Shape;519;p81"/>
          <p:cNvSpPr/>
          <p:nvPr/>
        </p:nvSpPr>
        <p:spPr>
          <a:xfrm>
            <a:off x="550863" y="549275"/>
            <a:ext cx="720000" cy="52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95088" y="49537"/>
                </a:moveTo>
                <a:lnTo>
                  <a:pt x="84558" y="49537"/>
                </a:lnTo>
                <a:lnTo>
                  <a:pt x="84558" y="72278"/>
                </a:lnTo>
                <a:lnTo>
                  <a:pt x="84558" y="72278"/>
                </a:lnTo>
                <a:lnTo>
                  <a:pt x="84637" y="75160"/>
                </a:lnTo>
                <a:lnTo>
                  <a:pt x="84715" y="77509"/>
                </a:lnTo>
                <a:lnTo>
                  <a:pt x="84951" y="79324"/>
                </a:lnTo>
                <a:lnTo>
                  <a:pt x="85108" y="79964"/>
                </a:lnTo>
                <a:lnTo>
                  <a:pt x="85265" y="80605"/>
                </a:lnTo>
                <a:lnTo>
                  <a:pt x="85265" y="80605"/>
                </a:lnTo>
                <a:lnTo>
                  <a:pt x="85501" y="81032"/>
                </a:lnTo>
                <a:lnTo>
                  <a:pt x="85737" y="81459"/>
                </a:lnTo>
                <a:lnTo>
                  <a:pt x="86051" y="81886"/>
                </a:lnTo>
                <a:lnTo>
                  <a:pt x="86444" y="82100"/>
                </a:lnTo>
                <a:lnTo>
                  <a:pt x="86916" y="82420"/>
                </a:lnTo>
                <a:lnTo>
                  <a:pt x="87466" y="82527"/>
                </a:lnTo>
                <a:lnTo>
                  <a:pt x="88094" y="82633"/>
                </a:lnTo>
                <a:lnTo>
                  <a:pt x="88723" y="82633"/>
                </a:lnTo>
                <a:lnTo>
                  <a:pt x="95010" y="82313"/>
                </a:lnTo>
                <a:lnTo>
                  <a:pt x="95403" y="91281"/>
                </a:lnTo>
                <a:lnTo>
                  <a:pt x="95403" y="91281"/>
                </a:lnTo>
                <a:lnTo>
                  <a:pt x="92967" y="91922"/>
                </a:lnTo>
                <a:lnTo>
                  <a:pt x="90923" y="92349"/>
                </a:lnTo>
                <a:lnTo>
                  <a:pt x="89116" y="92562"/>
                </a:lnTo>
                <a:lnTo>
                  <a:pt x="87623" y="92669"/>
                </a:lnTo>
                <a:lnTo>
                  <a:pt x="87623" y="92669"/>
                </a:lnTo>
                <a:lnTo>
                  <a:pt x="86051" y="92562"/>
                </a:lnTo>
                <a:lnTo>
                  <a:pt x="84637" y="92456"/>
                </a:lnTo>
                <a:lnTo>
                  <a:pt x="83379" y="92135"/>
                </a:lnTo>
                <a:lnTo>
                  <a:pt x="82200" y="91708"/>
                </a:lnTo>
                <a:lnTo>
                  <a:pt x="81100" y="91068"/>
                </a:lnTo>
                <a:lnTo>
                  <a:pt x="80236" y="90427"/>
                </a:lnTo>
                <a:lnTo>
                  <a:pt x="79450" y="89573"/>
                </a:lnTo>
                <a:lnTo>
                  <a:pt x="78743" y="88612"/>
                </a:lnTo>
                <a:lnTo>
                  <a:pt x="78743" y="88612"/>
                </a:lnTo>
                <a:lnTo>
                  <a:pt x="78193" y="87544"/>
                </a:lnTo>
                <a:lnTo>
                  <a:pt x="77721" y="86157"/>
                </a:lnTo>
                <a:lnTo>
                  <a:pt x="77328" y="84662"/>
                </a:lnTo>
                <a:lnTo>
                  <a:pt x="77014" y="82847"/>
                </a:lnTo>
                <a:lnTo>
                  <a:pt x="76699" y="80819"/>
                </a:lnTo>
                <a:lnTo>
                  <a:pt x="76542" y="78577"/>
                </a:lnTo>
                <a:lnTo>
                  <a:pt x="76385" y="76121"/>
                </a:lnTo>
                <a:lnTo>
                  <a:pt x="76385" y="73452"/>
                </a:lnTo>
                <a:lnTo>
                  <a:pt x="76385" y="49537"/>
                </a:lnTo>
                <a:lnTo>
                  <a:pt x="70570" y="49537"/>
                </a:lnTo>
                <a:lnTo>
                  <a:pt x="70570" y="39929"/>
                </a:lnTo>
                <a:lnTo>
                  <a:pt x="76385" y="39929"/>
                </a:lnTo>
                <a:lnTo>
                  <a:pt x="76385" y="24982"/>
                </a:lnTo>
                <a:lnTo>
                  <a:pt x="84558" y="24982"/>
                </a:lnTo>
                <a:lnTo>
                  <a:pt x="84558" y="39929"/>
                </a:lnTo>
                <a:lnTo>
                  <a:pt x="95088" y="39929"/>
                </a:lnTo>
                <a:lnTo>
                  <a:pt x="95088" y="49537"/>
                </a:lnTo>
                <a:close/>
                <a:moveTo>
                  <a:pt x="34813" y="77936"/>
                </a:moveTo>
                <a:lnTo>
                  <a:pt x="34813" y="77936"/>
                </a:lnTo>
                <a:lnTo>
                  <a:pt x="35128" y="78683"/>
                </a:lnTo>
                <a:lnTo>
                  <a:pt x="35521" y="79324"/>
                </a:lnTo>
                <a:lnTo>
                  <a:pt x="35992" y="79964"/>
                </a:lnTo>
                <a:lnTo>
                  <a:pt x="36385" y="80498"/>
                </a:lnTo>
                <a:lnTo>
                  <a:pt x="36935" y="81139"/>
                </a:lnTo>
                <a:lnTo>
                  <a:pt x="37407" y="81566"/>
                </a:lnTo>
                <a:lnTo>
                  <a:pt x="37957" y="81993"/>
                </a:lnTo>
                <a:lnTo>
                  <a:pt x="38585" y="82420"/>
                </a:lnTo>
                <a:lnTo>
                  <a:pt x="39921" y="83061"/>
                </a:lnTo>
                <a:lnTo>
                  <a:pt x="41336" y="83594"/>
                </a:lnTo>
                <a:lnTo>
                  <a:pt x="42986" y="83808"/>
                </a:lnTo>
                <a:lnTo>
                  <a:pt x="44715" y="83915"/>
                </a:lnTo>
                <a:lnTo>
                  <a:pt x="44715" y="83915"/>
                </a:lnTo>
                <a:lnTo>
                  <a:pt x="46444" y="83808"/>
                </a:lnTo>
                <a:lnTo>
                  <a:pt x="48016" y="83594"/>
                </a:lnTo>
                <a:lnTo>
                  <a:pt x="49509" y="83061"/>
                </a:lnTo>
                <a:lnTo>
                  <a:pt x="50845" y="82420"/>
                </a:lnTo>
                <a:lnTo>
                  <a:pt x="51395" y="82100"/>
                </a:lnTo>
                <a:lnTo>
                  <a:pt x="51945" y="81673"/>
                </a:lnTo>
                <a:lnTo>
                  <a:pt x="52495" y="81139"/>
                </a:lnTo>
                <a:lnTo>
                  <a:pt x="52967" y="80605"/>
                </a:lnTo>
                <a:lnTo>
                  <a:pt x="53438" y="80071"/>
                </a:lnTo>
                <a:lnTo>
                  <a:pt x="53831" y="79431"/>
                </a:lnTo>
                <a:lnTo>
                  <a:pt x="54224" y="78683"/>
                </a:lnTo>
                <a:lnTo>
                  <a:pt x="54538" y="78043"/>
                </a:lnTo>
                <a:lnTo>
                  <a:pt x="54538" y="78043"/>
                </a:lnTo>
                <a:lnTo>
                  <a:pt x="55167" y="76441"/>
                </a:lnTo>
                <a:lnTo>
                  <a:pt x="55639" y="74520"/>
                </a:lnTo>
                <a:lnTo>
                  <a:pt x="56110" y="72384"/>
                </a:lnTo>
                <a:lnTo>
                  <a:pt x="56424" y="70036"/>
                </a:lnTo>
                <a:lnTo>
                  <a:pt x="56739" y="67367"/>
                </a:lnTo>
                <a:lnTo>
                  <a:pt x="56896" y="64484"/>
                </a:lnTo>
                <a:lnTo>
                  <a:pt x="57053" y="61388"/>
                </a:lnTo>
                <a:lnTo>
                  <a:pt x="57053" y="57972"/>
                </a:lnTo>
                <a:lnTo>
                  <a:pt x="57053" y="57972"/>
                </a:lnTo>
                <a:lnTo>
                  <a:pt x="57053" y="54555"/>
                </a:lnTo>
                <a:lnTo>
                  <a:pt x="56896" y="51352"/>
                </a:lnTo>
                <a:lnTo>
                  <a:pt x="56739" y="48470"/>
                </a:lnTo>
                <a:lnTo>
                  <a:pt x="56424" y="45694"/>
                </a:lnTo>
                <a:lnTo>
                  <a:pt x="56031" y="43238"/>
                </a:lnTo>
                <a:lnTo>
                  <a:pt x="55639" y="41103"/>
                </a:lnTo>
                <a:lnTo>
                  <a:pt x="55088" y="39075"/>
                </a:lnTo>
                <a:lnTo>
                  <a:pt x="54460" y="37367"/>
                </a:lnTo>
                <a:lnTo>
                  <a:pt x="54460" y="37367"/>
                </a:lnTo>
                <a:lnTo>
                  <a:pt x="54145" y="36619"/>
                </a:lnTo>
                <a:lnTo>
                  <a:pt x="53752" y="35872"/>
                </a:lnTo>
                <a:lnTo>
                  <a:pt x="53281" y="35231"/>
                </a:lnTo>
                <a:lnTo>
                  <a:pt x="52888" y="34591"/>
                </a:lnTo>
                <a:lnTo>
                  <a:pt x="52417" y="34057"/>
                </a:lnTo>
                <a:lnTo>
                  <a:pt x="51866" y="33523"/>
                </a:lnTo>
                <a:lnTo>
                  <a:pt x="51316" y="32989"/>
                </a:lnTo>
                <a:lnTo>
                  <a:pt x="50688" y="32562"/>
                </a:lnTo>
                <a:lnTo>
                  <a:pt x="50059" y="32242"/>
                </a:lnTo>
                <a:lnTo>
                  <a:pt x="49430" y="31922"/>
                </a:lnTo>
                <a:lnTo>
                  <a:pt x="48016" y="31388"/>
                </a:lnTo>
                <a:lnTo>
                  <a:pt x="46444" y="31068"/>
                </a:lnTo>
                <a:lnTo>
                  <a:pt x="44715" y="30961"/>
                </a:lnTo>
                <a:lnTo>
                  <a:pt x="44715" y="30961"/>
                </a:lnTo>
                <a:lnTo>
                  <a:pt x="42986" y="31068"/>
                </a:lnTo>
                <a:lnTo>
                  <a:pt x="41415" y="31388"/>
                </a:lnTo>
                <a:lnTo>
                  <a:pt x="40000" y="31922"/>
                </a:lnTo>
                <a:lnTo>
                  <a:pt x="38664" y="32562"/>
                </a:lnTo>
                <a:lnTo>
                  <a:pt x="38114" y="32989"/>
                </a:lnTo>
                <a:lnTo>
                  <a:pt x="37564" y="33523"/>
                </a:lnTo>
                <a:lnTo>
                  <a:pt x="37014" y="34057"/>
                </a:lnTo>
                <a:lnTo>
                  <a:pt x="36542" y="34591"/>
                </a:lnTo>
                <a:lnTo>
                  <a:pt x="36071" y="35231"/>
                </a:lnTo>
                <a:lnTo>
                  <a:pt x="35599" y="35872"/>
                </a:lnTo>
                <a:lnTo>
                  <a:pt x="35285" y="36619"/>
                </a:lnTo>
                <a:lnTo>
                  <a:pt x="34892" y="37367"/>
                </a:lnTo>
                <a:lnTo>
                  <a:pt x="34892" y="37367"/>
                </a:lnTo>
                <a:lnTo>
                  <a:pt x="34263" y="39075"/>
                </a:lnTo>
                <a:lnTo>
                  <a:pt x="33713" y="41103"/>
                </a:lnTo>
                <a:lnTo>
                  <a:pt x="33242" y="43238"/>
                </a:lnTo>
                <a:lnTo>
                  <a:pt x="32927" y="45694"/>
                </a:lnTo>
                <a:lnTo>
                  <a:pt x="32613" y="48363"/>
                </a:lnTo>
                <a:lnTo>
                  <a:pt x="32377" y="51246"/>
                </a:lnTo>
                <a:lnTo>
                  <a:pt x="32299" y="54448"/>
                </a:lnTo>
                <a:lnTo>
                  <a:pt x="32220" y="57865"/>
                </a:lnTo>
                <a:lnTo>
                  <a:pt x="32220" y="57865"/>
                </a:lnTo>
                <a:lnTo>
                  <a:pt x="32299" y="61174"/>
                </a:lnTo>
                <a:lnTo>
                  <a:pt x="32377" y="64377"/>
                </a:lnTo>
                <a:lnTo>
                  <a:pt x="32613" y="67260"/>
                </a:lnTo>
                <a:lnTo>
                  <a:pt x="32927" y="69822"/>
                </a:lnTo>
                <a:lnTo>
                  <a:pt x="33242" y="72278"/>
                </a:lnTo>
                <a:lnTo>
                  <a:pt x="33713" y="74413"/>
                </a:lnTo>
                <a:lnTo>
                  <a:pt x="34185" y="76228"/>
                </a:lnTo>
                <a:lnTo>
                  <a:pt x="34813" y="77936"/>
                </a:lnTo>
                <a:lnTo>
                  <a:pt x="34813" y="77936"/>
                </a:lnTo>
                <a:close/>
                <a:moveTo>
                  <a:pt x="44715" y="93950"/>
                </a:moveTo>
                <a:lnTo>
                  <a:pt x="44715" y="93950"/>
                </a:lnTo>
                <a:lnTo>
                  <a:pt x="43222" y="93950"/>
                </a:lnTo>
                <a:lnTo>
                  <a:pt x="41886" y="93843"/>
                </a:lnTo>
                <a:lnTo>
                  <a:pt x="40472" y="93630"/>
                </a:lnTo>
                <a:lnTo>
                  <a:pt x="39214" y="93416"/>
                </a:lnTo>
                <a:lnTo>
                  <a:pt x="37957" y="93096"/>
                </a:lnTo>
                <a:lnTo>
                  <a:pt x="36857" y="92776"/>
                </a:lnTo>
                <a:lnTo>
                  <a:pt x="35678" y="92242"/>
                </a:lnTo>
                <a:lnTo>
                  <a:pt x="34656" y="91815"/>
                </a:lnTo>
                <a:lnTo>
                  <a:pt x="33635" y="91174"/>
                </a:lnTo>
                <a:lnTo>
                  <a:pt x="32692" y="90534"/>
                </a:lnTo>
                <a:lnTo>
                  <a:pt x="31827" y="89893"/>
                </a:lnTo>
                <a:lnTo>
                  <a:pt x="30963" y="89039"/>
                </a:lnTo>
                <a:lnTo>
                  <a:pt x="30177" y="88185"/>
                </a:lnTo>
                <a:lnTo>
                  <a:pt x="29470" y="87331"/>
                </a:lnTo>
                <a:lnTo>
                  <a:pt x="28762" y="86370"/>
                </a:lnTo>
                <a:lnTo>
                  <a:pt x="28212" y="85302"/>
                </a:lnTo>
                <a:lnTo>
                  <a:pt x="28212" y="85302"/>
                </a:lnTo>
                <a:lnTo>
                  <a:pt x="27583" y="84128"/>
                </a:lnTo>
                <a:lnTo>
                  <a:pt x="27112" y="82954"/>
                </a:lnTo>
                <a:lnTo>
                  <a:pt x="26562" y="81673"/>
                </a:lnTo>
                <a:lnTo>
                  <a:pt x="26169" y="80285"/>
                </a:lnTo>
                <a:lnTo>
                  <a:pt x="25697" y="78897"/>
                </a:lnTo>
                <a:lnTo>
                  <a:pt x="25305" y="77402"/>
                </a:lnTo>
                <a:lnTo>
                  <a:pt x="24990" y="75801"/>
                </a:lnTo>
                <a:lnTo>
                  <a:pt x="24676" y="74093"/>
                </a:lnTo>
                <a:lnTo>
                  <a:pt x="24126" y="70463"/>
                </a:lnTo>
                <a:lnTo>
                  <a:pt x="23811" y="66619"/>
                </a:lnTo>
                <a:lnTo>
                  <a:pt x="23576" y="62456"/>
                </a:lnTo>
                <a:lnTo>
                  <a:pt x="23497" y="57865"/>
                </a:lnTo>
                <a:lnTo>
                  <a:pt x="23497" y="57865"/>
                </a:lnTo>
                <a:lnTo>
                  <a:pt x="23576" y="53381"/>
                </a:lnTo>
                <a:lnTo>
                  <a:pt x="23811" y="49110"/>
                </a:lnTo>
                <a:lnTo>
                  <a:pt x="24204" y="45160"/>
                </a:lnTo>
                <a:lnTo>
                  <a:pt x="24676" y="41530"/>
                </a:lnTo>
                <a:lnTo>
                  <a:pt x="24990" y="39822"/>
                </a:lnTo>
                <a:lnTo>
                  <a:pt x="25383" y="38221"/>
                </a:lnTo>
                <a:lnTo>
                  <a:pt x="25776" y="36726"/>
                </a:lnTo>
                <a:lnTo>
                  <a:pt x="26169" y="35231"/>
                </a:lnTo>
                <a:lnTo>
                  <a:pt x="26640" y="33843"/>
                </a:lnTo>
                <a:lnTo>
                  <a:pt x="27112" y="32456"/>
                </a:lnTo>
                <a:lnTo>
                  <a:pt x="27662" y="31281"/>
                </a:lnTo>
                <a:lnTo>
                  <a:pt x="28291" y="30107"/>
                </a:lnTo>
                <a:lnTo>
                  <a:pt x="28291" y="30107"/>
                </a:lnTo>
                <a:lnTo>
                  <a:pt x="28841" y="28932"/>
                </a:lnTo>
                <a:lnTo>
                  <a:pt x="29548" y="27972"/>
                </a:lnTo>
                <a:lnTo>
                  <a:pt x="30255" y="27011"/>
                </a:lnTo>
                <a:lnTo>
                  <a:pt x="31041" y="26050"/>
                </a:lnTo>
                <a:lnTo>
                  <a:pt x="31906" y="25302"/>
                </a:lnTo>
                <a:lnTo>
                  <a:pt x="32770" y="24555"/>
                </a:lnTo>
                <a:lnTo>
                  <a:pt x="33713" y="23915"/>
                </a:lnTo>
                <a:lnTo>
                  <a:pt x="34735" y="23274"/>
                </a:lnTo>
                <a:lnTo>
                  <a:pt x="35756" y="22740"/>
                </a:lnTo>
                <a:lnTo>
                  <a:pt x="36935" y="22313"/>
                </a:lnTo>
                <a:lnTo>
                  <a:pt x="38035" y="21886"/>
                </a:lnTo>
                <a:lnTo>
                  <a:pt x="39293" y="21566"/>
                </a:lnTo>
                <a:lnTo>
                  <a:pt x="40550" y="21352"/>
                </a:lnTo>
                <a:lnTo>
                  <a:pt x="41886" y="21139"/>
                </a:lnTo>
                <a:lnTo>
                  <a:pt x="43301" y="21032"/>
                </a:lnTo>
                <a:lnTo>
                  <a:pt x="44715" y="21032"/>
                </a:lnTo>
                <a:lnTo>
                  <a:pt x="44715" y="21032"/>
                </a:lnTo>
                <a:lnTo>
                  <a:pt x="46130" y="21032"/>
                </a:lnTo>
                <a:lnTo>
                  <a:pt x="47544" y="21139"/>
                </a:lnTo>
                <a:lnTo>
                  <a:pt x="48880" y="21352"/>
                </a:lnTo>
                <a:lnTo>
                  <a:pt x="50138" y="21566"/>
                </a:lnTo>
                <a:lnTo>
                  <a:pt x="51316" y="21886"/>
                </a:lnTo>
                <a:lnTo>
                  <a:pt x="52495" y="22206"/>
                </a:lnTo>
                <a:lnTo>
                  <a:pt x="53595" y="22740"/>
                </a:lnTo>
                <a:lnTo>
                  <a:pt x="54617" y="23274"/>
                </a:lnTo>
                <a:lnTo>
                  <a:pt x="55639" y="23808"/>
                </a:lnTo>
                <a:lnTo>
                  <a:pt x="56582" y="24555"/>
                </a:lnTo>
                <a:lnTo>
                  <a:pt x="57446" y="25302"/>
                </a:lnTo>
                <a:lnTo>
                  <a:pt x="58310" y="26050"/>
                </a:lnTo>
                <a:lnTo>
                  <a:pt x="59096" y="26904"/>
                </a:lnTo>
                <a:lnTo>
                  <a:pt x="59804" y="27865"/>
                </a:lnTo>
                <a:lnTo>
                  <a:pt x="60511" y="28932"/>
                </a:lnTo>
                <a:lnTo>
                  <a:pt x="61139" y="30000"/>
                </a:lnTo>
                <a:lnTo>
                  <a:pt x="61139" y="30000"/>
                </a:lnTo>
                <a:lnTo>
                  <a:pt x="61690" y="31174"/>
                </a:lnTo>
                <a:lnTo>
                  <a:pt x="62240" y="32456"/>
                </a:lnTo>
                <a:lnTo>
                  <a:pt x="62711" y="33737"/>
                </a:lnTo>
                <a:lnTo>
                  <a:pt x="63183" y="35125"/>
                </a:lnTo>
                <a:lnTo>
                  <a:pt x="63576" y="36619"/>
                </a:lnTo>
                <a:lnTo>
                  <a:pt x="63969" y="38114"/>
                </a:lnTo>
                <a:lnTo>
                  <a:pt x="64361" y="39822"/>
                </a:lnTo>
                <a:lnTo>
                  <a:pt x="64676" y="41530"/>
                </a:lnTo>
                <a:lnTo>
                  <a:pt x="65147" y="45160"/>
                </a:lnTo>
                <a:lnTo>
                  <a:pt x="65540" y="49004"/>
                </a:lnTo>
                <a:lnTo>
                  <a:pt x="65776" y="53274"/>
                </a:lnTo>
                <a:lnTo>
                  <a:pt x="65855" y="57865"/>
                </a:lnTo>
                <a:lnTo>
                  <a:pt x="65855" y="57865"/>
                </a:lnTo>
                <a:lnTo>
                  <a:pt x="65776" y="60854"/>
                </a:lnTo>
                <a:lnTo>
                  <a:pt x="65697" y="63737"/>
                </a:lnTo>
                <a:lnTo>
                  <a:pt x="65540" y="66406"/>
                </a:lnTo>
                <a:lnTo>
                  <a:pt x="65305" y="69075"/>
                </a:lnTo>
                <a:lnTo>
                  <a:pt x="65069" y="71423"/>
                </a:lnTo>
                <a:lnTo>
                  <a:pt x="64754" y="73772"/>
                </a:lnTo>
                <a:lnTo>
                  <a:pt x="64361" y="75907"/>
                </a:lnTo>
                <a:lnTo>
                  <a:pt x="63890" y="77829"/>
                </a:lnTo>
                <a:lnTo>
                  <a:pt x="63890" y="77829"/>
                </a:lnTo>
                <a:lnTo>
                  <a:pt x="63340" y="79751"/>
                </a:lnTo>
                <a:lnTo>
                  <a:pt x="62790" y="81459"/>
                </a:lnTo>
                <a:lnTo>
                  <a:pt x="62083" y="83061"/>
                </a:lnTo>
                <a:lnTo>
                  <a:pt x="61297" y="84555"/>
                </a:lnTo>
                <a:lnTo>
                  <a:pt x="60511" y="85943"/>
                </a:lnTo>
                <a:lnTo>
                  <a:pt x="59568" y="87224"/>
                </a:lnTo>
                <a:lnTo>
                  <a:pt x="58625" y="88399"/>
                </a:lnTo>
                <a:lnTo>
                  <a:pt x="57525" y="89466"/>
                </a:lnTo>
                <a:lnTo>
                  <a:pt x="63890" y="103452"/>
                </a:lnTo>
                <a:lnTo>
                  <a:pt x="56110" y="108363"/>
                </a:lnTo>
                <a:lnTo>
                  <a:pt x="49352" y="93310"/>
                </a:lnTo>
                <a:lnTo>
                  <a:pt x="49352" y="93310"/>
                </a:lnTo>
                <a:lnTo>
                  <a:pt x="48487" y="93630"/>
                </a:lnTo>
                <a:lnTo>
                  <a:pt x="47466" y="93843"/>
                </a:lnTo>
                <a:lnTo>
                  <a:pt x="46208" y="93950"/>
                </a:lnTo>
                <a:lnTo>
                  <a:pt x="44715" y="93950"/>
                </a:lnTo>
                <a:lnTo>
                  <a:pt x="44715" y="93950"/>
                </a:lnTo>
                <a:close/>
                <a:moveTo>
                  <a:pt x="108448" y="0"/>
                </a:moveTo>
                <a:lnTo>
                  <a:pt x="104283" y="0"/>
                </a:lnTo>
                <a:lnTo>
                  <a:pt x="16660" y="0"/>
                </a:lnTo>
                <a:lnTo>
                  <a:pt x="0" y="22527"/>
                </a:lnTo>
                <a:lnTo>
                  <a:pt x="0" y="98114"/>
                </a:lnTo>
                <a:lnTo>
                  <a:pt x="0" y="104306"/>
                </a:lnTo>
                <a:lnTo>
                  <a:pt x="0" y="120000"/>
                </a:lnTo>
                <a:lnTo>
                  <a:pt x="11552" y="120000"/>
                </a:lnTo>
                <a:lnTo>
                  <a:pt x="15717" y="120000"/>
                </a:lnTo>
                <a:lnTo>
                  <a:pt x="103340" y="120000"/>
                </a:lnTo>
                <a:lnTo>
                  <a:pt x="120000" y="97367"/>
                </a:lnTo>
                <a:lnTo>
                  <a:pt x="120000" y="21779"/>
                </a:lnTo>
                <a:lnTo>
                  <a:pt x="120000" y="15587"/>
                </a:lnTo>
                <a:lnTo>
                  <a:pt x="120000" y="0"/>
                </a:lnTo>
                <a:lnTo>
                  <a:pt x="1084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3525128"/>
      </p:ext>
    </p:extLst>
  </p:cSld>
  <p:clrMapOvr>
    <a:masterClrMapping/>
  </p:clrMapOvr>
  <p:transition spd="med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se A">
  <p:cSld name="Case A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82"/>
          <p:cNvSpPr txBox="1">
            <a:spLocks noGrp="1"/>
          </p:cNvSpPr>
          <p:nvPr>
            <p:ph type="title"/>
          </p:nvPr>
        </p:nvSpPr>
        <p:spPr>
          <a:xfrm>
            <a:off x="550863" y="692149"/>
            <a:ext cx="10297666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82"/>
          <p:cNvSpPr txBox="1">
            <a:spLocks noGrp="1"/>
          </p:cNvSpPr>
          <p:nvPr>
            <p:ph type="body" idx="1"/>
          </p:nvPr>
        </p:nvSpPr>
        <p:spPr>
          <a:xfrm>
            <a:off x="550863" y="3429000"/>
            <a:ext cx="6481241" cy="273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523" name="Google Shape;523;p82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82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82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6" name="Google Shape;526;p82"/>
          <p:cNvSpPr>
            <a:spLocks noGrp="1"/>
          </p:cNvSpPr>
          <p:nvPr>
            <p:ph type="pic" idx="2"/>
          </p:nvPr>
        </p:nvSpPr>
        <p:spPr>
          <a:xfrm>
            <a:off x="7321138" y="1844675"/>
            <a:ext cx="4320000" cy="4321175"/>
          </a:xfrm>
          <a:prstGeom prst="snip2DiagRect">
            <a:avLst>
              <a:gd name="adj1" fmla="val 2308"/>
              <a:gd name="adj2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527" name="Google Shape;527;p82"/>
          <p:cNvSpPr/>
          <p:nvPr/>
        </p:nvSpPr>
        <p:spPr>
          <a:xfrm>
            <a:off x="10987730" y="692150"/>
            <a:ext cx="648000" cy="648000"/>
          </a:xfrm>
          <a:custGeom>
            <a:avLst/>
            <a:gdLst/>
            <a:ahLst/>
            <a:cxnLst/>
            <a:rect l="l" t="t" r="r" b="b"/>
            <a:pathLst>
              <a:path w="2950" h="2950" extrusionOk="0">
                <a:moveTo>
                  <a:pt x="1792" y="1152"/>
                </a:moveTo>
                <a:lnTo>
                  <a:pt x="1778" y="1152"/>
                </a:lnTo>
                <a:lnTo>
                  <a:pt x="1764" y="1153"/>
                </a:lnTo>
                <a:lnTo>
                  <a:pt x="1752" y="1154"/>
                </a:lnTo>
                <a:lnTo>
                  <a:pt x="1746" y="1155"/>
                </a:lnTo>
                <a:lnTo>
                  <a:pt x="1740" y="1156"/>
                </a:lnTo>
                <a:lnTo>
                  <a:pt x="1730" y="1159"/>
                </a:lnTo>
                <a:lnTo>
                  <a:pt x="1720" y="1163"/>
                </a:lnTo>
                <a:lnTo>
                  <a:pt x="1711" y="1167"/>
                </a:lnTo>
                <a:lnTo>
                  <a:pt x="1703" y="1171"/>
                </a:lnTo>
                <a:lnTo>
                  <a:pt x="1696" y="1176"/>
                </a:lnTo>
                <a:lnTo>
                  <a:pt x="1693" y="1179"/>
                </a:lnTo>
                <a:lnTo>
                  <a:pt x="1690" y="1182"/>
                </a:lnTo>
                <a:lnTo>
                  <a:pt x="1685" y="1188"/>
                </a:lnTo>
                <a:lnTo>
                  <a:pt x="1681" y="1195"/>
                </a:lnTo>
                <a:lnTo>
                  <a:pt x="1678" y="1203"/>
                </a:lnTo>
                <a:lnTo>
                  <a:pt x="1676" y="1211"/>
                </a:lnTo>
                <a:lnTo>
                  <a:pt x="1674" y="1220"/>
                </a:lnTo>
                <a:lnTo>
                  <a:pt x="1674" y="1230"/>
                </a:lnTo>
                <a:lnTo>
                  <a:pt x="1674" y="1238"/>
                </a:lnTo>
                <a:lnTo>
                  <a:pt x="1676" y="1246"/>
                </a:lnTo>
                <a:lnTo>
                  <a:pt x="1678" y="1253"/>
                </a:lnTo>
                <a:lnTo>
                  <a:pt x="1681" y="1260"/>
                </a:lnTo>
                <a:lnTo>
                  <a:pt x="1685" y="1267"/>
                </a:lnTo>
                <a:lnTo>
                  <a:pt x="1690" y="1273"/>
                </a:lnTo>
                <a:lnTo>
                  <a:pt x="1693" y="1275"/>
                </a:lnTo>
                <a:lnTo>
                  <a:pt x="1696" y="1278"/>
                </a:lnTo>
                <a:lnTo>
                  <a:pt x="1703" y="1283"/>
                </a:lnTo>
                <a:lnTo>
                  <a:pt x="1712" y="1288"/>
                </a:lnTo>
                <a:lnTo>
                  <a:pt x="1723" y="1293"/>
                </a:lnTo>
                <a:lnTo>
                  <a:pt x="1752" y="1305"/>
                </a:lnTo>
                <a:lnTo>
                  <a:pt x="1770" y="1312"/>
                </a:lnTo>
                <a:lnTo>
                  <a:pt x="1791" y="1320"/>
                </a:lnTo>
                <a:lnTo>
                  <a:pt x="1840" y="1336"/>
                </a:lnTo>
                <a:lnTo>
                  <a:pt x="1866" y="1345"/>
                </a:lnTo>
                <a:lnTo>
                  <a:pt x="1890" y="1354"/>
                </a:lnTo>
                <a:lnTo>
                  <a:pt x="1901" y="1358"/>
                </a:lnTo>
                <a:lnTo>
                  <a:pt x="1912" y="1363"/>
                </a:lnTo>
                <a:lnTo>
                  <a:pt x="1932" y="1373"/>
                </a:lnTo>
                <a:lnTo>
                  <a:pt x="1950" y="1383"/>
                </a:lnTo>
                <a:lnTo>
                  <a:pt x="1958" y="1388"/>
                </a:lnTo>
                <a:lnTo>
                  <a:pt x="1966" y="1393"/>
                </a:lnTo>
                <a:lnTo>
                  <a:pt x="1980" y="1404"/>
                </a:lnTo>
                <a:lnTo>
                  <a:pt x="1986" y="1409"/>
                </a:lnTo>
                <a:lnTo>
                  <a:pt x="1991" y="1414"/>
                </a:lnTo>
                <a:lnTo>
                  <a:pt x="1997" y="1420"/>
                </a:lnTo>
                <a:lnTo>
                  <a:pt x="2002" y="1426"/>
                </a:lnTo>
                <a:lnTo>
                  <a:pt x="2006" y="1433"/>
                </a:lnTo>
                <a:lnTo>
                  <a:pt x="2010" y="1439"/>
                </a:lnTo>
                <a:lnTo>
                  <a:pt x="2014" y="1446"/>
                </a:lnTo>
                <a:lnTo>
                  <a:pt x="2018" y="1454"/>
                </a:lnTo>
                <a:lnTo>
                  <a:pt x="2021" y="1462"/>
                </a:lnTo>
                <a:lnTo>
                  <a:pt x="2024" y="1470"/>
                </a:lnTo>
                <a:lnTo>
                  <a:pt x="2026" y="1479"/>
                </a:lnTo>
                <a:lnTo>
                  <a:pt x="2029" y="1488"/>
                </a:lnTo>
                <a:lnTo>
                  <a:pt x="2032" y="1507"/>
                </a:lnTo>
                <a:lnTo>
                  <a:pt x="2033" y="1517"/>
                </a:lnTo>
                <a:lnTo>
                  <a:pt x="2034" y="1527"/>
                </a:lnTo>
                <a:lnTo>
                  <a:pt x="2035" y="1538"/>
                </a:lnTo>
                <a:lnTo>
                  <a:pt x="2035" y="1549"/>
                </a:lnTo>
                <a:lnTo>
                  <a:pt x="2035" y="1564"/>
                </a:lnTo>
                <a:lnTo>
                  <a:pt x="2034" y="1577"/>
                </a:lnTo>
                <a:lnTo>
                  <a:pt x="2032" y="1591"/>
                </a:lnTo>
                <a:lnTo>
                  <a:pt x="2030" y="1604"/>
                </a:lnTo>
                <a:lnTo>
                  <a:pt x="2028" y="1616"/>
                </a:lnTo>
                <a:lnTo>
                  <a:pt x="2025" y="1628"/>
                </a:lnTo>
                <a:lnTo>
                  <a:pt x="2021" y="1640"/>
                </a:lnTo>
                <a:lnTo>
                  <a:pt x="2017" y="1651"/>
                </a:lnTo>
                <a:lnTo>
                  <a:pt x="2012" y="1662"/>
                </a:lnTo>
                <a:lnTo>
                  <a:pt x="2007" y="1672"/>
                </a:lnTo>
                <a:lnTo>
                  <a:pt x="2001" y="1682"/>
                </a:lnTo>
                <a:lnTo>
                  <a:pt x="1995" y="1692"/>
                </a:lnTo>
                <a:lnTo>
                  <a:pt x="1988" y="1701"/>
                </a:lnTo>
                <a:lnTo>
                  <a:pt x="1981" y="1709"/>
                </a:lnTo>
                <a:lnTo>
                  <a:pt x="1973" y="1717"/>
                </a:lnTo>
                <a:lnTo>
                  <a:pt x="1964" y="1725"/>
                </a:lnTo>
                <a:lnTo>
                  <a:pt x="1955" y="1732"/>
                </a:lnTo>
                <a:lnTo>
                  <a:pt x="1946" y="1739"/>
                </a:lnTo>
                <a:lnTo>
                  <a:pt x="1936" y="1745"/>
                </a:lnTo>
                <a:lnTo>
                  <a:pt x="1926" y="1751"/>
                </a:lnTo>
                <a:lnTo>
                  <a:pt x="1916" y="1756"/>
                </a:lnTo>
                <a:lnTo>
                  <a:pt x="1905" y="1761"/>
                </a:lnTo>
                <a:lnTo>
                  <a:pt x="1894" y="1766"/>
                </a:lnTo>
                <a:lnTo>
                  <a:pt x="1883" y="1770"/>
                </a:lnTo>
                <a:lnTo>
                  <a:pt x="1871" y="1773"/>
                </a:lnTo>
                <a:lnTo>
                  <a:pt x="1859" y="1776"/>
                </a:lnTo>
                <a:lnTo>
                  <a:pt x="1847" y="1779"/>
                </a:lnTo>
                <a:lnTo>
                  <a:pt x="1834" y="1781"/>
                </a:lnTo>
                <a:lnTo>
                  <a:pt x="1821" y="1782"/>
                </a:lnTo>
                <a:lnTo>
                  <a:pt x="1808" y="1784"/>
                </a:lnTo>
                <a:lnTo>
                  <a:pt x="1794" y="1784"/>
                </a:lnTo>
                <a:lnTo>
                  <a:pt x="1780" y="1784"/>
                </a:lnTo>
                <a:lnTo>
                  <a:pt x="1758" y="1784"/>
                </a:lnTo>
                <a:lnTo>
                  <a:pt x="1735" y="1783"/>
                </a:lnTo>
                <a:lnTo>
                  <a:pt x="1711" y="1781"/>
                </a:lnTo>
                <a:lnTo>
                  <a:pt x="1686" y="1778"/>
                </a:lnTo>
                <a:lnTo>
                  <a:pt x="1660" y="1774"/>
                </a:lnTo>
                <a:lnTo>
                  <a:pt x="1632" y="1770"/>
                </a:lnTo>
                <a:lnTo>
                  <a:pt x="1603" y="1765"/>
                </a:lnTo>
                <a:lnTo>
                  <a:pt x="1573" y="1758"/>
                </a:lnTo>
                <a:lnTo>
                  <a:pt x="1534" y="1751"/>
                </a:lnTo>
                <a:lnTo>
                  <a:pt x="1549" y="1635"/>
                </a:lnTo>
                <a:lnTo>
                  <a:pt x="1618" y="1643"/>
                </a:lnTo>
                <a:lnTo>
                  <a:pt x="1649" y="1647"/>
                </a:lnTo>
                <a:lnTo>
                  <a:pt x="1677" y="1650"/>
                </a:lnTo>
                <a:lnTo>
                  <a:pt x="1704" y="1652"/>
                </a:lnTo>
                <a:lnTo>
                  <a:pt x="1729" y="1653"/>
                </a:lnTo>
                <a:lnTo>
                  <a:pt x="1751" y="1654"/>
                </a:lnTo>
                <a:lnTo>
                  <a:pt x="1771" y="1654"/>
                </a:lnTo>
                <a:lnTo>
                  <a:pt x="1785" y="1654"/>
                </a:lnTo>
                <a:lnTo>
                  <a:pt x="1798" y="1653"/>
                </a:lnTo>
                <a:lnTo>
                  <a:pt x="1810" y="1651"/>
                </a:lnTo>
                <a:lnTo>
                  <a:pt x="1822" y="1648"/>
                </a:lnTo>
                <a:lnTo>
                  <a:pt x="1832" y="1645"/>
                </a:lnTo>
                <a:lnTo>
                  <a:pt x="1841" y="1641"/>
                </a:lnTo>
                <a:lnTo>
                  <a:pt x="1850" y="1636"/>
                </a:lnTo>
                <a:lnTo>
                  <a:pt x="1858" y="1631"/>
                </a:lnTo>
                <a:lnTo>
                  <a:pt x="1861" y="1628"/>
                </a:lnTo>
                <a:lnTo>
                  <a:pt x="1864" y="1624"/>
                </a:lnTo>
                <a:lnTo>
                  <a:pt x="1870" y="1617"/>
                </a:lnTo>
                <a:lnTo>
                  <a:pt x="1875" y="1609"/>
                </a:lnTo>
                <a:lnTo>
                  <a:pt x="1879" y="1601"/>
                </a:lnTo>
                <a:lnTo>
                  <a:pt x="1882" y="1591"/>
                </a:lnTo>
                <a:lnTo>
                  <a:pt x="1883" y="1587"/>
                </a:lnTo>
                <a:lnTo>
                  <a:pt x="1885" y="1581"/>
                </a:lnTo>
                <a:lnTo>
                  <a:pt x="1886" y="1571"/>
                </a:lnTo>
                <a:lnTo>
                  <a:pt x="1886" y="1559"/>
                </a:lnTo>
                <a:lnTo>
                  <a:pt x="1886" y="1551"/>
                </a:lnTo>
                <a:lnTo>
                  <a:pt x="1885" y="1543"/>
                </a:lnTo>
                <a:lnTo>
                  <a:pt x="1883" y="1535"/>
                </a:lnTo>
                <a:lnTo>
                  <a:pt x="1881" y="1532"/>
                </a:lnTo>
                <a:lnTo>
                  <a:pt x="1880" y="1528"/>
                </a:lnTo>
                <a:lnTo>
                  <a:pt x="1878" y="1525"/>
                </a:lnTo>
                <a:lnTo>
                  <a:pt x="1876" y="1522"/>
                </a:lnTo>
                <a:lnTo>
                  <a:pt x="1871" y="1516"/>
                </a:lnTo>
                <a:lnTo>
                  <a:pt x="1866" y="1510"/>
                </a:lnTo>
                <a:lnTo>
                  <a:pt x="1860" y="1505"/>
                </a:lnTo>
                <a:lnTo>
                  <a:pt x="1852" y="1500"/>
                </a:lnTo>
                <a:lnTo>
                  <a:pt x="1843" y="1495"/>
                </a:lnTo>
                <a:lnTo>
                  <a:pt x="1832" y="1490"/>
                </a:lnTo>
                <a:lnTo>
                  <a:pt x="1820" y="1485"/>
                </a:lnTo>
                <a:lnTo>
                  <a:pt x="1806" y="1479"/>
                </a:lnTo>
                <a:lnTo>
                  <a:pt x="1790" y="1474"/>
                </a:lnTo>
                <a:lnTo>
                  <a:pt x="1773" y="1468"/>
                </a:lnTo>
                <a:lnTo>
                  <a:pt x="1754" y="1463"/>
                </a:lnTo>
                <a:lnTo>
                  <a:pt x="1724" y="1453"/>
                </a:lnTo>
                <a:lnTo>
                  <a:pt x="1710" y="1449"/>
                </a:lnTo>
                <a:lnTo>
                  <a:pt x="1696" y="1444"/>
                </a:lnTo>
                <a:lnTo>
                  <a:pt x="1670" y="1434"/>
                </a:lnTo>
                <a:lnTo>
                  <a:pt x="1647" y="1423"/>
                </a:lnTo>
                <a:lnTo>
                  <a:pt x="1636" y="1418"/>
                </a:lnTo>
                <a:lnTo>
                  <a:pt x="1626" y="1413"/>
                </a:lnTo>
                <a:lnTo>
                  <a:pt x="1607" y="1401"/>
                </a:lnTo>
                <a:lnTo>
                  <a:pt x="1599" y="1396"/>
                </a:lnTo>
                <a:lnTo>
                  <a:pt x="1591" y="1390"/>
                </a:lnTo>
                <a:lnTo>
                  <a:pt x="1577" y="1378"/>
                </a:lnTo>
                <a:lnTo>
                  <a:pt x="1571" y="1371"/>
                </a:lnTo>
                <a:lnTo>
                  <a:pt x="1565" y="1365"/>
                </a:lnTo>
                <a:lnTo>
                  <a:pt x="1559" y="1358"/>
                </a:lnTo>
                <a:lnTo>
                  <a:pt x="1554" y="1350"/>
                </a:lnTo>
                <a:lnTo>
                  <a:pt x="1550" y="1343"/>
                </a:lnTo>
                <a:lnTo>
                  <a:pt x="1546" y="1335"/>
                </a:lnTo>
                <a:lnTo>
                  <a:pt x="1542" y="1327"/>
                </a:lnTo>
                <a:lnTo>
                  <a:pt x="1538" y="1319"/>
                </a:lnTo>
                <a:lnTo>
                  <a:pt x="1535" y="1310"/>
                </a:lnTo>
                <a:lnTo>
                  <a:pt x="1533" y="1301"/>
                </a:lnTo>
                <a:lnTo>
                  <a:pt x="1530" y="1292"/>
                </a:lnTo>
                <a:lnTo>
                  <a:pt x="1529" y="1282"/>
                </a:lnTo>
                <a:lnTo>
                  <a:pt x="1527" y="1272"/>
                </a:lnTo>
                <a:lnTo>
                  <a:pt x="1526" y="1262"/>
                </a:lnTo>
                <a:lnTo>
                  <a:pt x="1526" y="1251"/>
                </a:lnTo>
                <a:lnTo>
                  <a:pt x="1525" y="1240"/>
                </a:lnTo>
                <a:lnTo>
                  <a:pt x="1526" y="1227"/>
                </a:lnTo>
                <a:lnTo>
                  <a:pt x="1526" y="1214"/>
                </a:lnTo>
                <a:lnTo>
                  <a:pt x="1528" y="1201"/>
                </a:lnTo>
                <a:lnTo>
                  <a:pt x="1530" y="1189"/>
                </a:lnTo>
                <a:lnTo>
                  <a:pt x="1532" y="1177"/>
                </a:lnTo>
                <a:lnTo>
                  <a:pt x="1535" y="1165"/>
                </a:lnTo>
                <a:lnTo>
                  <a:pt x="1538" y="1155"/>
                </a:lnTo>
                <a:lnTo>
                  <a:pt x="1542" y="1144"/>
                </a:lnTo>
                <a:lnTo>
                  <a:pt x="1547" y="1134"/>
                </a:lnTo>
                <a:lnTo>
                  <a:pt x="1552" y="1124"/>
                </a:lnTo>
                <a:lnTo>
                  <a:pt x="1557" y="1115"/>
                </a:lnTo>
                <a:lnTo>
                  <a:pt x="1563" y="1106"/>
                </a:lnTo>
                <a:lnTo>
                  <a:pt x="1570" y="1098"/>
                </a:lnTo>
                <a:lnTo>
                  <a:pt x="1577" y="1090"/>
                </a:lnTo>
                <a:lnTo>
                  <a:pt x="1584" y="1083"/>
                </a:lnTo>
                <a:lnTo>
                  <a:pt x="1588" y="1079"/>
                </a:lnTo>
                <a:lnTo>
                  <a:pt x="1593" y="1076"/>
                </a:lnTo>
                <a:lnTo>
                  <a:pt x="1601" y="1069"/>
                </a:lnTo>
                <a:lnTo>
                  <a:pt x="1610" y="1063"/>
                </a:lnTo>
                <a:lnTo>
                  <a:pt x="1620" y="1057"/>
                </a:lnTo>
                <a:lnTo>
                  <a:pt x="1629" y="1052"/>
                </a:lnTo>
                <a:lnTo>
                  <a:pt x="1639" y="1047"/>
                </a:lnTo>
                <a:lnTo>
                  <a:pt x="1650" y="1043"/>
                </a:lnTo>
                <a:lnTo>
                  <a:pt x="1661" y="1039"/>
                </a:lnTo>
                <a:lnTo>
                  <a:pt x="1672" y="1035"/>
                </a:lnTo>
                <a:lnTo>
                  <a:pt x="1684" y="1032"/>
                </a:lnTo>
                <a:lnTo>
                  <a:pt x="1696" y="1029"/>
                </a:lnTo>
                <a:lnTo>
                  <a:pt x="1709" y="1027"/>
                </a:lnTo>
                <a:lnTo>
                  <a:pt x="1721" y="1025"/>
                </a:lnTo>
                <a:lnTo>
                  <a:pt x="1735" y="1023"/>
                </a:lnTo>
                <a:lnTo>
                  <a:pt x="1748" y="1022"/>
                </a:lnTo>
                <a:lnTo>
                  <a:pt x="1762" y="1022"/>
                </a:lnTo>
                <a:lnTo>
                  <a:pt x="1777" y="1022"/>
                </a:lnTo>
                <a:lnTo>
                  <a:pt x="1798" y="1022"/>
                </a:lnTo>
                <a:lnTo>
                  <a:pt x="1820" y="1023"/>
                </a:lnTo>
                <a:lnTo>
                  <a:pt x="1843" y="1025"/>
                </a:lnTo>
                <a:lnTo>
                  <a:pt x="1868" y="1027"/>
                </a:lnTo>
                <a:lnTo>
                  <a:pt x="1894" y="1030"/>
                </a:lnTo>
                <a:lnTo>
                  <a:pt x="1922" y="1034"/>
                </a:lnTo>
                <a:lnTo>
                  <a:pt x="1950" y="1038"/>
                </a:lnTo>
                <a:lnTo>
                  <a:pt x="1981" y="1043"/>
                </a:lnTo>
                <a:lnTo>
                  <a:pt x="2020" y="1051"/>
                </a:lnTo>
                <a:lnTo>
                  <a:pt x="2008" y="1169"/>
                </a:lnTo>
                <a:lnTo>
                  <a:pt x="1971" y="1165"/>
                </a:lnTo>
                <a:lnTo>
                  <a:pt x="1937" y="1161"/>
                </a:lnTo>
                <a:lnTo>
                  <a:pt x="1877" y="1156"/>
                </a:lnTo>
                <a:lnTo>
                  <a:pt x="1852" y="1154"/>
                </a:lnTo>
                <a:lnTo>
                  <a:pt x="1829" y="1153"/>
                </a:lnTo>
                <a:lnTo>
                  <a:pt x="1809" y="1152"/>
                </a:lnTo>
                <a:lnTo>
                  <a:pt x="1792" y="1152"/>
                </a:lnTo>
                <a:close/>
                <a:moveTo>
                  <a:pt x="1158" y="1158"/>
                </a:moveTo>
                <a:lnTo>
                  <a:pt x="1083" y="1508"/>
                </a:lnTo>
                <a:lnTo>
                  <a:pt x="1284" y="1508"/>
                </a:lnTo>
                <a:lnTo>
                  <a:pt x="1210" y="1158"/>
                </a:lnTo>
                <a:lnTo>
                  <a:pt x="1158" y="1158"/>
                </a:lnTo>
                <a:close/>
                <a:moveTo>
                  <a:pt x="876" y="1771"/>
                </a:moveTo>
                <a:lnTo>
                  <a:pt x="1042" y="1035"/>
                </a:lnTo>
                <a:lnTo>
                  <a:pt x="1326" y="1035"/>
                </a:lnTo>
                <a:lnTo>
                  <a:pt x="1491" y="1771"/>
                </a:lnTo>
                <a:lnTo>
                  <a:pt x="1342" y="1771"/>
                </a:lnTo>
                <a:lnTo>
                  <a:pt x="1313" y="1638"/>
                </a:lnTo>
                <a:lnTo>
                  <a:pt x="1055" y="1638"/>
                </a:lnTo>
                <a:lnTo>
                  <a:pt x="1025" y="1771"/>
                </a:lnTo>
                <a:lnTo>
                  <a:pt x="876" y="1771"/>
                </a:lnTo>
                <a:close/>
                <a:moveTo>
                  <a:pt x="838" y="1760"/>
                </a:moveTo>
                <a:lnTo>
                  <a:pt x="809" y="1765"/>
                </a:lnTo>
                <a:lnTo>
                  <a:pt x="782" y="1770"/>
                </a:lnTo>
                <a:lnTo>
                  <a:pt x="755" y="1775"/>
                </a:lnTo>
                <a:lnTo>
                  <a:pt x="729" y="1778"/>
                </a:lnTo>
                <a:lnTo>
                  <a:pt x="703" y="1781"/>
                </a:lnTo>
                <a:lnTo>
                  <a:pt x="678" y="1783"/>
                </a:lnTo>
                <a:lnTo>
                  <a:pt x="654" y="1784"/>
                </a:lnTo>
                <a:lnTo>
                  <a:pt x="631" y="1784"/>
                </a:lnTo>
                <a:lnTo>
                  <a:pt x="608" y="1784"/>
                </a:lnTo>
                <a:lnTo>
                  <a:pt x="587" y="1783"/>
                </a:lnTo>
                <a:lnTo>
                  <a:pt x="567" y="1781"/>
                </a:lnTo>
                <a:lnTo>
                  <a:pt x="548" y="1779"/>
                </a:lnTo>
                <a:lnTo>
                  <a:pt x="530" y="1776"/>
                </a:lnTo>
                <a:lnTo>
                  <a:pt x="513" y="1772"/>
                </a:lnTo>
                <a:lnTo>
                  <a:pt x="498" y="1767"/>
                </a:lnTo>
                <a:lnTo>
                  <a:pt x="483" y="1762"/>
                </a:lnTo>
                <a:lnTo>
                  <a:pt x="470" y="1756"/>
                </a:lnTo>
                <a:lnTo>
                  <a:pt x="457" y="1749"/>
                </a:lnTo>
                <a:lnTo>
                  <a:pt x="445" y="1741"/>
                </a:lnTo>
                <a:lnTo>
                  <a:pt x="434" y="1732"/>
                </a:lnTo>
                <a:lnTo>
                  <a:pt x="424" y="1723"/>
                </a:lnTo>
                <a:lnTo>
                  <a:pt x="414" y="1712"/>
                </a:lnTo>
                <a:lnTo>
                  <a:pt x="405" y="1701"/>
                </a:lnTo>
                <a:lnTo>
                  <a:pt x="397" y="1689"/>
                </a:lnTo>
                <a:lnTo>
                  <a:pt x="389" y="1676"/>
                </a:lnTo>
                <a:lnTo>
                  <a:pt x="382" y="1663"/>
                </a:lnTo>
                <a:lnTo>
                  <a:pt x="376" y="1649"/>
                </a:lnTo>
                <a:lnTo>
                  <a:pt x="370" y="1635"/>
                </a:lnTo>
                <a:lnTo>
                  <a:pt x="365" y="1620"/>
                </a:lnTo>
                <a:lnTo>
                  <a:pt x="361" y="1605"/>
                </a:lnTo>
                <a:lnTo>
                  <a:pt x="357" y="1589"/>
                </a:lnTo>
                <a:lnTo>
                  <a:pt x="353" y="1572"/>
                </a:lnTo>
                <a:lnTo>
                  <a:pt x="351" y="1555"/>
                </a:lnTo>
                <a:lnTo>
                  <a:pt x="348" y="1536"/>
                </a:lnTo>
                <a:lnTo>
                  <a:pt x="346" y="1517"/>
                </a:lnTo>
                <a:lnTo>
                  <a:pt x="344" y="1496"/>
                </a:lnTo>
                <a:lnTo>
                  <a:pt x="343" y="1475"/>
                </a:lnTo>
                <a:lnTo>
                  <a:pt x="341" y="1452"/>
                </a:lnTo>
                <a:lnTo>
                  <a:pt x="341" y="1428"/>
                </a:lnTo>
                <a:lnTo>
                  <a:pt x="340" y="1403"/>
                </a:lnTo>
                <a:lnTo>
                  <a:pt x="341" y="1377"/>
                </a:lnTo>
                <a:lnTo>
                  <a:pt x="341" y="1352"/>
                </a:lnTo>
                <a:lnTo>
                  <a:pt x="344" y="1328"/>
                </a:lnTo>
                <a:lnTo>
                  <a:pt x="345" y="1304"/>
                </a:lnTo>
                <a:lnTo>
                  <a:pt x="347" y="1282"/>
                </a:lnTo>
                <a:lnTo>
                  <a:pt x="350" y="1261"/>
                </a:lnTo>
                <a:lnTo>
                  <a:pt x="353" y="1241"/>
                </a:lnTo>
                <a:lnTo>
                  <a:pt x="357" y="1222"/>
                </a:lnTo>
                <a:lnTo>
                  <a:pt x="361" y="1204"/>
                </a:lnTo>
                <a:lnTo>
                  <a:pt x="365" y="1187"/>
                </a:lnTo>
                <a:lnTo>
                  <a:pt x="370" y="1171"/>
                </a:lnTo>
                <a:lnTo>
                  <a:pt x="375" y="1156"/>
                </a:lnTo>
                <a:lnTo>
                  <a:pt x="381" y="1142"/>
                </a:lnTo>
                <a:lnTo>
                  <a:pt x="388" y="1129"/>
                </a:lnTo>
                <a:lnTo>
                  <a:pt x="394" y="1117"/>
                </a:lnTo>
                <a:lnTo>
                  <a:pt x="402" y="1106"/>
                </a:lnTo>
                <a:lnTo>
                  <a:pt x="410" y="1095"/>
                </a:lnTo>
                <a:lnTo>
                  <a:pt x="418" y="1086"/>
                </a:lnTo>
                <a:lnTo>
                  <a:pt x="428" y="1077"/>
                </a:lnTo>
                <a:lnTo>
                  <a:pt x="438" y="1069"/>
                </a:lnTo>
                <a:lnTo>
                  <a:pt x="449" y="1061"/>
                </a:lnTo>
                <a:lnTo>
                  <a:pt x="461" y="1054"/>
                </a:lnTo>
                <a:lnTo>
                  <a:pt x="474" y="1048"/>
                </a:lnTo>
                <a:lnTo>
                  <a:pt x="487" y="1043"/>
                </a:lnTo>
                <a:lnTo>
                  <a:pt x="501" y="1038"/>
                </a:lnTo>
                <a:lnTo>
                  <a:pt x="516" y="1033"/>
                </a:lnTo>
                <a:lnTo>
                  <a:pt x="532" y="1030"/>
                </a:lnTo>
                <a:lnTo>
                  <a:pt x="549" y="1027"/>
                </a:lnTo>
                <a:lnTo>
                  <a:pt x="557" y="1026"/>
                </a:lnTo>
                <a:lnTo>
                  <a:pt x="566" y="1025"/>
                </a:lnTo>
                <a:lnTo>
                  <a:pt x="584" y="1023"/>
                </a:lnTo>
                <a:lnTo>
                  <a:pt x="603" y="1022"/>
                </a:lnTo>
                <a:lnTo>
                  <a:pt x="623" y="1022"/>
                </a:lnTo>
                <a:lnTo>
                  <a:pt x="647" y="1022"/>
                </a:lnTo>
                <a:lnTo>
                  <a:pt x="672" y="1023"/>
                </a:lnTo>
                <a:lnTo>
                  <a:pt x="697" y="1026"/>
                </a:lnTo>
                <a:lnTo>
                  <a:pt x="724" y="1029"/>
                </a:lnTo>
                <a:lnTo>
                  <a:pt x="751" y="1033"/>
                </a:lnTo>
                <a:lnTo>
                  <a:pt x="780" y="1038"/>
                </a:lnTo>
                <a:lnTo>
                  <a:pt x="809" y="1044"/>
                </a:lnTo>
                <a:lnTo>
                  <a:pt x="839" y="1051"/>
                </a:lnTo>
                <a:lnTo>
                  <a:pt x="835" y="1170"/>
                </a:lnTo>
                <a:lnTo>
                  <a:pt x="808" y="1166"/>
                </a:lnTo>
                <a:lnTo>
                  <a:pt x="783" y="1163"/>
                </a:lnTo>
                <a:lnTo>
                  <a:pt x="759" y="1160"/>
                </a:lnTo>
                <a:lnTo>
                  <a:pt x="736" y="1158"/>
                </a:lnTo>
                <a:lnTo>
                  <a:pt x="694" y="1155"/>
                </a:lnTo>
                <a:lnTo>
                  <a:pt x="675" y="1154"/>
                </a:lnTo>
                <a:lnTo>
                  <a:pt x="656" y="1154"/>
                </a:lnTo>
                <a:lnTo>
                  <a:pt x="639" y="1154"/>
                </a:lnTo>
                <a:lnTo>
                  <a:pt x="623" y="1155"/>
                </a:lnTo>
                <a:lnTo>
                  <a:pt x="609" y="1156"/>
                </a:lnTo>
                <a:lnTo>
                  <a:pt x="595" y="1159"/>
                </a:lnTo>
                <a:lnTo>
                  <a:pt x="583" y="1161"/>
                </a:lnTo>
                <a:lnTo>
                  <a:pt x="573" y="1164"/>
                </a:lnTo>
                <a:lnTo>
                  <a:pt x="563" y="1168"/>
                </a:lnTo>
                <a:lnTo>
                  <a:pt x="559" y="1170"/>
                </a:lnTo>
                <a:lnTo>
                  <a:pt x="555" y="1173"/>
                </a:lnTo>
                <a:lnTo>
                  <a:pt x="551" y="1175"/>
                </a:lnTo>
                <a:lnTo>
                  <a:pt x="548" y="1178"/>
                </a:lnTo>
                <a:lnTo>
                  <a:pt x="544" y="1181"/>
                </a:lnTo>
                <a:lnTo>
                  <a:pt x="541" y="1184"/>
                </a:lnTo>
                <a:lnTo>
                  <a:pt x="538" y="1188"/>
                </a:lnTo>
                <a:lnTo>
                  <a:pt x="534" y="1192"/>
                </a:lnTo>
                <a:lnTo>
                  <a:pt x="529" y="1200"/>
                </a:lnTo>
                <a:lnTo>
                  <a:pt x="523" y="1210"/>
                </a:lnTo>
                <a:lnTo>
                  <a:pt x="518" y="1220"/>
                </a:lnTo>
                <a:lnTo>
                  <a:pt x="514" y="1232"/>
                </a:lnTo>
                <a:lnTo>
                  <a:pt x="510" y="1245"/>
                </a:lnTo>
                <a:lnTo>
                  <a:pt x="507" y="1259"/>
                </a:lnTo>
                <a:lnTo>
                  <a:pt x="504" y="1276"/>
                </a:lnTo>
                <a:lnTo>
                  <a:pt x="501" y="1295"/>
                </a:lnTo>
                <a:lnTo>
                  <a:pt x="499" y="1317"/>
                </a:lnTo>
                <a:lnTo>
                  <a:pt x="498" y="1328"/>
                </a:lnTo>
                <a:lnTo>
                  <a:pt x="497" y="1340"/>
                </a:lnTo>
                <a:lnTo>
                  <a:pt x="496" y="1367"/>
                </a:lnTo>
                <a:lnTo>
                  <a:pt x="496" y="1395"/>
                </a:lnTo>
                <a:lnTo>
                  <a:pt x="495" y="1426"/>
                </a:lnTo>
                <a:lnTo>
                  <a:pt x="496" y="1457"/>
                </a:lnTo>
                <a:lnTo>
                  <a:pt x="496" y="1471"/>
                </a:lnTo>
                <a:lnTo>
                  <a:pt x="497" y="1485"/>
                </a:lnTo>
                <a:lnTo>
                  <a:pt x="498" y="1498"/>
                </a:lnTo>
                <a:lnTo>
                  <a:pt x="500" y="1511"/>
                </a:lnTo>
                <a:lnTo>
                  <a:pt x="503" y="1534"/>
                </a:lnTo>
                <a:lnTo>
                  <a:pt x="507" y="1555"/>
                </a:lnTo>
                <a:lnTo>
                  <a:pt x="512" y="1573"/>
                </a:lnTo>
                <a:lnTo>
                  <a:pt x="515" y="1582"/>
                </a:lnTo>
                <a:lnTo>
                  <a:pt x="518" y="1589"/>
                </a:lnTo>
                <a:lnTo>
                  <a:pt x="522" y="1596"/>
                </a:lnTo>
                <a:lnTo>
                  <a:pt x="525" y="1603"/>
                </a:lnTo>
                <a:lnTo>
                  <a:pt x="529" y="1609"/>
                </a:lnTo>
                <a:lnTo>
                  <a:pt x="534" y="1615"/>
                </a:lnTo>
                <a:lnTo>
                  <a:pt x="538" y="1620"/>
                </a:lnTo>
                <a:lnTo>
                  <a:pt x="544" y="1625"/>
                </a:lnTo>
                <a:lnTo>
                  <a:pt x="550" y="1629"/>
                </a:lnTo>
                <a:lnTo>
                  <a:pt x="556" y="1633"/>
                </a:lnTo>
                <a:lnTo>
                  <a:pt x="563" y="1637"/>
                </a:lnTo>
                <a:lnTo>
                  <a:pt x="570" y="1640"/>
                </a:lnTo>
                <a:lnTo>
                  <a:pt x="586" y="1645"/>
                </a:lnTo>
                <a:lnTo>
                  <a:pt x="594" y="1647"/>
                </a:lnTo>
                <a:lnTo>
                  <a:pt x="603" y="1649"/>
                </a:lnTo>
                <a:lnTo>
                  <a:pt x="613" y="1651"/>
                </a:lnTo>
                <a:lnTo>
                  <a:pt x="623" y="1651"/>
                </a:lnTo>
                <a:lnTo>
                  <a:pt x="633" y="1652"/>
                </a:lnTo>
                <a:lnTo>
                  <a:pt x="644" y="1652"/>
                </a:lnTo>
                <a:lnTo>
                  <a:pt x="667" y="1652"/>
                </a:lnTo>
                <a:lnTo>
                  <a:pt x="690" y="1651"/>
                </a:lnTo>
                <a:lnTo>
                  <a:pt x="713" y="1650"/>
                </a:lnTo>
                <a:lnTo>
                  <a:pt x="737" y="1648"/>
                </a:lnTo>
                <a:lnTo>
                  <a:pt x="761" y="1646"/>
                </a:lnTo>
                <a:lnTo>
                  <a:pt x="785" y="1644"/>
                </a:lnTo>
                <a:lnTo>
                  <a:pt x="810" y="1641"/>
                </a:lnTo>
                <a:lnTo>
                  <a:pt x="835" y="1637"/>
                </a:lnTo>
                <a:lnTo>
                  <a:pt x="838" y="1760"/>
                </a:lnTo>
                <a:close/>
                <a:moveTo>
                  <a:pt x="2133" y="1771"/>
                </a:moveTo>
                <a:lnTo>
                  <a:pt x="2133" y="1035"/>
                </a:lnTo>
                <a:lnTo>
                  <a:pt x="2610" y="1035"/>
                </a:lnTo>
                <a:lnTo>
                  <a:pt x="2610" y="1165"/>
                </a:lnTo>
                <a:lnTo>
                  <a:pt x="2283" y="1165"/>
                </a:lnTo>
                <a:lnTo>
                  <a:pt x="2283" y="1337"/>
                </a:lnTo>
                <a:lnTo>
                  <a:pt x="2545" y="1337"/>
                </a:lnTo>
                <a:lnTo>
                  <a:pt x="2545" y="1465"/>
                </a:lnTo>
                <a:lnTo>
                  <a:pt x="2283" y="1465"/>
                </a:lnTo>
                <a:lnTo>
                  <a:pt x="2283" y="1641"/>
                </a:lnTo>
                <a:lnTo>
                  <a:pt x="2610" y="1641"/>
                </a:lnTo>
                <a:lnTo>
                  <a:pt x="2610" y="1771"/>
                </a:lnTo>
                <a:lnTo>
                  <a:pt x="2133" y="1771"/>
                </a:lnTo>
                <a:close/>
                <a:moveTo>
                  <a:pt x="2667" y="0"/>
                </a:moveTo>
                <a:lnTo>
                  <a:pt x="2564" y="0"/>
                </a:lnTo>
                <a:lnTo>
                  <a:pt x="2024" y="0"/>
                </a:lnTo>
                <a:lnTo>
                  <a:pt x="1486" y="0"/>
                </a:lnTo>
                <a:lnTo>
                  <a:pt x="948" y="0"/>
                </a:lnTo>
                <a:lnTo>
                  <a:pt x="410" y="0"/>
                </a:lnTo>
                <a:lnTo>
                  <a:pt x="0" y="409"/>
                </a:lnTo>
                <a:lnTo>
                  <a:pt x="0" y="946"/>
                </a:lnTo>
                <a:lnTo>
                  <a:pt x="0" y="1482"/>
                </a:lnTo>
                <a:lnTo>
                  <a:pt x="0" y="2018"/>
                </a:lnTo>
                <a:lnTo>
                  <a:pt x="0" y="2555"/>
                </a:lnTo>
                <a:lnTo>
                  <a:pt x="0" y="2667"/>
                </a:lnTo>
                <a:lnTo>
                  <a:pt x="0" y="2950"/>
                </a:lnTo>
                <a:lnTo>
                  <a:pt x="284" y="2950"/>
                </a:lnTo>
                <a:lnTo>
                  <a:pt x="387" y="2950"/>
                </a:lnTo>
                <a:lnTo>
                  <a:pt x="925" y="2950"/>
                </a:lnTo>
                <a:lnTo>
                  <a:pt x="1464" y="2950"/>
                </a:lnTo>
                <a:lnTo>
                  <a:pt x="2002" y="2950"/>
                </a:lnTo>
                <a:lnTo>
                  <a:pt x="2542" y="2950"/>
                </a:lnTo>
                <a:lnTo>
                  <a:pt x="2950" y="2541"/>
                </a:lnTo>
                <a:lnTo>
                  <a:pt x="2950" y="2004"/>
                </a:lnTo>
                <a:lnTo>
                  <a:pt x="2950" y="1468"/>
                </a:lnTo>
                <a:lnTo>
                  <a:pt x="2950" y="932"/>
                </a:lnTo>
                <a:lnTo>
                  <a:pt x="2950" y="395"/>
                </a:lnTo>
                <a:lnTo>
                  <a:pt x="2950" y="283"/>
                </a:lnTo>
                <a:lnTo>
                  <a:pt x="2950" y="0"/>
                </a:lnTo>
                <a:lnTo>
                  <a:pt x="2667" y="0"/>
                </a:lnTo>
                <a:close/>
              </a:path>
            </a:pathLst>
          </a:custGeom>
          <a:solidFill>
            <a:srgbClr val="84889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528" name="Google Shape;528;p82"/>
          <p:cNvSpPr txBox="1">
            <a:spLocks noGrp="1"/>
          </p:cNvSpPr>
          <p:nvPr>
            <p:ph type="body" idx="3"/>
          </p:nvPr>
        </p:nvSpPr>
        <p:spPr>
          <a:xfrm>
            <a:off x="983431" y="1988840"/>
            <a:ext cx="6049193" cy="115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Titillium Web"/>
              <a:buNone/>
              <a:defRPr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None/>
              <a:defRPr sz="1400"/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›"/>
              <a:defRPr sz="1400"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529" name="Google Shape;529;p82"/>
          <p:cNvSpPr/>
          <p:nvPr/>
        </p:nvSpPr>
        <p:spPr>
          <a:xfrm>
            <a:off x="550863" y="1838018"/>
            <a:ext cx="288000" cy="418108"/>
          </a:xfrm>
          <a:custGeom>
            <a:avLst/>
            <a:gdLst/>
            <a:ahLst/>
            <a:cxnLst/>
            <a:rect l="l" t="t" r="r" b="b"/>
            <a:pathLst>
              <a:path w="1139" h="1654" extrusionOk="0">
                <a:moveTo>
                  <a:pt x="749" y="872"/>
                </a:moveTo>
                <a:lnTo>
                  <a:pt x="0" y="872"/>
                </a:lnTo>
                <a:lnTo>
                  <a:pt x="0" y="192"/>
                </a:lnTo>
                <a:lnTo>
                  <a:pt x="191" y="0"/>
                </a:lnTo>
                <a:lnTo>
                  <a:pt x="1139" y="0"/>
                </a:lnTo>
                <a:lnTo>
                  <a:pt x="1139" y="638"/>
                </a:lnTo>
                <a:lnTo>
                  <a:pt x="1139" y="681"/>
                </a:lnTo>
                <a:lnTo>
                  <a:pt x="1139" y="1463"/>
                </a:lnTo>
                <a:lnTo>
                  <a:pt x="947" y="1654"/>
                </a:lnTo>
                <a:lnTo>
                  <a:pt x="749" y="1654"/>
                </a:lnTo>
                <a:lnTo>
                  <a:pt x="749" y="8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530" name="Google Shape;530;p82"/>
          <p:cNvSpPr txBox="1">
            <a:spLocks noGrp="1"/>
          </p:cNvSpPr>
          <p:nvPr>
            <p:ph type="body" idx="4"/>
          </p:nvPr>
        </p:nvSpPr>
        <p:spPr>
          <a:xfrm>
            <a:off x="550863" y="476673"/>
            <a:ext cx="10297665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9146544"/>
      </p:ext>
    </p:extLst>
  </p:cSld>
  <p:clrMapOvr>
    <a:masterClrMapping/>
  </p:clrMapOvr>
  <p:transition spd="med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se F">
  <p:cSld name="Case F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83"/>
          <p:cNvSpPr txBox="1">
            <a:spLocks noGrp="1"/>
          </p:cNvSpPr>
          <p:nvPr>
            <p:ph type="title"/>
          </p:nvPr>
        </p:nvSpPr>
        <p:spPr>
          <a:xfrm>
            <a:off x="550863" y="692149"/>
            <a:ext cx="10297666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83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83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83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6" name="Google Shape;536;p83"/>
          <p:cNvSpPr>
            <a:spLocks noGrp="1"/>
          </p:cNvSpPr>
          <p:nvPr>
            <p:ph type="pic" idx="2"/>
          </p:nvPr>
        </p:nvSpPr>
        <p:spPr>
          <a:xfrm>
            <a:off x="7321138" y="1844675"/>
            <a:ext cx="4320000" cy="4321175"/>
          </a:xfrm>
          <a:prstGeom prst="snip2DiagRect">
            <a:avLst>
              <a:gd name="adj1" fmla="val 2308"/>
              <a:gd name="adj2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537" name="Google Shape;537;p83"/>
          <p:cNvSpPr/>
          <p:nvPr/>
        </p:nvSpPr>
        <p:spPr>
          <a:xfrm>
            <a:off x="10987730" y="692150"/>
            <a:ext cx="648000" cy="648000"/>
          </a:xfrm>
          <a:custGeom>
            <a:avLst/>
            <a:gdLst/>
            <a:ahLst/>
            <a:cxnLst/>
            <a:rect l="l" t="t" r="r" b="b"/>
            <a:pathLst>
              <a:path w="2950" h="2950" extrusionOk="0">
                <a:moveTo>
                  <a:pt x="1792" y="1152"/>
                </a:moveTo>
                <a:lnTo>
                  <a:pt x="1778" y="1152"/>
                </a:lnTo>
                <a:lnTo>
                  <a:pt x="1764" y="1153"/>
                </a:lnTo>
                <a:lnTo>
                  <a:pt x="1752" y="1154"/>
                </a:lnTo>
                <a:lnTo>
                  <a:pt x="1746" y="1155"/>
                </a:lnTo>
                <a:lnTo>
                  <a:pt x="1740" y="1156"/>
                </a:lnTo>
                <a:lnTo>
                  <a:pt x="1730" y="1159"/>
                </a:lnTo>
                <a:lnTo>
                  <a:pt x="1720" y="1163"/>
                </a:lnTo>
                <a:lnTo>
                  <a:pt x="1711" y="1167"/>
                </a:lnTo>
                <a:lnTo>
                  <a:pt x="1703" y="1171"/>
                </a:lnTo>
                <a:lnTo>
                  <a:pt x="1696" y="1176"/>
                </a:lnTo>
                <a:lnTo>
                  <a:pt x="1693" y="1179"/>
                </a:lnTo>
                <a:lnTo>
                  <a:pt x="1690" y="1182"/>
                </a:lnTo>
                <a:lnTo>
                  <a:pt x="1685" y="1188"/>
                </a:lnTo>
                <a:lnTo>
                  <a:pt x="1681" y="1195"/>
                </a:lnTo>
                <a:lnTo>
                  <a:pt x="1678" y="1203"/>
                </a:lnTo>
                <a:lnTo>
                  <a:pt x="1676" y="1211"/>
                </a:lnTo>
                <a:lnTo>
                  <a:pt x="1674" y="1220"/>
                </a:lnTo>
                <a:lnTo>
                  <a:pt x="1674" y="1230"/>
                </a:lnTo>
                <a:lnTo>
                  <a:pt x="1674" y="1238"/>
                </a:lnTo>
                <a:lnTo>
                  <a:pt x="1676" y="1246"/>
                </a:lnTo>
                <a:lnTo>
                  <a:pt x="1678" y="1253"/>
                </a:lnTo>
                <a:lnTo>
                  <a:pt x="1681" y="1260"/>
                </a:lnTo>
                <a:lnTo>
                  <a:pt x="1685" y="1267"/>
                </a:lnTo>
                <a:lnTo>
                  <a:pt x="1690" y="1273"/>
                </a:lnTo>
                <a:lnTo>
                  <a:pt x="1693" y="1275"/>
                </a:lnTo>
                <a:lnTo>
                  <a:pt x="1696" y="1278"/>
                </a:lnTo>
                <a:lnTo>
                  <a:pt x="1703" y="1283"/>
                </a:lnTo>
                <a:lnTo>
                  <a:pt x="1712" y="1288"/>
                </a:lnTo>
                <a:lnTo>
                  <a:pt x="1723" y="1293"/>
                </a:lnTo>
                <a:lnTo>
                  <a:pt x="1752" y="1305"/>
                </a:lnTo>
                <a:lnTo>
                  <a:pt x="1770" y="1312"/>
                </a:lnTo>
                <a:lnTo>
                  <a:pt x="1791" y="1320"/>
                </a:lnTo>
                <a:lnTo>
                  <a:pt x="1840" y="1336"/>
                </a:lnTo>
                <a:lnTo>
                  <a:pt x="1866" y="1345"/>
                </a:lnTo>
                <a:lnTo>
                  <a:pt x="1890" y="1354"/>
                </a:lnTo>
                <a:lnTo>
                  <a:pt x="1901" y="1358"/>
                </a:lnTo>
                <a:lnTo>
                  <a:pt x="1912" y="1363"/>
                </a:lnTo>
                <a:lnTo>
                  <a:pt x="1932" y="1373"/>
                </a:lnTo>
                <a:lnTo>
                  <a:pt x="1950" y="1383"/>
                </a:lnTo>
                <a:lnTo>
                  <a:pt x="1958" y="1388"/>
                </a:lnTo>
                <a:lnTo>
                  <a:pt x="1966" y="1393"/>
                </a:lnTo>
                <a:lnTo>
                  <a:pt x="1980" y="1404"/>
                </a:lnTo>
                <a:lnTo>
                  <a:pt x="1986" y="1409"/>
                </a:lnTo>
                <a:lnTo>
                  <a:pt x="1991" y="1414"/>
                </a:lnTo>
                <a:lnTo>
                  <a:pt x="1997" y="1420"/>
                </a:lnTo>
                <a:lnTo>
                  <a:pt x="2002" y="1426"/>
                </a:lnTo>
                <a:lnTo>
                  <a:pt x="2006" y="1433"/>
                </a:lnTo>
                <a:lnTo>
                  <a:pt x="2010" y="1439"/>
                </a:lnTo>
                <a:lnTo>
                  <a:pt x="2014" y="1446"/>
                </a:lnTo>
                <a:lnTo>
                  <a:pt x="2018" y="1454"/>
                </a:lnTo>
                <a:lnTo>
                  <a:pt x="2021" y="1462"/>
                </a:lnTo>
                <a:lnTo>
                  <a:pt x="2024" y="1470"/>
                </a:lnTo>
                <a:lnTo>
                  <a:pt x="2026" y="1479"/>
                </a:lnTo>
                <a:lnTo>
                  <a:pt x="2029" y="1488"/>
                </a:lnTo>
                <a:lnTo>
                  <a:pt x="2032" y="1507"/>
                </a:lnTo>
                <a:lnTo>
                  <a:pt x="2033" y="1517"/>
                </a:lnTo>
                <a:lnTo>
                  <a:pt x="2034" y="1527"/>
                </a:lnTo>
                <a:lnTo>
                  <a:pt x="2035" y="1538"/>
                </a:lnTo>
                <a:lnTo>
                  <a:pt x="2035" y="1549"/>
                </a:lnTo>
                <a:lnTo>
                  <a:pt x="2035" y="1564"/>
                </a:lnTo>
                <a:lnTo>
                  <a:pt x="2034" y="1577"/>
                </a:lnTo>
                <a:lnTo>
                  <a:pt x="2032" y="1591"/>
                </a:lnTo>
                <a:lnTo>
                  <a:pt x="2030" y="1604"/>
                </a:lnTo>
                <a:lnTo>
                  <a:pt x="2028" y="1616"/>
                </a:lnTo>
                <a:lnTo>
                  <a:pt x="2025" y="1628"/>
                </a:lnTo>
                <a:lnTo>
                  <a:pt x="2021" y="1640"/>
                </a:lnTo>
                <a:lnTo>
                  <a:pt x="2017" y="1651"/>
                </a:lnTo>
                <a:lnTo>
                  <a:pt x="2012" y="1662"/>
                </a:lnTo>
                <a:lnTo>
                  <a:pt x="2007" y="1672"/>
                </a:lnTo>
                <a:lnTo>
                  <a:pt x="2001" y="1682"/>
                </a:lnTo>
                <a:lnTo>
                  <a:pt x="1995" y="1692"/>
                </a:lnTo>
                <a:lnTo>
                  <a:pt x="1988" y="1701"/>
                </a:lnTo>
                <a:lnTo>
                  <a:pt x="1981" y="1709"/>
                </a:lnTo>
                <a:lnTo>
                  <a:pt x="1973" y="1717"/>
                </a:lnTo>
                <a:lnTo>
                  <a:pt x="1964" y="1725"/>
                </a:lnTo>
                <a:lnTo>
                  <a:pt x="1955" y="1732"/>
                </a:lnTo>
                <a:lnTo>
                  <a:pt x="1946" y="1739"/>
                </a:lnTo>
                <a:lnTo>
                  <a:pt x="1936" y="1745"/>
                </a:lnTo>
                <a:lnTo>
                  <a:pt x="1926" y="1751"/>
                </a:lnTo>
                <a:lnTo>
                  <a:pt x="1916" y="1756"/>
                </a:lnTo>
                <a:lnTo>
                  <a:pt x="1905" y="1761"/>
                </a:lnTo>
                <a:lnTo>
                  <a:pt x="1894" y="1766"/>
                </a:lnTo>
                <a:lnTo>
                  <a:pt x="1883" y="1770"/>
                </a:lnTo>
                <a:lnTo>
                  <a:pt x="1871" y="1773"/>
                </a:lnTo>
                <a:lnTo>
                  <a:pt x="1859" y="1776"/>
                </a:lnTo>
                <a:lnTo>
                  <a:pt x="1847" y="1779"/>
                </a:lnTo>
                <a:lnTo>
                  <a:pt x="1834" y="1781"/>
                </a:lnTo>
                <a:lnTo>
                  <a:pt x="1821" y="1782"/>
                </a:lnTo>
                <a:lnTo>
                  <a:pt x="1808" y="1784"/>
                </a:lnTo>
                <a:lnTo>
                  <a:pt x="1794" y="1784"/>
                </a:lnTo>
                <a:lnTo>
                  <a:pt x="1780" y="1784"/>
                </a:lnTo>
                <a:lnTo>
                  <a:pt x="1758" y="1784"/>
                </a:lnTo>
                <a:lnTo>
                  <a:pt x="1735" y="1783"/>
                </a:lnTo>
                <a:lnTo>
                  <a:pt x="1711" y="1781"/>
                </a:lnTo>
                <a:lnTo>
                  <a:pt x="1686" y="1778"/>
                </a:lnTo>
                <a:lnTo>
                  <a:pt x="1660" y="1774"/>
                </a:lnTo>
                <a:lnTo>
                  <a:pt x="1632" y="1770"/>
                </a:lnTo>
                <a:lnTo>
                  <a:pt x="1603" y="1765"/>
                </a:lnTo>
                <a:lnTo>
                  <a:pt x="1573" y="1758"/>
                </a:lnTo>
                <a:lnTo>
                  <a:pt x="1534" y="1751"/>
                </a:lnTo>
                <a:lnTo>
                  <a:pt x="1549" y="1635"/>
                </a:lnTo>
                <a:lnTo>
                  <a:pt x="1618" y="1643"/>
                </a:lnTo>
                <a:lnTo>
                  <a:pt x="1649" y="1647"/>
                </a:lnTo>
                <a:lnTo>
                  <a:pt x="1677" y="1650"/>
                </a:lnTo>
                <a:lnTo>
                  <a:pt x="1704" y="1652"/>
                </a:lnTo>
                <a:lnTo>
                  <a:pt x="1729" y="1653"/>
                </a:lnTo>
                <a:lnTo>
                  <a:pt x="1751" y="1654"/>
                </a:lnTo>
                <a:lnTo>
                  <a:pt x="1771" y="1654"/>
                </a:lnTo>
                <a:lnTo>
                  <a:pt x="1785" y="1654"/>
                </a:lnTo>
                <a:lnTo>
                  <a:pt x="1798" y="1653"/>
                </a:lnTo>
                <a:lnTo>
                  <a:pt x="1810" y="1651"/>
                </a:lnTo>
                <a:lnTo>
                  <a:pt x="1822" y="1648"/>
                </a:lnTo>
                <a:lnTo>
                  <a:pt x="1832" y="1645"/>
                </a:lnTo>
                <a:lnTo>
                  <a:pt x="1841" y="1641"/>
                </a:lnTo>
                <a:lnTo>
                  <a:pt x="1850" y="1636"/>
                </a:lnTo>
                <a:lnTo>
                  <a:pt x="1858" y="1631"/>
                </a:lnTo>
                <a:lnTo>
                  <a:pt x="1861" y="1628"/>
                </a:lnTo>
                <a:lnTo>
                  <a:pt x="1864" y="1624"/>
                </a:lnTo>
                <a:lnTo>
                  <a:pt x="1870" y="1617"/>
                </a:lnTo>
                <a:lnTo>
                  <a:pt x="1875" y="1609"/>
                </a:lnTo>
                <a:lnTo>
                  <a:pt x="1879" y="1601"/>
                </a:lnTo>
                <a:lnTo>
                  <a:pt x="1882" y="1591"/>
                </a:lnTo>
                <a:lnTo>
                  <a:pt x="1883" y="1587"/>
                </a:lnTo>
                <a:lnTo>
                  <a:pt x="1885" y="1581"/>
                </a:lnTo>
                <a:lnTo>
                  <a:pt x="1886" y="1571"/>
                </a:lnTo>
                <a:lnTo>
                  <a:pt x="1886" y="1559"/>
                </a:lnTo>
                <a:lnTo>
                  <a:pt x="1886" y="1551"/>
                </a:lnTo>
                <a:lnTo>
                  <a:pt x="1885" y="1543"/>
                </a:lnTo>
                <a:lnTo>
                  <a:pt x="1883" y="1535"/>
                </a:lnTo>
                <a:lnTo>
                  <a:pt x="1881" y="1532"/>
                </a:lnTo>
                <a:lnTo>
                  <a:pt x="1880" y="1528"/>
                </a:lnTo>
                <a:lnTo>
                  <a:pt x="1878" y="1525"/>
                </a:lnTo>
                <a:lnTo>
                  <a:pt x="1876" y="1522"/>
                </a:lnTo>
                <a:lnTo>
                  <a:pt x="1871" y="1516"/>
                </a:lnTo>
                <a:lnTo>
                  <a:pt x="1866" y="1510"/>
                </a:lnTo>
                <a:lnTo>
                  <a:pt x="1860" y="1505"/>
                </a:lnTo>
                <a:lnTo>
                  <a:pt x="1852" y="1500"/>
                </a:lnTo>
                <a:lnTo>
                  <a:pt x="1843" y="1495"/>
                </a:lnTo>
                <a:lnTo>
                  <a:pt x="1832" y="1490"/>
                </a:lnTo>
                <a:lnTo>
                  <a:pt x="1820" y="1485"/>
                </a:lnTo>
                <a:lnTo>
                  <a:pt x="1806" y="1479"/>
                </a:lnTo>
                <a:lnTo>
                  <a:pt x="1790" y="1474"/>
                </a:lnTo>
                <a:lnTo>
                  <a:pt x="1773" y="1468"/>
                </a:lnTo>
                <a:lnTo>
                  <a:pt x="1754" y="1463"/>
                </a:lnTo>
                <a:lnTo>
                  <a:pt x="1724" y="1453"/>
                </a:lnTo>
                <a:lnTo>
                  <a:pt x="1710" y="1449"/>
                </a:lnTo>
                <a:lnTo>
                  <a:pt x="1696" y="1444"/>
                </a:lnTo>
                <a:lnTo>
                  <a:pt x="1670" y="1434"/>
                </a:lnTo>
                <a:lnTo>
                  <a:pt x="1647" y="1423"/>
                </a:lnTo>
                <a:lnTo>
                  <a:pt x="1636" y="1418"/>
                </a:lnTo>
                <a:lnTo>
                  <a:pt x="1626" y="1413"/>
                </a:lnTo>
                <a:lnTo>
                  <a:pt x="1607" y="1401"/>
                </a:lnTo>
                <a:lnTo>
                  <a:pt x="1599" y="1396"/>
                </a:lnTo>
                <a:lnTo>
                  <a:pt x="1591" y="1390"/>
                </a:lnTo>
                <a:lnTo>
                  <a:pt x="1577" y="1378"/>
                </a:lnTo>
                <a:lnTo>
                  <a:pt x="1571" y="1371"/>
                </a:lnTo>
                <a:lnTo>
                  <a:pt x="1565" y="1365"/>
                </a:lnTo>
                <a:lnTo>
                  <a:pt x="1559" y="1358"/>
                </a:lnTo>
                <a:lnTo>
                  <a:pt x="1554" y="1350"/>
                </a:lnTo>
                <a:lnTo>
                  <a:pt x="1550" y="1343"/>
                </a:lnTo>
                <a:lnTo>
                  <a:pt x="1546" y="1335"/>
                </a:lnTo>
                <a:lnTo>
                  <a:pt x="1542" y="1327"/>
                </a:lnTo>
                <a:lnTo>
                  <a:pt x="1538" y="1319"/>
                </a:lnTo>
                <a:lnTo>
                  <a:pt x="1535" y="1310"/>
                </a:lnTo>
                <a:lnTo>
                  <a:pt x="1533" y="1301"/>
                </a:lnTo>
                <a:lnTo>
                  <a:pt x="1530" y="1292"/>
                </a:lnTo>
                <a:lnTo>
                  <a:pt x="1529" y="1282"/>
                </a:lnTo>
                <a:lnTo>
                  <a:pt x="1527" y="1272"/>
                </a:lnTo>
                <a:lnTo>
                  <a:pt x="1526" y="1262"/>
                </a:lnTo>
                <a:lnTo>
                  <a:pt x="1526" y="1251"/>
                </a:lnTo>
                <a:lnTo>
                  <a:pt x="1525" y="1240"/>
                </a:lnTo>
                <a:lnTo>
                  <a:pt x="1526" y="1227"/>
                </a:lnTo>
                <a:lnTo>
                  <a:pt x="1526" y="1214"/>
                </a:lnTo>
                <a:lnTo>
                  <a:pt x="1528" y="1201"/>
                </a:lnTo>
                <a:lnTo>
                  <a:pt x="1530" y="1189"/>
                </a:lnTo>
                <a:lnTo>
                  <a:pt x="1532" y="1177"/>
                </a:lnTo>
                <a:lnTo>
                  <a:pt x="1535" y="1165"/>
                </a:lnTo>
                <a:lnTo>
                  <a:pt x="1538" y="1155"/>
                </a:lnTo>
                <a:lnTo>
                  <a:pt x="1542" y="1144"/>
                </a:lnTo>
                <a:lnTo>
                  <a:pt x="1547" y="1134"/>
                </a:lnTo>
                <a:lnTo>
                  <a:pt x="1552" y="1124"/>
                </a:lnTo>
                <a:lnTo>
                  <a:pt x="1557" y="1115"/>
                </a:lnTo>
                <a:lnTo>
                  <a:pt x="1563" y="1106"/>
                </a:lnTo>
                <a:lnTo>
                  <a:pt x="1570" y="1098"/>
                </a:lnTo>
                <a:lnTo>
                  <a:pt x="1577" y="1090"/>
                </a:lnTo>
                <a:lnTo>
                  <a:pt x="1584" y="1083"/>
                </a:lnTo>
                <a:lnTo>
                  <a:pt x="1588" y="1079"/>
                </a:lnTo>
                <a:lnTo>
                  <a:pt x="1593" y="1076"/>
                </a:lnTo>
                <a:lnTo>
                  <a:pt x="1601" y="1069"/>
                </a:lnTo>
                <a:lnTo>
                  <a:pt x="1610" y="1063"/>
                </a:lnTo>
                <a:lnTo>
                  <a:pt x="1620" y="1057"/>
                </a:lnTo>
                <a:lnTo>
                  <a:pt x="1629" y="1052"/>
                </a:lnTo>
                <a:lnTo>
                  <a:pt x="1639" y="1047"/>
                </a:lnTo>
                <a:lnTo>
                  <a:pt x="1650" y="1043"/>
                </a:lnTo>
                <a:lnTo>
                  <a:pt x="1661" y="1039"/>
                </a:lnTo>
                <a:lnTo>
                  <a:pt x="1672" y="1035"/>
                </a:lnTo>
                <a:lnTo>
                  <a:pt x="1684" y="1032"/>
                </a:lnTo>
                <a:lnTo>
                  <a:pt x="1696" y="1029"/>
                </a:lnTo>
                <a:lnTo>
                  <a:pt x="1709" y="1027"/>
                </a:lnTo>
                <a:lnTo>
                  <a:pt x="1721" y="1025"/>
                </a:lnTo>
                <a:lnTo>
                  <a:pt x="1735" y="1023"/>
                </a:lnTo>
                <a:lnTo>
                  <a:pt x="1748" y="1022"/>
                </a:lnTo>
                <a:lnTo>
                  <a:pt x="1762" y="1022"/>
                </a:lnTo>
                <a:lnTo>
                  <a:pt x="1777" y="1022"/>
                </a:lnTo>
                <a:lnTo>
                  <a:pt x="1798" y="1022"/>
                </a:lnTo>
                <a:lnTo>
                  <a:pt x="1820" y="1023"/>
                </a:lnTo>
                <a:lnTo>
                  <a:pt x="1843" y="1025"/>
                </a:lnTo>
                <a:lnTo>
                  <a:pt x="1868" y="1027"/>
                </a:lnTo>
                <a:lnTo>
                  <a:pt x="1894" y="1030"/>
                </a:lnTo>
                <a:lnTo>
                  <a:pt x="1922" y="1034"/>
                </a:lnTo>
                <a:lnTo>
                  <a:pt x="1950" y="1038"/>
                </a:lnTo>
                <a:lnTo>
                  <a:pt x="1981" y="1043"/>
                </a:lnTo>
                <a:lnTo>
                  <a:pt x="2020" y="1051"/>
                </a:lnTo>
                <a:lnTo>
                  <a:pt x="2008" y="1169"/>
                </a:lnTo>
                <a:lnTo>
                  <a:pt x="1971" y="1165"/>
                </a:lnTo>
                <a:lnTo>
                  <a:pt x="1937" y="1161"/>
                </a:lnTo>
                <a:lnTo>
                  <a:pt x="1877" y="1156"/>
                </a:lnTo>
                <a:lnTo>
                  <a:pt x="1852" y="1154"/>
                </a:lnTo>
                <a:lnTo>
                  <a:pt x="1829" y="1153"/>
                </a:lnTo>
                <a:lnTo>
                  <a:pt x="1809" y="1152"/>
                </a:lnTo>
                <a:lnTo>
                  <a:pt x="1792" y="1152"/>
                </a:lnTo>
                <a:close/>
                <a:moveTo>
                  <a:pt x="1158" y="1158"/>
                </a:moveTo>
                <a:lnTo>
                  <a:pt x="1083" y="1508"/>
                </a:lnTo>
                <a:lnTo>
                  <a:pt x="1284" y="1508"/>
                </a:lnTo>
                <a:lnTo>
                  <a:pt x="1210" y="1158"/>
                </a:lnTo>
                <a:lnTo>
                  <a:pt x="1158" y="1158"/>
                </a:lnTo>
                <a:close/>
                <a:moveTo>
                  <a:pt x="876" y="1771"/>
                </a:moveTo>
                <a:lnTo>
                  <a:pt x="1042" y="1035"/>
                </a:lnTo>
                <a:lnTo>
                  <a:pt x="1326" y="1035"/>
                </a:lnTo>
                <a:lnTo>
                  <a:pt x="1491" y="1771"/>
                </a:lnTo>
                <a:lnTo>
                  <a:pt x="1342" y="1771"/>
                </a:lnTo>
                <a:lnTo>
                  <a:pt x="1313" y="1638"/>
                </a:lnTo>
                <a:lnTo>
                  <a:pt x="1055" y="1638"/>
                </a:lnTo>
                <a:lnTo>
                  <a:pt x="1025" y="1771"/>
                </a:lnTo>
                <a:lnTo>
                  <a:pt x="876" y="1771"/>
                </a:lnTo>
                <a:close/>
                <a:moveTo>
                  <a:pt x="838" y="1760"/>
                </a:moveTo>
                <a:lnTo>
                  <a:pt x="809" y="1765"/>
                </a:lnTo>
                <a:lnTo>
                  <a:pt x="782" y="1770"/>
                </a:lnTo>
                <a:lnTo>
                  <a:pt x="755" y="1775"/>
                </a:lnTo>
                <a:lnTo>
                  <a:pt x="729" y="1778"/>
                </a:lnTo>
                <a:lnTo>
                  <a:pt x="703" y="1781"/>
                </a:lnTo>
                <a:lnTo>
                  <a:pt x="678" y="1783"/>
                </a:lnTo>
                <a:lnTo>
                  <a:pt x="654" y="1784"/>
                </a:lnTo>
                <a:lnTo>
                  <a:pt x="631" y="1784"/>
                </a:lnTo>
                <a:lnTo>
                  <a:pt x="608" y="1784"/>
                </a:lnTo>
                <a:lnTo>
                  <a:pt x="587" y="1783"/>
                </a:lnTo>
                <a:lnTo>
                  <a:pt x="567" y="1781"/>
                </a:lnTo>
                <a:lnTo>
                  <a:pt x="548" y="1779"/>
                </a:lnTo>
                <a:lnTo>
                  <a:pt x="530" y="1776"/>
                </a:lnTo>
                <a:lnTo>
                  <a:pt x="513" y="1772"/>
                </a:lnTo>
                <a:lnTo>
                  <a:pt x="498" y="1767"/>
                </a:lnTo>
                <a:lnTo>
                  <a:pt x="483" y="1762"/>
                </a:lnTo>
                <a:lnTo>
                  <a:pt x="470" y="1756"/>
                </a:lnTo>
                <a:lnTo>
                  <a:pt x="457" y="1749"/>
                </a:lnTo>
                <a:lnTo>
                  <a:pt x="445" y="1741"/>
                </a:lnTo>
                <a:lnTo>
                  <a:pt x="434" y="1732"/>
                </a:lnTo>
                <a:lnTo>
                  <a:pt x="424" y="1723"/>
                </a:lnTo>
                <a:lnTo>
                  <a:pt x="414" y="1712"/>
                </a:lnTo>
                <a:lnTo>
                  <a:pt x="405" y="1701"/>
                </a:lnTo>
                <a:lnTo>
                  <a:pt x="397" y="1689"/>
                </a:lnTo>
                <a:lnTo>
                  <a:pt x="389" y="1676"/>
                </a:lnTo>
                <a:lnTo>
                  <a:pt x="382" y="1663"/>
                </a:lnTo>
                <a:lnTo>
                  <a:pt x="376" y="1649"/>
                </a:lnTo>
                <a:lnTo>
                  <a:pt x="370" y="1635"/>
                </a:lnTo>
                <a:lnTo>
                  <a:pt x="365" y="1620"/>
                </a:lnTo>
                <a:lnTo>
                  <a:pt x="361" y="1605"/>
                </a:lnTo>
                <a:lnTo>
                  <a:pt x="357" y="1589"/>
                </a:lnTo>
                <a:lnTo>
                  <a:pt x="353" y="1572"/>
                </a:lnTo>
                <a:lnTo>
                  <a:pt x="351" y="1555"/>
                </a:lnTo>
                <a:lnTo>
                  <a:pt x="348" y="1536"/>
                </a:lnTo>
                <a:lnTo>
                  <a:pt x="346" y="1517"/>
                </a:lnTo>
                <a:lnTo>
                  <a:pt x="344" y="1496"/>
                </a:lnTo>
                <a:lnTo>
                  <a:pt x="343" y="1475"/>
                </a:lnTo>
                <a:lnTo>
                  <a:pt x="341" y="1452"/>
                </a:lnTo>
                <a:lnTo>
                  <a:pt x="341" y="1428"/>
                </a:lnTo>
                <a:lnTo>
                  <a:pt x="340" y="1403"/>
                </a:lnTo>
                <a:lnTo>
                  <a:pt x="341" y="1377"/>
                </a:lnTo>
                <a:lnTo>
                  <a:pt x="341" y="1352"/>
                </a:lnTo>
                <a:lnTo>
                  <a:pt x="344" y="1328"/>
                </a:lnTo>
                <a:lnTo>
                  <a:pt x="345" y="1304"/>
                </a:lnTo>
                <a:lnTo>
                  <a:pt x="347" y="1282"/>
                </a:lnTo>
                <a:lnTo>
                  <a:pt x="350" y="1261"/>
                </a:lnTo>
                <a:lnTo>
                  <a:pt x="353" y="1241"/>
                </a:lnTo>
                <a:lnTo>
                  <a:pt x="357" y="1222"/>
                </a:lnTo>
                <a:lnTo>
                  <a:pt x="361" y="1204"/>
                </a:lnTo>
                <a:lnTo>
                  <a:pt x="365" y="1187"/>
                </a:lnTo>
                <a:lnTo>
                  <a:pt x="370" y="1171"/>
                </a:lnTo>
                <a:lnTo>
                  <a:pt x="375" y="1156"/>
                </a:lnTo>
                <a:lnTo>
                  <a:pt x="381" y="1142"/>
                </a:lnTo>
                <a:lnTo>
                  <a:pt x="388" y="1129"/>
                </a:lnTo>
                <a:lnTo>
                  <a:pt x="394" y="1117"/>
                </a:lnTo>
                <a:lnTo>
                  <a:pt x="402" y="1106"/>
                </a:lnTo>
                <a:lnTo>
                  <a:pt x="410" y="1095"/>
                </a:lnTo>
                <a:lnTo>
                  <a:pt x="418" y="1086"/>
                </a:lnTo>
                <a:lnTo>
                  <a:pt x="428" y="1077"/>
                </a:lnTo>
                <a:lnTo>
                  <a:pt x="438" y="1069"/>
                </a:lnTo>
                <a:lnTo>
                  <a:pt x="449" y="1061"/>
                </a:lnTo>
                <a:lnTo>
                  <a:pt x="461" y="1054"/>
                </a:lnTo>
                <a:lnTo>
                  <a:pt x="474" y="1048"/>
                </a:lnTo>
                <a:lnTo>
                  <a:pt x="487" y="1043"/>
                </a:lnTo>
                <a:lnTo>
                  <a:pt x="501" y="1038"/>
                </a:lnTo>
                <a:lnTo>
                  <a:pt x="516" y="1033"/>
                </a:lnTo>
                <a:lnTo>
                  <a:pt x="532" y="1030"/>
                </a:lnTo>
                <a:lnTo>
                  <a:pt x="549" y="1027"/>
                </a:lnTo>
                <a:lnTo>
                  <a:pt x="557" y="1026"/>
                </a:lnTo>
                <a:lnTo>
                  <a:pt x="566" y="1025"/>
                </a:lnTo>
                <a:lnTo>
                  <a:pt x="584" y="1023"/>
                </a:lnTo>
                <a:lnTo>
                  <a:pt x="603" y="1022"/>
                </a:lnTo>
                <a:lnTo>
                  <a:pt x="623" y="1022"/>
                </a:lnTo>
                <a:lnTo>
                  <a:pt x="647" y="1022"/>
                </a:lnTo>
                <a:lnTo>
                  <a:pt x="672" y="1023"/>
                </a:lnTo>
                <a:lnTo>
                  <a:pt x="697" y="1026"/>
                </a:lnTo>
                <a:lnTo>
                  <a:pt x="724" y="1029"/>
                </a:lnTo>
                <a:lnTo>
                  <a:pt x="751" y="1033"/>
                </a:lnTo>
                <a:lnTo>
                  <a:pt x="780" y="1038"/>
                </a:lnTo>
                <a:lnTo>
                  <a:pt x="809" y="1044"/>
                </a:lnTo>
                <a:lnTo>
                  <a:pt x="839" y="1051"/>
                </a:lnTo>
                <a:lnTo>
                  <a:pt x="835" y="1170"/>
                </a:lnTo>
                <a:lnTo>
                  <a:pt x="808" y="1166"/>
                </a:lnTo>
                <a:lnTo>
                  <a:pt x="783" y="1163"/>
                </a:lnTo>
                <a:lnTo>
                  <a:pt x="759" y="1160"/>
                </a:lnTo>
                <a:lnTo>
                  <a:pt x="736" y="1158"/>
                </a:lnTo>
                <a:lnTo>
                  <a:pt x="694" y="1155"/>
                </a:lnTo>
                <a:lnTo>
                  <a:pt x="675" y="1154"/>
                </a:lnTo>
                <a:lnTo>
                  <a:pt x="656" y="1154"/>
                </a:lnTo>
                <a:lnTo>
                  <a:pt x="639" y="1154"/>
                </a:lnTo>
                <a:lnTo>
                  <a:pt x="623" y="1155"/>
                </a:lnTo>
                <a:lnTo>
                  <a:pt x="609" y="1156"/>
                </a:lnTo>
                <a:lnTo>
                  <a:pt x="595" y="1159"/>
                </a:lnTo>
                <a:lnTo>
                  <a:pt x="583" y="1161"/>
                </a:lnTo>
                <a:lnTo>
                  <a:pt x="573" y="1164"/>
                </a:lnTo>
                <a:lnTo>
                  <a:pt x="563" y="1168"/>
                </a:lnTo>
                <a:lnTo>
                  <a:pt x="559" y="1170"/>
                </a:lnTo>
                <a:lnTo>
                  <a:pt x="555" y="1173"/>
                </a:lnTo>
                <a:lnTo>
                  <a:pt x="551" y="1175"/>
                </a:lnTo>
                <a:lnTo>
                  <a:pt x="548" y="1178"/>
                </a:lnTo>
                <a:lnTo>
                  <a:pt x="544" y="1181"/>
                </a:lnTo>
                <a:lnTo>
                  <a:pt x="541" y="1184"/>
                </a:lnTo>
                <a:lnTo>
                  <a:pt x="538" y="1188"/>
                </a:lnTo>
                <a:lnTo>
                  <a:pt x="534" y="1192"/>
                </a:lnTo>
                <a:lnTo>
                  <a:pt x="529" y="1200"/>
                </a:lnTo>
                <a:lnTo>
                  <a:pt x="523" y="1210"/>
                </a:lnTo>
                <a:lnTo>
                  <a:pt x="518" y="1220"/>
                </a:lnTo>
                <a:lnTo>
                  <a:pt x="514" y="1232"/>
                </a:lnTo>
                <a:lnTo>
                  <a:pt x="510" y="1245"/>
                </a:lnTo>
                <a:lnTo>
                  <a:pt x="507" y="1259"/>
                </a:lnTo>
                <a:lnTo>
                  <a:pt x="504" y="1276"/>
                </a:lnTo>
                <a:lnTo>
                  <a:pt x="501" y="1295"/>
                </a:lnTo>
                <a:lnTo>
                  <a:pt x="499" y="1317"/>
                </a:lnTo>
                <a:lnTo>
                  <a:pt x="498" y="1328"/>
                </a:lnTo>
                <a:lnTo>
                  <a:pt x="497" y="1340"/>
                </a:lnTo>
                <a:lnTo>
                  <a:pt x="496" y="1367"/>
                </a:lnTo>
                <a:lnTo>
                  <a:pt x="496" y="1395"/>
                </a:lnTo>
                <a:lnTo>
                  <a:pt x="495" y="1426"/>
                </a:lnTo>
                <a:lnTo>
                  <a:pt x="496" y="1457"/>
                </a:lnTo>
                <a:lnTo>
                  <a:pt x="496" y="1471"/>
                </a:lnTo>
                <a:lnTo>
                  <a:pt x="497" y="1485"/>
                </a:lnTo>
                <a:lnTo>
                  <a:pt x="498" y="1498"/>
                </a:lnTo>
                <a:lnTo>
                  <a:pt x="500" y="1511"/>
                </a:lnTo>
                <a:lnTo>
                  <a:pt x="503" y="1534"/>
                </a:lnTo>
                <a:lnTo>
                  <a:pt x="507" y="1555"/>
                </a:lnTo>
                <a:lnTo>
                  <a:pt x="512" y="1573"/>
                </a:lnTo>
                <a:lnTo>
                  <a:pt x="515" y="1582"/>
                </a:lnTo>
                <a:lnTo>
                  <a:pt x="518" y="1589"/>
                </a:lnTo>
                <a:lnTo>
                  <a:pt x="522" y="1596"/>
                </a:lnTo>
                <a:lnTo>
                  <a:pt x="525" y="1603"/>
                </a:lnTo>
                <a:lnTo>
                  <a:pt x="529" y="1609"/>
                </a:lnTo>
                <a:lnTo>
                  <a:pt x="534" y="1615"/>
                </a:lnTo>
                <a:lnTo>
                  <a:pt x="538" y="1620"/>
                </a:lnTo>
                <a:lnTo>
                  <a:pt x="544" y="1625"/>
                </a:lnTo>
                <a:lnTo>
                  <a:pt x="550" y="1629"/>
                </a:lnTo>
                <a:lnTo>
                  <a:pt x="556" y="1633"/>
                </a:lnTo>
                <a:lnTo>
                  <a:pt x="563" y="1637"/>
                </a:lnTo>
                <a:lnTo>
                  <a:pt x="570" y="1640"/>
                </a:lnTo>
                <a:lnTo>
                  <a:pt x="586" y="1645"/>
                </a:lnTo>
                <a:lnTo>
                  <a:pt x="594" y="1647"/>
                </a:lnTo>
                <a:lnTo>
                  <a:pt x="603" y="1649"/>
                </a:lnTo>
                <a:lnTo>
                  <a:pt x="613" y="1651"/>
                </a:lnTo>
                <a:lnTo>
                  <a:pt x="623" y="1651"/>
                </a:lnTo>
                <a:lnTo>
                  <a:pt x="633" y="1652"/>
                </a:lnTo>
                <a:lnTo>
                  <a:pt x="644" y="1652"/>
                </a:lnTo>
                <a:lnTo>
                  <a:pt x="667" y="1652"/>
                </a:lnTo>
                <a:lnTo>
                  <a:pt x="690" y="1651"/>
                </a:lnTo>
                <a:lnTo>
                  <a:pt x="713" y="1650"/>
                </a:lnTo>
                <a:lnTo>
                  <a:pt x="737" y="1648"/>
                </a:lnTo>
                <a:lnTo>
                  <a:pt x="761" y="1646"/>
                </a:lnTo>
                <a:lnTo>
                  <a:pt x="785" y="1644"/>
                </a:lnTo>
                <a:lnTo>
                  <a:pt x="810" y="1641"/>
                </a:lnTo>
                <a:lnTo>
                  <a:pt x="835" y="1637"/>
                </a:lnTo>
                <a:lnTo>
                  <a:pt x="838" y="1760"/>
                </a:lnTo>
                <a:close/>
                <a:moveTo>
                  <a:pt x="2133" y="1771"/>
                </a:moveTo>
                <a:lnTo>
                  <a:pt x="2133" y="1035"/>
                </a:lnTo>
                <a:lnTo>
                  <a:pt x="2610" y="1035"/>
                </a:lnTo>
                <a:lnTo>
                  <a:pt x="2610" y="1165"/>
                </a:lnTo>
                <a:lnTo>
                  <a:pt x="2283" y="1165"/>
                </a:lnTo>
                <a:lnTo>
                  <a:pt x="2283" y="1337"/>
                </a:lnTo>
                <a:lnTo>
                  <a:pt x="2545" y="1337"/>
                </a:lnTo>
                <a:lnTo>
                  <a:pt x="2545" y="1465"/>
                </a:lnTo>
                <a:lnTo>
                  <a:pt x="2283" y="1465"/>
                </a:lnTo>
                <a:lnTo>
                  <a:pt x="2283" y="1641"/>
                </a:lnTo>
                <a:lnTo>
                  <a:pt x="2610" y="1641"/>
                </a:lnTo>
                <a:lnTo>
                  <a:pt x="2610" y="1771"/>
                </a:lnTo>
                <a:lnTo>
                  <a:pt x="2133" y="1771"/>
                </a:lnTo>
                <a:close/>
                <a:moveTo>
                  <a:pt x="2667" y="0"/>
                </a:moveTo>
                <a:lnTo>
                  <a:pt x="2564" y="0"/>
                </a:lnTo>
                <a:lnTo>
                  <a:pt x="2024" y="0"/>
                </a:lnTo>
                <a:lnTo>
                  <a:pt x="1486" y="0"/>
                </a:lnTo>
                <a:lnTo>
                  <a:pt x="948" y="0"/>
                </a:lnTo>
                <a:lnTo>
                  <a:pt x="410" y="0"/>
                </a:lnTo>
                <a:lnTo>
                  <a:pt x="0" y="409"/>
                </a:lnTo>
                <a:lnTo>
                  <a:pt x="0" y="946"/>
                </a:lnTo>
                <a:lnTo>
                  <a:pt x="0" y="1482"/>
                </a:lnTo>
                <a:lnTo>
                  <a:pt x="0" y="2018"/>
                </a:lnTo>
                <a:lnTo>
                  <a:pt x="0" y="2555"/>
                </a:lnTo>
                <a:lnTo>
                  <a:pt x="0" y="2667"/>
                </a:lnTo>
                <a:lnTo>
                  <a:pt x="0" y="2950"/>
                </a:lnTo>
                <a:lnTo>
                  <a:pt x="284" y="2950"/>
                </a:lnTo>
                <a:lnTo>
                  <a:pt x="387" y="2950"/>
                </a:lnTo>
                <a:lnTo>
                  <a:pt x="925" y="2950"/>
                </a:lnTo>
                <a:lnTo>
                  <a:pt x="1464" y="2950"/>
                </a:lnTo>
                <a:lnTo>
                  <a:pt x="2002" y="2950"/>
                </a:lnTo>
                <a:lnTo>
                  <a:pt x="2542" y="2950"/>
                </a:lnTo>
                <a:lnTo>
                  <a:pt x="2950" y="2541"/>
                </a:lnTo>
                <a:lnTo>
                  <a:pt x="2950" y="2004"/>
                </a:lnTo>
                <a:lnTo>
                  <a:pt x="2950" y="1468"/>
                </a:lnTo>
                <a:lnTo>
                  <a:pt x="2950" y="932"/>
                </a:lnTo>
                <a:lnTo>
                  <a:pt x="2950" y="395"/>
                </a:lnTo>
                <a:lnTo>
                  <a:pt x="2950" y="283"/>
                </a:lnTo>
                <a:lnTo>
                  <a:pt x="2950" y="0"/>
                </a:lnTo>
                <a:lnTo>
                  <a:pt x="2667" y="0"/>
                </a:lnTo>
                <a:close/>
              </a:path>
            </a:pathLst>
          </a:custGeom>
          <a:solidFill>
            <a:srgbClr val="84889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538" name="Google Shape;538;p83"/>
          <p:cNvSpPr txBox="1">
            <a:spLocks noGrp="1"/>
          </p:cNvSpPr>
          <p:nvPr>
            <p:ph type="body" idx="1"/>
          </p:nvPr>
        </p:nvSpPr>
        <p:spPr>
          <a:xfrm>
            <a:off x="983431" y="1988840"/>
            <a:ext cx="6049193" cy="4177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Titillium Web"/>
              <a:buNone/>
              <a:defRPr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None/>
              <a:defRPr sz="1400"/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›"/>
              <a:defRPr sz="1400"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539" name="Google Shape;539;p83"/>
          <p:cNvSpPr/>
          <p:nvPr/>
        </p:nvSpPr>
        <p:spPr>
          <a:xfrm>
            <a:off x="550863" y="1838018"/>
            <a:ext cx="288000" cy="418108"/>
          </a:xfrm>
          <a:custGeom>
            <a:avLst/>
            <a:gdLst/>
            <a:ahLst/>
            <a:cxnLst/>
            <a:rect l="l" t="t" r="r" b="b"/>
            <a:pathLst>
              <a:path w="1139" h="1654" extrusionOk="0">
                <a:moveTo>
                  <a:pt x="749" y="872"/>
                </a:moveTo>
                <a:lnTo>
                  <a:pt x="0" y="872"/>
                </a:lnTo>
                <a:lnTo>
                  <a:pt x="0" y="192"/>
                </a:lnTo>
                <a:lnTo>
                  <a:pt x="191" y="0"/>
                </a:lnTo>
                <a:lnTo>
                  <a:pt x="1139" y="0"/>
                </a:lnTo>
                <a:lnTo>
                  <a:pt x="1139" y="638"/>
                </a:lnTo>
                <a:lnTo>
                  <a:pt x="1139" y="681"/>
                </a:lnTo>
                <a:lnTo>
                  <a:pt x="1139" y="1463"/>
                </a:lnTo>
                <a:lnTo>
                  <a:pt x="947" y="1654"/>
                </a:lnTo>
                <a:lnTo>
                  <a:pt x="749" y="1654"/>
                </a:lnTo>
                <a:lnTo>
                  <a:pt x="749" y="8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540" name="Google Shape;540;p83"/>
          <p:cNvSpPr txBox="1">
            <a:spLocks noGrp="1"/>
          </p:cNvSpPr>
          <p:nvPr>
            <p:ph type="body" idx="3"/>
          </p:nvPr>
        </p:nvSpPr>
        <p:spPr>
          <a:xfrm>
            <a:off x="550863" y="476673"/>
            <a:ext cx="10297665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4798914"/>
      </p:ext>
    </p:extLst>
  </p:cSld>
  <p:clrMapOvr>
    <a:masterClrMapping/>
  </p:clrMapOvr>
  <p:transition spd="med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se B">
  <p:cSld name="Case B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84"/>
          <p:cNvSpPr txBox="1">
            <a:spLocks noGrp="1"/>
          </p:cNvSpPr>
          <p:nvPr>
            <p:ph type="title"/>
          </p:nvPr>
        </p:nvSpPr>
        <p:spPr>
          <a:xfrm>
            <a:off x="550863" y="692149"/>
            <a:ext cx="10297666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84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84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84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6" name="Google Shape;546;p84"/>
          <p:cNvSpPr>
            <a:spLocks noGrp="1"/>
          </p:cNvSpPr>
          <p:nvPr>
            <p:ph type="pic" idx="2"/>
          </p:nvPr>
        </p:nvSpPr>
        <p:spPr>
          <a:xfrm>
            <a:off x="7321138" y="1844676"/>
            <a:ext cx="4320000" cy="2160588"/>
          </a:xfrm>
          <a:prstGeom prst="snip2DiagRect">
            <a:avLst>
              <a:gd name="adj1" fmla="val 4616"/>
              <a:gd name="adj2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547" name="Google Shape;547;p84"/>
          <p:cNvSpPr/>
          <p:nvPr/>
        </p:nvSpPr>
        <p:spPr>
          <a:xfrm>
            <a:off x="10987730" y="692150"/>
            <a:ext cx="648000" cy="648000"/>
          </a:xfrm>
          <a:custGeom>
            <a:avLst/>
            <a:gdLst/>
            <a:ahLst/>
            <a:cxnLst/>
            <a:rect l="l" t="t" r="r" b="b"/>
            <a:pathLst>
              <a:path w="2950" h="2950" extrusionOk="0">
                <a:moveTo>
                  <a:pt x="1792" y="1152"/>
                </a:moveTo>
                <a:lnTo>
                  <a:pt x="1778" y="1152"/>
                </a:lnTo>
                <a:lnTo>
                  <a:pt x="1764" y="1153"/>
                </a:lnTo>
                <a:lnTo>
                  <a:pt x="1752" y="1154"/>
                </a:lnTo>
                <a:lnTo>
                  <a:pt x="1746" y="1155"/>
                </a:lnTo>
                <a:lnTo>
                  <a:pt x="1740" y="1156"/>
                </a:lnTo>
                <a:lnTo>
                  <a:pt x="1730" y="1159"/>
                </a:lnTo>
                <a:lnTo>
                  <a:pt x="1720" y="1163"/>
                </a:lnTo>
                <a:lnTo>
                  <a:pt x="1711" y="1167"/>
                </a:lnTo>
                <a:lnTo>
                  <a:pt x="1703" y="1171"/>
                </a:lnTo>
                <a:lnTo>
                  <a:pt x="1696" y="1176"/>
                </a:lnTo>
                <a:lnTo>
                  <a:pt x="1693" y="1179"/>
                </a:lnTo>
                <a:lnTo>
                  <a:pt x="1690" y="1182"/>
                </a:lnTo>
                <a:lnTo>
                  <a:pt x="1685" y="1188"/>
                </a:lnTo>
                <a:lnTo>
                  <a:pt x="1681" y="1195"/>
                </a:lnTo>
                <a:lnTo>
                  <a:pt x="1678" y="1203"/>
                </a:lnTo>
                <a:lnTo>
                  <a:pt x="1676" y="1211"/>
                </a:lnTo>
                <a:lnTo>
                  <a:pt x="1674" y="1220"/>
                </a:lnTo>
                <a:lnTo>
                  <a:pt x="1674" y="1230"/>
                </a:lnTo>
                <a:lnTo>
                  <a:pt x="1674" y="1238"/>
                </a:lnTo>
                <a:lnTo>
                  <a:pt x="1676" y="1246"/>
                </a:lnTo>
                <a:lnTo>
                  <a:pt x="1678" y="1253"/>
                </a:lnTo>
                <a:lnTo>
                  <a:pt x="1681" y="1260"/>
                </a:lnTo>
                <a:lnTo>
                  <a:pt x="1685" y="1267"/>
                </a:lnTo>
                <a:lnTo>
                  <a:pt x="1690" y="1273"/>
                </a:lnTo>
                <a:lnTo>
                  <a:pt x="1693" y="1275"/>
                </a:lnTo>
                <a:lnTo>
                  <a:pt x="1696" y="1278"/>
                </a:lnTo>
                <a:lnTo>
                  <a:pt x="1703" y="1283"/>
                </a:lnTo>
                <a:lnTo>
                  <a:pt x="1712" y="1288"/>
                </a:lnTo>
                <a:lnTo>
                  <a:pt x="1723" y="1293"/>
                </a:lnTo>
                <a:lnTo>
                  <a:pt x="1752" y="1305"/>
                </a:lnTo>
                <a:lnTo>
                  <a:pt x="1770" y="1312"/>
                </a:lnTo>
                <a:lnTo>
                  <a:pt x="1791" y="1320"/>
                </a:lnTo>
                <a:lnTo>
                  <a:pt x="1840" y="1336"/>
                </a:lnTo>
                <a:lnTo>
                  <a:pt x="1866" y="1345"/>
                </a:lnTo>
                <a:lnTo>
                  <a:pt x="1890" y="1354"/>
                </a:lnTo>
                <a:lnTo>
                  <a:pt x="1901" y="1358"/>
                </a:lnTo>
                <a:lnTo>
                  <a:pt x="1912" y="1363"/>
                </a:lnTo>
                <a:lnTo>
                  <a:pt x="1932" y="1373"/>
                </a:lnTo>
                <a:lnTo>
                  <a:pt x="1950" y="1383"/>
                </a:lnTo>
                <a:lnTo>
                  <a:pt x="1958" y="1388"/>
                </a:lnTo>
                <a:lnTo>
                  <a:pt x="1966" y="1393"/>
                </a:lnTo>
                <a:lnTo>
                  <a:pt x="1980" y="1404"/>
                </a:lnTo>
                <a:lnTo>
                  <a:pt x="1986" y="1409"/>
                </a:lnTo>
                <a:lnTo>
                  <a:pt x="1991" y="1414"/>
                </a:lnTo>
                <a:lnTo>
                  <a:pt x="1997" y="1420"/>
                </a:lnTo>
                <a:lnTo>
                  <a:pt x="2002" y="1426"/>
                </a:lnTo>
                <a:lnTo>
                  <a:pt x="2006" y="1433"/>
                </a:lnTo>
                <a:lnTo>
                  <a:pt x="2010" y="1439"/>
                </a:lnTo>
                <a:lnTo>
                  <a:pt x="2014" y="1446"/>
                </a:lnTo>
                <a:lnTo>
                  <a:pt x="2018" y="1454"/>
                </a:lnTo>
                <a:lnTo>
                  <a:pt x="2021" y="1462"/>
                </a:lnTo>
                <a:lnTo>
                  <a:pt x="2024" y="1470"/>
                </a:lnTo>
                <a:lnTo>
                  <a:pt x="2026" y="1479"/>
                </a:lnTo>
                <a:lnTo>
                  <a:pt x="2029" y="1488"/>
                </a:lnTo>
                <a:lnTo>
                  <a:pt x="2032" y="1507"/>
                </a:lnTo>
                <a:lnTo>
                  <a:pt x="2033" y="1517"/>
                </a:lnTo>
                <a:lnTo>
                  <a:pt x="2034" y="1527"/>
                </a:lnTo>
                <a:lnTo>
                  <a:pt x="2035" y="1538"/>
                </a:lnTo>
                <a:lnTo>
                  <a:pt x="2035" y="1549"/>
                </a:lnTo>
                <a:lnTo>
                  <a:pt x="2035" y="1564"/>
                </a:lnTo>
                <a:lnTo>
                  <a:pt x="2034" y="1577"/>
                </a:lnTo>
                <a:lnTo>
                  <a:pt x="2032" y="1591"/>
                </a:lnTo>
                <a:lnTo>
                  <a:pt x="2030" y="1604"/>
                </a:lnTo>
                <a:lnTo>
                  <a:pt x="2028" y="1616"/>
                </a:lnTo>
                <a:lnTo>
                  <a:pt x="2025" y="1628"/>
                </a:lnTo>
                <a:lnTo>
                  <a:pt x="2021" y="1640"/>
                </a:lnTo>
                <a:lnTo>
                  <a:pt x="2017" y="1651"/>
                </a:lnTo>
                <a:lnTo>
                  <a:pt x="2012" y="1662"/>
                </a:lnTo>
                <a:lnTo>
                  <a:pt x="2007" y="1672"/>
                </a:lnTo>
                <a:lnTo>
                  <a:pt x="2001" y="1682"/>
                </a:lnTo>
                <a:lnTo>
                  <a:pt x="1995" y="1692"/>
                </a:lnTo>
                <a:lnTo>
                  <a:pt x="1988" y="1701"/>
                </a:lnTo>
                <a:lnTo>
                  <a:pt x="1981" y="1709"/>
                </a:lnTo>
                <a:lnTo>
                  <a:pt x="1973" y="1717"/>
                </a:lnTo>
                <a:lnTo>
                  <a:pt x="1964" y="1725"/>
                </a:lnTo>
                <a:lnTo>
                  <a:pt x="1955" y="1732"/>
                </a:lnTo>
                <a:lnTo>
                  <a:pt x="1946" y="1739"/>
                </a:lnTo>
                <a:lnTo>
                  <a:pt x="1936" y="1745"/>
                </a:lnTo>
                <a:lnTo>
                  <a:pt x="1926" y="1751"/>
                </a:lnTo>
                <a:lnTo>
                  <a:pt x="1916" y="1756"/>
                </a:lnTo>
                <a:lnTo>
                  <a:pt x="1905" y="1761"/>
                </a:lnTo>
                <a:lnTo>
                  <a:pt x="1894" y="1766"/>
                </a:lnTo>
                <a:lnTo>
                  <a:pt x="1883" y="1770"/>
                </a:lnTo>
                <a:lnTo>
                  <a:pt x="1871" y="1773"/>
                </a:lnTo>
                <a:lnTo>
                  <a:pt x="1859" y="1776"/>
                </a:lnTo>
                <a:lnTo>
                  <a:pt x="1847" y="1779"/>
                </a:lnTo>
                <a:lnTo>
                  <a:pt x="1834" y="1781"/>
                </a:lnTo>
                <a:lnTo>
                  <a:pt x="1821" y="1782"/>
                </a:lnTo>
                <a:lnTo>
                  <a:pt x="1808" y="1784"/>
                </a:lnTo>
                <a:lnTo>
                  <a:pt x="1794" y="1784"/>
                </a:lnTo>
                <a:lnTo>
                  <a:pt x="1780" y="1784"/>
                </a:lnTo>
                <a:lnTo>
                  <a:pt x="1758" y="1784"/>
                </a:lnTo>
                <a:lnTo>
                  <a:pt x="1735" y="1783"/>
                </a:lnTo>
                <a:lnTo>
                  <a:pt x="1711" y="1781"/>
                </a:lnTo>
                <a:lnTo>
                  <a:pt x="1686" y="1778"/>
                </a:lnTo>
                <a:lnTo>
                  <a:pt x="1660" y="1774"/>
                </a:lnTo>
                <a:lnTo>
                  <a:pt x="1632" y="1770"/>
                </a:lnTo>
                <a:lnTo>
                  <a:pt x="1603" y="1765"/>
                </a:lnTo>
                <a:lnTo>
                  <a:pt x="1573" y="1758"/>
                </a:lnTo>
                <a:lnTo>
                  <a:pt x="1534" y="1751"/>
                </a:lnTo>
                <a:lnTo>
                  <a:pt x="1549" y="1635"/>
                </a:lnTo>
                <a:lnTo>
                  <a:pt x="1618" y="1643"/>
                </a:lnTo>
                <a:lnTo>
                  <a:pt x="1649" y="1647"/>
                </a:lnTo>
                <a:lnTo>
                  <a:pt x="1677" y="1650"/>
                </a:lnTo>
                <a:lnTo>
                  <a:pt x="1704" y="1652"/>
                </a:lnTo>
                <a:lnTo>
                  <a:pt x="1729" y="1653"/>
                </a:lnTo>
                <a:lnTo>
                  <a:pt x="1751" y="1654"/>
                </a:lnTo>
                <a:lnTo>
                  <a:pt x="1771" y="1654"/>
                </a:lnTo>
                <a:lnTo>
                  <a:pt x="1785" y="1654"/>
                </a:lnTo>
                <a:lnTo>
                  <a:pt x="1798" y="1653"/>
                </a:lnTo>
                <a:lnTo>
                  <a:pt x="1810" y="1651"/>
                </a:lnTo>
                <a:lnTo>
                  <a:pt x="1822" y="1648"/>
                </a:lnTo>
                <a:lnTo>
                  <a:pt x="1832" y="1645"/>
                </a:lnTo>
                <a:lnTo>
                  <a:pt x="1841" y="1641"/>
                </a:lnTo>
                <a:lnTo>
                  <a:pt x="1850" y="1636"/>
                </a:lnTo>
                <a:lnTo>
                  <a:pt x="1858" y="1631"/>
                </a:lnTo>
                <a:lnTo>
                  <a:pt x="1861" y="1628"/>
                </a:lnTo>
                <a:lnTo>
                  <a:pt x="1864" y="1624"/>
                </a:lnTo>
                <a:lnTo>
                  <a:pt x="1870" y="1617"/>
                </a:lnTo>
                <a:lnTo>
                  <a:pt x="1875" y="1609"/>
                </a:lnTo>
                <a:lnTo>
                  <a:pt x="1879" y="1601"/>
                </a:lnTo>
                <a:lnTo>
                  <a:pt x="1882" y="1591"/>
                </a:lnTo>
                <a:lnTo>
                  <a:pt x="1883" y="1587"/>
                </a:lnTo>
                <a:lnTo>
                  <a:pt x="1885" y="1581"/>
                </a:lnTo>
                <a:lnTo>
                  <a:pt x="1886" y="1571"/>
                </a:lnTo>
                <a:lnTo>
                  <a:pt x="1886" y="1559"/>
                </a:lnTo>
                <a:lnTo>
                  <a:pt x="1886" y="1551"/>
                </a:lnTo>
                <a:lnTo>
                  <a:pt x="1885" y="1543"/>
                </a:lnTo>
                <a:lnTo>
                  <a:pt x="1883" y="1535"/>
                </a:lnTo>
                <a:lnTo>
                  <a:pt x="1881" y="1532"/>
                </a:lnTo>
                <a:lnTo>
                  <a:pt x="1880" y="1528"/>
                </a:lnTo>
                <a:lnTo>
                  <a:pt x="1878" y="1525"/>
                </a:lnTo>
                <a:lnTo>
                  <a:pt x="1876" y="1522"/>
                </a:lnTo>
                <a:lnTo>
                  <a:pt x="1871" y="1516"/>
                </a:lnTo>
                <a:lnTo>
                  <a:pt x="1866" y="1510"/>
                </a:lnTo>
                <a:lnTo>
                  <a:pt x="1860" y="1505"/>
                </a:lnTo>
                <a:lnTo>
                  <a:pt x="1852" y="1500"/>
                </a:lnTo>
                <a:lnTo>
                  <a:pt x="1843" y="1495"/>
                </a:lnTo>
                <a:lnTo>
                  <a:pt x="1832" y="1490"/>
                </a:lnTo>
                <a:lnTo>
                  <a:pt x="1820" y="1485"/>
                </a:lnTo>
                <a:lnTo>
                  <a:pt x="1806" y="1479"/>
                </a:lnTo>
                <a:lnTo>
                  <a:pt x="1790" y="1474"/>
                </a:lnTo>
                <a:lnTo>
                  <a:pt x="1773" y="1468"/>
                </a:lnTo>
                <a:lnTo>
                  <a:pt x="1754" y="1463"/>
                </a:lnTo>
                <a:lnTo>
                  <a:pt x="1724" y="1453"/>
                </a:lnTo>
                <a:lnTo>
                  <a:pt x="1710" y="1449"/>
                </a:lnTo>
                <a:lnTo>
                  <a:pt x="1696" y="1444"/>
                </a:lnTo>
                <a:lnTo>
                  <a:pt x="1670" y="1434"/>
                </a:lnTo>
                <a:lnTo>
                  <a:pt x="1647" y="1423"/>
                </a:lnTo>
                <a:lnTo>
                  <a:pt x="1636" y="1418"/>
                </a:lnTo>
                <a:lnTo>
                  <a:pt x="1626" y="1413"/>
                </a:lnTo>
                <a:lnTo>
                  <a:pt x="1607" y="1401"/>
                </a:lnTo>
                <a:lnTo>
                  <a:pt x="1599" y="1396"/>
                </a:lnTo>
                <a:lnTo>
                  <a:pt x="1591" y="1390"/>
                </a:lnTo>
                <a:lnTo>
                  <a:pt x="1577" y="1378"/>
                </a:lnTo>
                <a:lnTo>
                  <a:pt x="1571" y="1371"/>
                </a:lnTo>
                <a:lnTo>
                  <a:pt x="1565" y="1365"/>
                </a:lnTo>
                <a:lnTo>
                  <a:pt x="1559" y="1358"/>
                </a:lnTo>
                <a:lnTo>
                  <a:pt x="1554" y="1350"/>
                </a:lnTo>
                <a:lnTo>
                  <a:pt x="1550" y="1343"/>
                </a:lnTo>
                <a:lnTo>
                  <a:pt x="1546" y="1335"/>
                </a:lnTo>
                <a:lnTo>
                  <a:pt x="1542" y="1327"/>
                </a:lnTo>
                <a:lnTo>
                  <a:pt x="1538" y="1319"/>
                </a:lnTo>
                <a:lnTo>
                  <a:pt x="1535" y="1310"/>
                </a:lnTo>
                <a:lnTo>
                  <a:pt x="1533" y="1301"/>
                </a:lnTo>
                <a:lnTo>
                  <a:pt x="1530" y="1292"/>
                </a:lnTo>
                <a:lnTo>
                  <a:pt x="1529" y="1282"/>
                </a:lnTo>
                <a:lnTo>
                  <a:pt x="1527" y="1272"/>
                </a:lnTo>
                <a:lnTo>
                  <a:pt x="1526" y="1262"/>
                </a:lnTo>
                <a:lnTo>
                  <a:pt x="1526" y="1251"/>
                </a:lnTo>
                <a:lnTo>
                  <a:pt x="1525" y="1240"/>
                </a:lnTo>
                <a:lnTo>
                  <a:pt x="1526" y="1227"/>
                </a:lnTo>
                <a:lnTo>
                  <a:pt x="1526" y="1214"/>
                </a:lnTo>
                <a:lnTo>
                  <a:pt x="1528" y="1201"/>
                </a:lnTo>
                <a:lnTo>
                  <a:pt x="1530" y="1189"/>
                </a:lnTo>
                <a:lnTo>
                  <a:pt x="1532" y="1177"/>
                </a:lnTo>
                <a:lnTo>
                  <a:pt x="1535" y="1165"/>
                </a:lnTo>
                <a:lnTo>
                  <a:pt x="1538" y="1155"/>
                </a:lnTo>
                <a:lnTo>
                  <a:pt x="1542" y="1144"/>
                </a:lnTo>
                <a:lnTo>
                  <a:pt x="1547" y="1134"/>
                </a:lnTo>
                <a:lnTo>
                  <a:pt x="1552" y="1124"/>
                </a:lnTo>
                <a:lnTo>
                  <a:pt x="1557" y="1115"/>
                </a:lnTo>
                <a:lnTo>
                  <a:pt x="1563" y="1106"/>
                </a:lnTo>
                <a:lnTo>
                  <a:pt x="1570" y="1098"/>
                </a:lnTo>
                <a:lnTo>
                  <a:pt x="1577" y="1090"/>
                </a:lnTo>
                <a:lnTo>
                  <a:pt x="1584" y="1083"/>
                </a:lnTo>
                <a:lnTo>
                  <a:pt x="1588" y="1079"/>
                </a:lnTo>
                <a:lnTo>
                  <a:pt x="1593" y="1076"/>
                </a:lnTo>
                <a:lnTo>
                  <a:pt x="1601" y="1069"/>
                </a:lnTo>
                <a:lnTo>
                  <a:pt x="1610" y="1063"/>
                </a:lnTo>
                <a:lnTo>
                  <a:pt x="1620" y="1057"/>
                </a:lnTo>
                <a:lnTo>
                  <a:pt x="1629" y="1052"/>
                </a:lnTo>
                <a:lnTo>
                  <a:pt x="1639" y="1047"/>
                </a:lnTo>
                <a:lnTo>
                  <a:pt x="1650" y="1043"/>
                </a:lnTo>
                <a:lnTo>
                  <a:pt x="1661" y="1039"/>
                </a:lnTo>
                <a:lnTo>
                  <a:pt x="1672" y="1035"/>
                </a:lnTo>
                <a:lnTo>
                  <a:pt x="1684" y="1032"/>
                </a:lnTo>
                <a:lnTo>
                  <a:pt x="1696" y="1029"/>
                </a:lnTo>
                <a:lnTo>
                  <a:pt x="1709" y="1027"/>
                </a:lnTo>
                <a:lnTo>
                  <a:pt x="1721" y="1025"/>
                </a:lnTo>
                <a:lnTo>
                  <a:pt x="1735" y="1023"/>
                </a:lnTo>
                <a:lnTo>
                  <a:pt x="1748" y="1022"/>
                </a:lnTo>
                <a:lnTo>
                  <a:pt x="1762" y="1022"/>
                </a:lnTo>
                <a:lnTo>
                  <a:pt x="1777" y="1022"/>
                </a:lnTo>
                <a:lnTo>
                  <a:pt x="1798" y="1022"/>
                </a:lnTo>
                <a:lnTo>
                  <a:pt x="1820" y="1023"/>
                </a:lnTo>
                <a:lnTo>
                  <a:pt x="1843" y="1025"/>
                </a:lnTo>
                <a:lnTo>
                  <a:pt x="1868" y="1027"/>
                </a:lnTo>
                <a:lnTo>
                  <a:pt x="1894" y="1030"/>
                </a:lnTo>
                <a:lnTo>
                  <a:pt x="1922" y="1034"/>
                </a:lnTo>
                <a:lnTo>
                  <a:pt x="1950" y="1038"/>
                </a:lnTo>
                <a:lnTo>
                  <a:pt x="1981" y="1043"/>
                </a:lnTo>
                <a:lnTo>
                  <a:pt x="2020" y="1051"/>
                </a:lnTo>
                <a:lnTo>
                  <a:pt x="2008" y="1169"/>
                </a:lnTo>
                <a:lnTo>
                  <a:pt x="1971" y="1165"/>
                </a:lnTo>
                <a:lnTo>
                  <a:pt x="1937" y="1161"/>
                </a:lnTo>
                <a:lnTo>
                  <a:pt x="1877" y="1156"/>
                </a:lnTo>
                <a:lnTo>
                  <a:pt x="1852" y="1154"/>
                </a:lnTo>
                <a:lnTo>
                  <a:pt x="1829" y="1153"/>
                </a:lnTo>
                <a:lnTo>
                  <a:pt x="1809" y="1152"/>
                </a:lnTo>
                <a:lnTo>
                  <a:pt x="1792" y="1152"/>
                </a:lnTo>
                <a:close/>
                <a:moveTo>
                  <a:pt x="1158" y="1158"/>
                </a:moveTo>
                <a:lnTo>
                  <a:pt x="1083" y="1508"/>
                </a:lnTo>
                <a:lnTo>
                  <a:pt x="1284" y="1508"/>
                </a:lnTo>
                <a:lnTo>
                  <a:pt x="1210" y="1158"/>
                </a:lnTo>
                <a:lnTo>
                  <a:pt x="1158" y="1158"/>
                </a:lnTo>
                <a:close/>
                <a:moveTo>
                  <a:pt x="876" y="1771"/>
                </a:moveTo>
                <a:lnTo>
                  <a:pt x="1042" y="1035"/>
                </a:lnTo>
                <a:lnTo>
                  <a:pt x="1326" y="1035"/>
                </a:lnTo>
                <a:lnTo>
                  <a:pt x="1491" y="1771"/>
                </a:lnTo>
                <a:lnTo>
                  <a:pt x="1342" y="1771"/>
                </a:lnTo>
                <a:lnTo>
                  <a:pt x="1313" y="1638"/>
                </a:lnTo>
                <a:lnTo>
                  <a:pt x="1055" y="1638"/>
                </a:lnTo>
                <a:lnTo>
                  <a:pt x="1025" y="1771"/>
                </a:lnTo>
                <a:lnTo>
                  <a:pt x="876" y="1771"/>
                </a:lnTo>
                <a:close/>
                <a:moveTo>
                  <a:pt x="838" y="1760"/>
                </a:moveTo>
                <a:lnTo>
                  <a:pt x="809" y="1765"/>
                </a:lnTo>
                <a:lnTo>
                  <a:pt x="782" y="1770"/>
                </a:lnTo>
                <a:lnTo>
                  <a:pt x="755" y="1775"/>
                </a:lnTo>
                <a:lnTo>
                  <a:pt x="729" y="1778"/>
                </a:lnTo>
                <a:lnTo>
                  <a:pt x="703" y="1781"/>
                </a:lnTo>
                <a:lnTo>
                  <a:pt x="678" y="1783"/>
                </a:lnTo>
                <a:lnTo>
                  <a:pt x="654" y="1784"/>
                </a:lnTo>
                <a:lnTo>
                  <a:pt x="631" y="1784"/>
                </a:lnTo>
                <a:lnTo>
                  <a:pt x="608" y="1784"/>
                </a:lnTo>
                <a:lnTo>
                  <a:pt x="587" y="1783"/>
                </a:lnTo>
                <a:lnTo>
                  <a:pt x="567" y="1781"/>
                </a:lnTo>
                <a:lnTo>
                  <a:pt x="548" y="1779"/>
                </a:lnTo>
                <a:lnTo>
                  <a:pt x="530" y="1776"/>
                </a:lnTo>
                <a:lnTo>
                  <a:pt x="513" y="1772"/>
                </a:lnTo>
                <a:lnTo>
                  <a:pt x="498" y="1767"/>
                </a:lnTo>
                <a:lnTo>
                  <a:pt x="483" y="1762"/>
                </a:lnTo>
                <a:lnTo>
                  <a:pt x="470" y="1756"/>
                </a:lnTo>
                <a:lnTo>
                  <a:pt x="457" y="1749"/>
                </a:lnTo>
                <a:lnTo>
                  <a:pt x="445" y="1741"/>
                </a:lnTo>
                <a:lnTo>
                  <a:pt x="434" y="1732"/>
                </a:lnTo>
                <a:lnTo>
                  <a:pt x="424" y="1723"/>
                </a:lnTo>
                <a:lnTo>
                  <a:pt x="414" y="1712"/>
                </a:lnTo>
                <a:lnTo>
                  <a:pt x="405" y="1701"/>
                </a:lnTo>
                <a:lnTo>
                  <a:pt x="397" y="1689"/>
                </a:lnTo>
                <a:lnTo>
                  <a:pt x="389" y="1676"/>
                </a:lnTo>
                <a:lnTo>
                  <a:pt x="382" y="1663"/>
                </a:lnTo>
                <a:lnTo>
                  <a:pt x="376" y="1649"/>
                </a:lnTo>
                <a:lnTo>
                  <a:pt x="370" y="1635"/>
                </a:lnTo>
                <a:lnTo>
                  <a:pt x="365" y="1620"/>
                </a:lnTo>
                <a:lnTo>
                  <a:pt x="361" y="1605"/>
                </a:lnTo>
                <a:lnTo>
                  <a:pt x="357" y="1589"/>
                </a:lnTo>
                <a:lnTo>
                  <a:pt x="353" y="1572"/>
                </a:lnTo>
                <a:lnTo>
                  <a:pt x="351" y="1555"/>
                </a:lnTo>
                <a:lnTo>
                  <a:pt x="348" y="1536"/>
                </a:lnTo>
                <a:lnTo>
                  <a:pt x="346" y="1517"/>
                </a:lnTo>
                <a:lnTo>
                  <a:pt x="344" y="1496"/>
                </a:lnTo>
                <a:lnTo>
                  <a:pt x="343" y="1475"/>
                </a:lnTo>
                <a:lnTo>
                  <a:pt x="341" y="1452"/>
                </a:lnTo>
                <a:lnTo>
                  <a:pt x="341" y="1428"/>
                </a:lnTo>
                <a:lnTo>
                  <a:pt x="340" y="1403"/>
                </a:lnTo>
                <a:lnTo>
                  <a:pt x="341" y="1377"/>
                </a:lnTo>
                <a:lnTo>
                  <a:pt x="341" y="1352"/>
                </a:lnTo>
                <a:lnTo>
                  <a:pt x="344" y="1328"/>
                </a:lnTo>
                <a:lnTo>
                  <a:pt x="345" y="1304"/>
                </a:lnTo>
                <a:lnTo>
                  <a:pt x="347" y="1282"/>
                </a:lnTo>
                <a:lnTo>
                  <a:pt x="350" y="1261"/>
                </a:lnTo>
                <a:lnTo>
                  <a:pt x="353" y="1241"/>
                </a:lnTo>
                <a:lnTo>
                  <a:pt x="357" y="1222"/>
                </a:lnTo>
                <a:lnTo>
                  <a:pt x="361" y="1204"/>
                </a:lnTo>
                <a:lnTo>
                  <a:pt x="365" y="1187"/>
                </a:lnTo>
                <a:lnTo>
                  <a:pt x="370" y="1171"/>
                </a:lnTo>
                <a:lnTo>
                  <a:pt x="375" y="1156"/>
                </a:lnTo>
                <a:lnTo>
                  <a:pt x="381" y="1142"/>
                </a:lnTo>
                <a:lnTo>
                  <a:pt x="388" y="1129"/>
                </a:lnTo>
                <a:lnTo>
                  <a:pt x="394" y="1117"/>
                </a:lnTo>
                <a:lnTo>
                  <a:pt x="402" y="1106"/>
                </a:lnTo>
                <a:lnTo>
                  <a:pt x="410" y="1095"/>
                </a:lnTo>
                <a:lnTo>
                  <a:pt x="418" y="1086"/>
                </a:lnTo>
                <a:lnTo>
                  <a:pt x="428" y="1077"/>
                </a:lnTo>
                <a:lnTo>
                  <a:pt x="438" y="1069"/>
                </a:lnTo>
                <a:lnTo>
                  <a:pt x="449" y="1061"/>
                </a:lnTo>
                <a:lnTo>
                  <a:pt x="461" y="1054"/>
                </a:lnTo>
                <a:lnTo>
                  <a:pt x="474" y="1048"/>
                </a:lnTo>
                <a:lnTo>
                  <a:pt x="487" y="1043"/>
                </a:lnTo>
                <a:lnTo>
                  <a:pt x="501" y="1038"/>
                </a:lnTo>
                <a:lnTo>
                  <a:pt x="516" y="1033"/>
                </a:lnTo>
                <a:lnTo>
                  <a:pt x="532" y="1030"/>
                </a:lnTo>
                <a:lnTo>
                  <a:pt x="549" y="1027"/>
                </a:lnTo>
                <a:lnTo>
                  <a:pt x="557" y="1026"/>
                </a:lnTo>
                <a:lnTo>
                  <a:pt x="566" y="1025"/>
                </a:lnTo>
                <a:lnTo>
                  <a:pt x="584" y="1023"/>
                </a:lnTo>
                <a:lnTo>
                  <a:pt x="603" y="1022"/>
                </a:lnTo>
                <a:lnTo>
                  <a:pt x="623" y="1022"/>
                </a:lnTo>
                <a:lnTo>
                  <a:pt x="647" y="1022"/>
                </a:lnTo>
                <a:lnTo>
                  <a:pt x="672" y="1023"/>
                </a:lnTo>
                <a:lnTo>
                  <a:pt x="697" y="1026"/>
                </a:lnTo>
                <a:lnTo>
                  <a:pt x="724" y="1029"/>
                </a:lnTo>
                <a:lnTo>
                  <a:pt x="751" y="1033"/>
                </a:lnTo>
                <a:lnTo>
                  <a:pt x="780" y="1038"/>
                </a:lnTo>
                <a:lnTo>
                  <a:pt x="809" y="1044"/>
                </a:lnTo>
                <a:lnTo>
                  <a:pt x="839" y="1051"/>
                </a:lnTo>
                <a:lnTo>
                  <a:pt x="835" y="1170"/>
                </a:lnTo>
                <a:lnTo>
                  <a:pt x="808" y="1166"/>
                </a:lnTo>
                <a:lnTo>
                  <a:pt x="783" y="1163"/>
                </a:lnTo>
                <a:lnTo>
                  <a:pt x="759" y="1160"/>
                </a:lnTo>
                <a:lnTo>
                  <a:pt x="736" y="1158"/>
                </a:lnTo>
                <a:lnTo>
                  <a:pt x="694" y="1155"/>
                </a:lnTo>
                <a:lnTo>
                  <a:pt x="675" y="1154"/>
                </a:lnTo>
                <a:lnTo>
                  <a:pt x="656" y="1154"/>
                </a:lnTo>
                <a:lnTo>
                  <a:pt x="639" y="1154"/>
                </a:lnTo>
                <a:lnTo>
                  <a:pt x="623" y="1155"/>
                </a:lnTo>
                <a:lnTo>
                  <a:pt x="609" y="1156"/>
                </a:lnTo>
                <a:lnTo>
                  <a:pt x="595" y="1159"/>
                </a:lnTo>
                <a:lnTo>
                  <a:pt x="583" y="1161"/>
                </a:lnTo>
                <a:lnTo>
                  <a:pt x="573" y="1164"/>
                </a:lnTo>
                <a:lnTo>
                  <a:pt x="563" y="1168"/>
                </a:lnTo>
                <a:lnTo>
                  <a:pt x="559" y="1170"/>
                </a:lnTo>
                <a:lnTo>
                  <a:pt x="555" y="1173"/>
                </a:lnTo>
                <a:lnTo>
                  <a:pt x="551" y="1175"/>
                </a:lnTo>
                <a:lnTo>
                  <a:pt x="548" y="1178"/>
                </a:lnTo>
                <a:lnTo>
                  <a:pt x="544" y="1181"/>
                </a:lnTo>
                <a:lnTo>
                  <a:pt x="541" y="1184"/>
                </a:lnTo>
                <a:lnTo>
                  <a:pt x="538" y="1188"/>
                </a:lnTo>
                <a:lnTo>
                  <a:pt x="534" y="1192"/>
                </a:lnTo>
                <a:lnTo>
                  <a:pt x="529" y="1200"/>
                </a:lnTo>
                <a:lnTo>
                  <a:pt x="523" y="1210"/>
                </a:lnTo>
                <a:lnTo>
                  <a:pt x="518" y="1220"/>
                </a:lnTo>
                <a:lnTo>
                  <a:pt x="514" y="1232"/>
                </a:lnTo>
                <a:lnTo>
                  <a:pt x="510" y="1245"/>
                </a:lnTo>
                <a:lnTo>
                  <a:pt x="507" y="1259"/>
                </a:lnTo>
                <a:lnTo>
                  <a:pt x="504" y="1276"/>
                </a:lnTo>
                <a:lnTo>
                  <a:pt x="501" y="1295"/>
                </a:lnTo>
                <a:lnTo>
                  <a:pt x="499" y="1317"/>
                </a:lnTo>
                <a:lnTo>
                  <a:pt x="498" y="1328"/>
                </a:lnTo>
                <a:lnTo>
                  <a:pt x="497" y="1340"/>
                </a:lnTo>
                <a:lnTo>
                  <a:pt x="496" y="1367"/>
                </a:lnTo>
                <a:lnTo>
                  <a:pt x="496" y="1395"/>
                </a:lnTo>
                <a:lnTo>
                  <a:pt x="495" y="1426"/>
                </a:lnTo>
                <a:lnTo>
                  <a:pt x="496" y="1457"/>
                </a:lnTo>
                <a:lnTo>
                  <a:pt x="496" y="1471"/>
                </a:lnTo>
                <a:lnTo>
                  <a:pt x="497" y="1485"/>
                </a:lnTo>
                <a:lnTo>
                  <a:pt x="498" y="1498"/>
                </a:lnTo>
                <a:lnTo>
                  <a:pt x="500" y="1511"/>
                </a:lnTo>
                <a:lnTo>
                  <a:pt x="503" y="1534"/>
                </a:lnTo>
                <a:lnTo>
                  <a:pt x="507" y="1555"/>
                </a:lnTo>
                <a:lnTo>
                  <a:pt x="512" y="1573"/>
                </a:lnTo>
                <a:lnTo>
                  <a:pt x="515" y="1582"/>
                </a:lnTo>
                <a:lnTo>
                  <a:pt x="518" y="1589"/>
                </a:lnTo>
                <a:lnTo>
                  <a:pt x="522" y="1596"/>
                </a:lnTo>
                <a:lnTo>
                  <a:pt x="525" y="1603"/>
                </a:lnTo>
                <a:lnTo>
                  <a:pt x="529" y="1609"/>
                </a:lnTo>
                <a:lnTo>
                  <a:pt x="534" y="1615"/>
                </a:lnTo>
                <a:lnTo>
                  <a:pt x="538" y="1620"/>
                </a:lnTo>
                <a:lnTo>
                  <a:pt x="544" y="1625"/>
                </a:lnTo>
                <a:lnTo>
                  <a:pt x="550" y="1629"/>
                </a:lnTo>
                <a:lnTo>
                  <a:pt x="556" y="1633"/>
                </a:lnTo>
                <a:lnTo>
                  <a:pt x="563" y="1637"/>
                </a:lnTo>
                <a:lnTo>
                  <a:pt x="570" y="1640"/>
                </a:lnTo>
                <a:lnTo>
                  <a:pt x="586" y="1645"/>
                </a:lnTo>
                <a:lnTo>
                  <a:pt x="594" y="1647"/>
                </a:lnTo>
                <a:lnTo>
                  <a:pt x="603" y="1649"/>
                </a:lnTo>
                <a:lnTo>
                  <a:pt x="613" y="1651"/>
                </a:lnTo>
                <a:lnTo>
                  <a:pt x="623" y="1651"/>
                </a:lnTo>
                <a:lnTo>
                  <a:pt x="633" y="1652"/>
                </a:lnTo>
                <a:lnTo>
                  <a:pt x="644" y="1652"/>
                </a:lnTo>
                <a:lnTo>
                  <a:pt x="667" y="1652"/>
                </a:lnTo>
                <a:lnTo>
                  <a:pt x="690" y="1651"/>
                </a:lnTo>
                <a:lnTo>
                  <a:pt x="713" y="1650"/>
                </a:lnTo>
                <a:lnTo>
                  <a:pt x="737" y="1648"/>
                </a:lnTo>
                <a:lnTo>
                  <a:pt x="761" y="1646"/>
                </a:lnTo>
                <a:lnTo>
                  <a:pt x="785" y="1644"/>
                </a:lnTo>
                <a:lnTo>
                  <a:pt x="810" y="1641"/>
                </a:lnTo>
                <a:lnTo>
                  <a:pt x="835" y="1637"/>
                </a:lnTo>
                <a:lnTo>
                  <a:pt x="838" y="1760"/>
                </a:lnTo>
                <a:close/>
                <a:moveTo>
                  <a:pt x="2133" y="1771"/>
                </a:moveTo>
                <a:lnTo>
                  <a:pt x="2133" y="1035"/>
                </a:lnTo>
                <a:lnTo>
                  <a:pt x="2610" y="1035"/>
                </a:lnTo>
                <a:lnTo>
                  <a:pt x="2610" y="1165"/>
                </a:lnTo>
                <a:lnTo>
                  <a:pt x="2283" y="1165"/>
                </a:lnTo>
                <a:lnTo>
                  <a:pt x="2283" y="1337"/>
                </a:lnTo>
                <a:lnTo>
                  <a:pt x="2545" y="1337"/>
                </a:lnTo>
                <a:lnTo>
                  <a:pt x="2545" y="1465"/>
                </a:lnTo>
                <a:lnTo>
                  <a:pt x="2283" y="1465"/>
                </a:lnTo>
                <a:lnTo>
                  <a:pt x="2283" y="1641"/>
                </a:lnTo>
                <a:lnTo>
                  <a:pt x="2610" y="1641"/>
                </a:lnTo>
                <a:lnTo>
                  <a:pt x="2610" y="1771"/>
                </a:lnTo>
                <a:lnTo>
                  <a:pt x="2133" y="1771"/>
                </a:lnTo>
                <a:close/>
                <a:moveTo>
                  <a:pt x="2667" y="0"/>
                </a:moveTo>
                <a:lnTo>
                  <a:pt x="2564" y="0"/>
                </a:lnTo>
                <a:lnTo>
                  <a:pt x="2024" y="0"/>
                </a:lnTo>
                <a:lnTo>
                  <a:pt x="1486" y="0"/>
                </a:lnTo>
                <a:lnTo>
                  <a:pt x="948" y="0"/>
                </a:lnTo>
                <a:lnTo>
                  <a:pt x="410" y="0"/>
                </a:lnTo>
                <a:lnTo>
                  <a:pt x="0" y="409"/>
                </a:lnTo>
                <a:lnTo>
                  <a:pt x="0" y="946"/>
                </a:lnTo>
                <a:lnTo>
                  <a:pt x="0" y="1482"/>
                </a:lnTo>
                <a:lnTo>
                  <a:pt x="0" y="2018"/>
                </a:lnTo>
                <a:lnTo>
                  <a:pt x="0" y="2555"/>
                </a:lnTo>
                <a:lnTo>
                  <a:pt x="0" y="2667"/>
                </a:lnTo>
                <a:lnTo>
                  <a:pt x="0" y="2950"/>
                </a:lnTo>
                <a:lnTo>
                  <a:pt x="284" y="2950"/>
                </a:lnTo>
                <a:lnTo>
                  <a:pt x="387" y="2950"/>
                </a:lnTo>
                <a:lnTo>
                  <a:pt x="925" y="2950"/>
                </a:lnTo>
                <a:lnTo>
                  <a:pt x="1464" y="2950"/>
                </a:lnTo>
                <a:lnTo>
                  <a:pt x="2002" y="2950"/>
                </a:lnTo>
                <a:lnTo>
                  <a:pt x="2542" y="2950"/>
                </a:lnTo>
                <a:lnTo>
                  <a:pt x="2950" y="2541"/>
                </a:lnTo>
                <a:lnTo>
                  <a:pt x="2950" y="2004"/>
                </a:lnTo>
                <a:lnTo>
                  <a:pt x="2950" y="1468"/>
                </a:lnTo>
                <a:lnTo>
                  <a:pt x="2950" y="932"/>
                </a:lnTo>
                <a:lnTo>
                  <a:pt x="2950" y="395"/>
                </a:lnTo>
                <a:lnTo>
                  <a:pt x="2950" y="283"/>
                </a:lnTo>
                <a:lnTo>
                  <a:pt x="2950" y="0"/>
                </a:lnTo>
                <a:lnTo>
                  <a:pt x="2667" y="0"/>
                </a:lnTo>
                <a:close/>
              </a:path>
            </a:pathLst>
          </a:custGeom>
          <a:solidFill>
            <a:srgbClr val="84889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548" name="Google Shape;548;p84"/>
          <p:cNvSpPr txBox="1">
            <a:spLocks noGrp="1"/>
          </p:cNvSpPr>
          <p:nvPr>
            <p:ph type="body" idx="1"/>
          </p:nvPr>
        </p:nvSpPr>
        <p:spPr>
          <a:xfrm>
            <a:off x="550863" y="1844675"/>
            <a:ext cx="6481241" cy="43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549" name="Google Shape;549;p84"/>
          <p:cNvSpPr txBox="1">
            <a:spLocks noGrp="1"/>
          </p:cNvSpPr>
          <p:nvPr>
            <p:ph type="body" idx="3"/>
          </p:nvPr>
        </p:nvSpPr>
        <p:spPr>
          <a:xfrm>
            <a:off x="7752230" y="4401108"/>
            <a:ext cx="3888908" cy="1764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Titillium Web"/>
              <a:buNone/>
              <a:defRPr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None/>
              <a:defRPr sz="1400"/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›"/>
              <a:defRPr sz="1400"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550" name="Google Shape;550;p84"/>
          <p:cNvSpPr/>
          <p:nvPr/>
        </p:nvSpPr>
        <p:spPr>
          <a:xfrm>
            <a:off x="7320170" y="4221110"/>
            <a:ext cx="288000" cy="418108"/>
          </a:xfrm>
          <a:custGeom>
            <a:avLst/>
            <a:gdLst/>
            <a:ahLst/>
            <a:cxnLst/>
            <a:rect l="l" t="t" r="r" b="b"/>
            <a:pathLst>
              <a:path w="1139" h="1654" extrusionOk="0">
                <a:moveTo>
                  <a:pt x="749" y="872"/>
                </a:moveTo>
                <a:lnTo>
                  <a:pt x="0" y="872"/>
                </a:lnTo>
                <a:lnTo>
                  <a:pt x="0" y="192"/>
                </a:lnTo>
                <a:lnTo>
                  <a:pt x="191" y="0"/>
                </a:lnTo>
                <a:lnTo>
                  <a:pt x="1139" y="0"/>
                </a:lnTo>
                <a:lnTo>
                  <a:pt x="1139" y="638"/>
                </a:lnTo>
                <a:lnTo>
                  <a:pt x="1139" y="681"/>
                </a:lnTo>
                <a:lnTo>
                  <a:pt x="1139" y="1463"/>
                </a:lnTo>
                <a:lnTo>
                  <a:pt x="947" y="1654"/>
                </a:lnTo>
                <a:lnTo>
                  <a:pt x="749" y="1654"/>
                </a:lnTo>
                <a:lnTo>
                  <a:pt x="749" y="8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551" name="Google Shape;551;p84"/>
          <p:cNvSpPr txBox="1">
            <a:spLocks noGrp="1"/>
          </p:cNvSpPr>
          <p:nvPr>
            <p:ph type="body" idx="4"/>
          </p:nvPr>
        </p:nvSpPr>
        <p:spPr>
          <a:xfrm>
            <a:off x="550863" y="476673"/>
            <a:ext cx="10297665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2372914"/>
      </p:ext>
    </p:extLst>
  </p:cSld>
  <p:clrMapOvr>
    <a:masterClrMapping/>
  </p:clrMapOvr>
  <p:transition spd="med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se C">
  <p:cSld name="Case C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85"/>
          <p:cNvSpPr txBox="1">
            <a:spLocks noGrp="1"/>
          </p:cNvSpPr>
          <p:nvPr>
            <p:ph type="title"/>
          </p:nvPr>
        </p:nvSpPr>
        <p:spPr>
          <a:xfrm>
            <a:off x="550863" y="692149"/>
            <a:ext cx="10297666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85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5" name="Google Shape;555;p85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85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7" name="Google Shape;557;p85"/>
          <p:cNvSpPr>
            <a:spLocks noGrp="1"/>
          </p:cNvSpPr>
          <p:nvPr>
            <p:ph type="pic" idx="2"/>
          </p:nvPr>
        </p:nvSpPr>
        <p:spPr>
          <a:xfrm>
            <a:off x="7321138" y="1844675"/>
            <a:ext cx="4320000" cy="4321175"/>
          </a:xfrm>
          <a:prstGeom prst="snip2DiagRect">
            <a:avLst>
              <a:gd name="adj1" fmla="val 2308"/>
              <a:gd name="adj2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558" name="Google Shape;558;p85"/>
          <p:cNvSpPr/>
          <p:nvPr/>
        </p:nvSpPr>
        <p:spPr>
          <a:xfrm>
            <a:off x="10987730" y="692150"/>
            <a:ext cx="648000" cy="648000"/>
          </a:xfrm>
          <a:custGeom>
            <a:avLst/>
            <a:gdLst/>
            <a:ahLst/>
            <a:cxnLst/>
            <a:rect l="l" t="t" r="r" b="b"/>
            <a:pathLst>
              <a:path w="2950" h="2950" extrusionOk="0">
                <a:moveTo>
                  <a:pt x="1792" y="1152"/>
                </a:moveTo>
                <a:lnTo>
                  <a:pt x="1778" y="1152"/>
                </a:lnTo>
                <a:lnTo>
                  <a:pt x="1764" y="1153"/>
                </a:lnTo>
                <a:lnTo>
                  <a:pt x="1752" y="1154"/>
                </a:lnTo>
                <a:lnTo>
                  <a:pt x="1746" y="1155"/>
                </a:lnTo>
                <a:lnTo>
                  <a:pt x="1740" y="1156"/>
                </a:lnTo>
                <a:lnTo>
                  <a:pt x="1730" y="1159"/>
                </a:lnTo>
                <a:lnTo>
                  <a:pt x="1720" y="1163"/>
                </a:lnTo>
                <a:lnTo>
                  <a:pt x="1711" y="1167"/>
                </a:lnTo>
                <a:lnTo>
                  <a:pt x="1703" y="1171"/>
                </a:lnTo>
                <a:lnTo>
                  <a:pt x="1696" y="1176"/>
                </a:lnTo>
                <a:lnTo>
                  <a:pt x="1693" y="1179"/>
                </a:lnTo>
                <a:lnTo>
                  <a:pt x="1690" y="1182"/>
                </a:lnTo>
                <a:lnTo>
                  <a:pt x="1685" y="1188"/>
                </a:lnTo>
                <a:lnTo>
                  <a:pt x="1681" y="1195"/>
                </a:lnTo>
                <a:lnTo>
                  <a:pt x="1678" y="1203"/>
                </a:lnTo>
                <a:lnTo>
                  <a:pt x="1676" y="1211"/>
                </a:lnTo>
                <a:lnTo>
                  <a:pt x="1674" y="1220"/>
                </a:lnTo>
                <a:lnTo>
                  <a:pt x="1674" y="1230"/>
                </a:lnTo>
                <a:lnTo>
                  <a:pt x="1674" y="1238"/>
                </a:lnTo>
                <a:lnTo>
                  <a:pt x="1676" y="1246"/>
                </a:lnTo>
                <a:lnTo>
                  <a:pt x="1678" y="1253"/>
                </a:lnTo>
                <a:lnTo>
                  <a:pt x="1681" y="1260"/>
                </a:lnTo>
                <a:lnTo>
                  <a:pt x="1685" y="1267"/>
                </a:lnTo>
                <a:lnTo>
                  <a:pt x="1690" y="1273"/>
                </a:lnTo>
                <a:lnTo>
                  <a:pt x="1693" y="1275"/>
                </a:lnTo>
                <a:lnTo>
                  <a:pt x="1696" y="1278"/>
                </a:lnTo>
                <a:lnTo>
                  <a:pt x="1703" y="1283"/>
                </a:lnTo>
                <a:lnTo>
                  <a:pt x="1712" y="1288"/>
                </a:lnTo>
                <a:lnTo>
                  <a:pt x="1723" y="1293"/>
                </a:lnTo>
                <a:lnTo>
                  <a:pt x="1752" y="1305"/>
                </a:lnTo>
                <a:lnTo>
                  <a:pt x="1770" y="1312"/>
                </a:lnTo>
                <a:lnTo>
                  <a:pt x="1791" y="1320"/>
                </a:lnTo>
                <a:lnTo>
                  <a:pt x="1840" y="1336"/>
                </a:lnTo>
                <a:lnTo>
                  <a:pt x="1866" y="1345"/>
                </a:lnTo>
                <a:lnTo>
                  <a:pt x="1890" y="1354"/>
                </a:lnTo>
                <a:lnTo>
                  <a:pt x="1901" y="1358"/>
                </a:lnTo>
                <a:lnTo>
                  <a:pt x="1912" y="1363"/>
                </a:lnTo>
                <a:lnTo>
                  <a:pt x="1932" y="1373"/>
                </a:lnTo>
                <a:lnTo>
                  <a:pt x="1950" y="1383"/>
                </a:lnTo>
                <a:lnTo>
                  <a:pt x="1958" y="1388"/>
                </a:lnTo>
                <a:lnTo>
                  <a:pt x="1966" y="1393"/>
                </a:lnTo>
                <a:lnTo>
                  <a:pt x="1980" y="1404"/>
                </a:lnTo>
                <a:lnTo>
                  <a:pt x="1986" y="1409"/>
                </a:lnTo>
                <a:lnTo>
                  <a:pt x="1991" y="1414"/>
                </a:lnTo>
                <a:lnTo>
                  <a:pt x="1997" y="1420"/>
                </a:lnTo>
                <a:lnTo>
                  <a:pt x="2002" y="1426"/>
                </a:lnTo>
                <a:lnTo>
                  <a:pt x="2006" y="1433"/>
                </a:lnTo>
                <a:lnTo>
                  <a:pt x="2010" y="1439"/>
                </a:lnTo>
                <a:lnTo>
                  <a:pt x="2014" y="1446"/>
                </a:lnTo>
                <a:lnTo>
                  <a:pt x="2018" y="1454"/>
                </a:lnTo>
                <a:lnTo>
                  <a:pt x="2021" y="1462"/>
                </a:lnTo>
                <a:lnTo>
                  <a:pt x="2024" y="1470"/>
                </a:lnTo>
                <a:lnTo>
                  <a:pt x="2026" y="1479"/>
                </a:lnTo>
                <a:lnTo>
                  <a:pt x="2029" y="1488"/>
                </a:lnTo>
                <a:lnTo>
                  <a:pt x="2032" y="1507"/>
                </a:lnTo>
                <a:lnTo>
                  <a:pt x="2033" y="1517"/>
                </a:lnTo>
                <a:lnTo>
                  <a:pt x="2034" y="1527"/>
                </a:lnTo>
                <a:lnTo>
                  <a:pt x="2035" y="1538"/>
                </a:lnTo>
                <a:lnTo>
                  <a:pt x="2035" y="1549"/>
                </a:lnTo>
                <a:lnTo>
                  <a:pt x="2035" y="1564"/>
                </a:lnTo>
                <a:lnTo>
                  <a:pt x="2034" y="1577"/>
                </a:lnTo>
                <a:lnTo>
                  <a:pt x="2032" y="1591"/>
                </a:lnTo>
                <a:lnTo>
                  <a:pt x="2030" y="1604"/>
                </a:lnTo>
                <a:lnTo>
                  <a:pt x="2028" y="1616"/>
                </a:lnTo>
                <a:lnTo>
                  <a:pt x="2025" y="1628"/>
                </a:lnTo>
                <a:lnTo>
                  <a:pt x="2021" y="1640"/>
                </a:lnTo>
                <a:lnTo>
                  <a:pt x="2017" y="1651"/>
                </a:lnTo>
                <a:lnTo>
                  <a:pt x="2012" y="1662"/>
                </a:lnTo>
                <a:lnTo>
                  <a:pt x="2007" y="1672"/>
                </a:lnTo>
                <a:lnTo>
                  <a:pt x="2001" y="1682"/>
                </a:lnTo>
                <a:lnTo>
                  <a:pt x="1995" y="1692"/>
                </a:lnTo>
                <a:lnTo>
                  <a:pt x="1988" y="1701"/>
                </a:lnTo>
                <a:lnTo>
                  <a:pt x="1981" y="1709"/>
                </a:lnTo>
                <a:lnTo>
                  <a:pt x="1973" y="1717"/>
                </a:lnTo>
                <a:lnTo>
                  <a:pt x="1964" y="1725"/>
                </a:lnTo>
                <a:lnTo>
                  <a:pt x="1955" y="1732"/>
                </a:lnTo>
                <a:lnTo>
                  <a:pt x="1946" y="1739"/>
                </a:lnTo>
                <a:lnTo>
                  <a:pt x="1936" y="1745"/>
                </a:lnTo>
                <a:lnTo>
                  <a:pt x="1926" y="1751"/>
                </a:lnTo>
                <a:lnTo>
                  <a:pt x="1916" y="1756"/>
                </a:lnTo>
                <a:lnTo>
                  <a:pt x="1905" y="1761"/>
                </a:lnTo>
                <a:lnTo>
                  <a:pt x="1894" y="1766"/>
                </a:lnTo>
                <a:lnTo>
                  <a:pt x="1883" y="1770"/>
                </a:lnTo>
                <a:lnTo>
                  <a:pt x="1871" y="1773"/>
                </a:lnTo>
                <a:lnTo>
                  <a:pt x="1859" y="1776"/>
                </a:lnTo>
                <a:lnTo>
                  <a:pt x="1847" y="1779"/>
                </a:lnTo>
                <a:lnTo>
                  <a:pt x="1834" y="1781"/>
                </a:lnTo>
                <a:lnTo>
                  <a:pt x="1821" y="1782"/>
                </a:lnTo>
                <a:lnTo>
                  <a:pt x="1808" y="1784"/>
                </a:lnTo>
                <a:lnTo>
                  <a:pt x="1794" y="1784"/>
                </a:lnTo>
                <a:lnTo>
                  <a:pt x="1780" y="1784"/>
                </a:lnTo>
                <a:lnTo>
                  <a:pt x="1758" y="1784"/>
                </a:lnTo>
                <a:lnTo>
                  <a:pt x="1735" y="1783"/>
                </a:lnTo>
                <a:lnTo>
                  <a:pt x="1711" y="1781"/>
                </a:lnTo>
                <a:lnTo>
                  <a:pt x="1686" y="1778"/>
                </a:lnTo>
                <a:lnTo>
                  <a:pt x="1660" y="1774"/>
                </a:lnTo>
                <a:lnTo>
                  <a:pt x="1632" y="1770"/>
                </a:lnTo>
                <a:lnTo>
                  <a:pt x="1603" y="1765"/>
                </a:lnTo>
                <a:lnTo>
                  <a:pt x="1573" y="1758"/>
                </a:lnTo>
                <a:lnTo>
                  <a:pt x="1534" y="1751"/>
                </a:lnTo>
                <a:lnTo>
                  <a:pt x="1549" y="1635"/>
                </a:lnTo>
                <a:lnTo>
                  <a:pt x="1618" y="1643"/>
                </a:lnTo>
                <a:lnTo>
                  <a:pt x="1649" y="1647"/>
                </a:lnTo>
                <a:lnTo>
                  <a:pt x="1677" y="1650"/>
                </a:lnTo>
                <a:lnTo>
                  <a:pt x="1704" y="1652"/>
                </a:lnTo>
                <a:lnTo>
                  <a:pt x="1729" y="1653"/>
                </a:lnTo>
                <a:lnTo>
                  <a:pt x="1751" y="1654"/>
                </a:lnTo>
                <a:lnTo>
                  <a:pt x="1771" y="1654"/>
                </a:lnTo>
                <a:lnTo>
                  <a:pt x="1785" y="1654"/>
                </a:lnTo>
                <a:lnTo>
                  <a:pt x="1798" y="1653"/>
                </a:lnTo>
                <a:lnTo>
                  <a:pt x="1810" y="1651"/>
                </a:lnTo>
                <a:lnTo>
                  <a:pt x="1822" y="1648"/>
                </a:lnTo>
                <a:lnTo>
                  <a:pt x="1832" y="1645"/>
                </a:lnTo>
                <a:lnTo>
                  <a:pt x="1841" y="1641"/>
                </a:lnTo>
                <a:lnTo>
                  <a:pt x="1850" y="1636"/>
                </a:lnTo>
                <a:lnTo>
                  <a:pt x="1858" y="1631"/>
                </a:lnTo>
                <a:lnTo>
                  <a:pt x="1861" y="1628"/>
                </a:lnTo>
                <a:lnTo>
                  <a:pt x="1864" y="1624"/>
                </a:lnTo>
                <a:lnTo>
                  <a:pt x="1870" y="1617"/>
                </a:lnTo>
                <a:lnTo>
                  <a:pt x="1875" y="1609"/>
                </a:lnTo>
                <a:lnTo>
                  <a:pt x="1879" y="1601"/>
                </a:lnTo>
                <a:lnTo>
                  <a:pt x="1882" y="1591"/>
                </a:lnTo>
                <a:lnTo>
                  <a:pt x="1883" y="1587"/>
                </a:lnTo>
                <a:lnTo>
                  <a:pt x="1885" y="1581"/>
                </a:lnTo>
                <a:lnTo>
                  <a:pt x="1886" y="1571"/>
                </a:lnTo>
                <a:lnTo>
                  <a:pt x="1886" y="1559"/>
                </a:lnTo>
                <a:lnTo>
                  <a:pt x="1886" y="1551"/>
                </a:lnTo>
                <a:lnTo>
                  <a:pt x="1885" y="1543"/>
                </a:lnTo>
                <a:lnTo>
                  <a:pt x="1883" y="1535"/>
                </a:lnTo>
                <a:lnTo>
                  <a:pt x="1881" y="1532"/>
                </a:lnTo>
                <a:lnTo>
                  <a:pt x="1880" y="1528"/>
                </a:lnTo>
                <a:lnTo>
                  <a:pt x="1878" y="1525"/>
                </a:lnTo>
                <a:lnTo>
                  <a:pt x="1876" y="1522"/>
                </a:lnTo>
                <a:lnTo>
                  <a:pt x="1871" y="1516"/>
                </a:lnTo>
                <a:lnTo>
                  <a:pt x="1866" y="1510"/>
                </a:lnTo>
                <a:lnTo>
                  <a:pt x="1860" y="1505"/>
                </a:lnTo>
                <a:lnTo>
                  <a:pt x="1852" y="1500"/>
                </a:lnTo>
                <a:lnTo>
                  <a:pt x="1843" y="1495"/>
                </a:lnTo>
                <a:lnTo>
                  <a:pt x="1832" y="1490"/>
                </a:lnTo>
                <a:lnTo>
                  <a:pt x="1820" y="1485"/>
                </a:lnTo>
                <a:lnTo>
                  <a:pt x="1806" y="1479"/>
                </a:lnTo>
                <a:lnTo>
                  <a:pt x="1790" y="1474"/>
                </a:lnTo>
                <a:lnTo>
                  <a:pt x="1773" y="1468"/>
                </a:lnTo>
                <a:lnTo>
                  <a:pt x="1754" y="1463"/>
                </a:lnTo>
                <a:lnTo>
                  <a:pt x="1724" y="1453"/>
                </a:lnTo>
                <a:lnTo>
                  <a:pt x="1710" y="1449"/>
                </a:lnTo>
                <a:lnTo>
                  <a:pt x="1696" y="1444"/>
                </a:lnTo>
                <a:lnTo>
                  <a:pt x="1670" y="1434"/>
                </a:lnTo>
                <a:lnTo>
                  <a:pt x="1647" y="1423"/>
                </a:lnTo>
                <a:lnTo>
                  <a:pt x="1636" y="1418"/>
                </a:lnTo>
                <a:lnTo>
                  <a:pt x="1626" y="1413"/>
                </a:lnTo>
                <a:lnTo>
                  <a:pt x="1607" y="1401"/>
                </a:lnTo>
                <a:lnTo>
                  <a:pt x="1599" y="1396"/>
                </a:lnTo>
                <a:lnTo>
                  <a:pt x="1591" y="1390"/>
                </a:lnTo>
                <a:lnTo>
                  <a:pt x="1577" y="1378"/>
                </a:lnTo>
                <a:lnTo>
                  <a:pt x="1571" y="1371"/>
                </a:lnTo>
                <a:lnTo>
                  <a:pt x="1565" y="1365"/>
                </a:lnTo>
                <a:lnTo>
                  <a:pt x="1559" y="1358"/>
                </a:lnTo>
                <a:lnTo>
                  <a:pt x="1554" y="1350"/>
                </a:lnTo>
                <a:lnTo>
                  <a:pt x="1550" y="1343"/>
                </a:lnTo>
                <a:lnTo>
                  <a:pt x="1546" y="1335"/>
                </a:lnTo>
                <a:lnTo>
                  <a:pt x="1542" y="1327"/>
                </a:lnTo>
                <a:lnTo>
                  <a:pt x="1538" y="1319"/>
                </a:lnTo>
                <a:lnTo>
                  <a:pt x="1535" y="1310"/>
                </a:lnTo>
                <a:lnTo>
                  <a:pt x="1533" y="1301"/>
                </a:lnTo>
                <a:lnTo>
                  <a:pt x="1530" y="1292"/>
                </a:lnTo>
                <a:lnTo>
                  <a:pt x="1529" y="1282"/>
                </a:lnTo>
                <a:lnTo>
                  <a:pt x="1527" y="1272"/>
                </a:lnTo>
                <a:lnTo>
                  <a:pt x="1526" y="1262"/>
                </a:lnTo>
                <a:lnTo>
                  <a:pt x="1526" y="1251"/>
                </a:lnTo>
                <a:lnTo>
                  <a:pt x="1525" y="1240"/>
                </a:lnTo>
                <a:lnTo>
                  <a:pt x="1526" y="1227"/>
                </a:lnTo>
                <a:lnTo>
                  <a:pt x="1526" y="1214"/>
                </a:lnTo>
                <a:lnTo>
                  <a:pt x="1528" y="1201"/>
                </a:lnTo>
                <a:lnTo>
                  <a:pt x="1530" y="1189"/>
                </a:lnTo>
                <a:lnTo>
                  <a:pt x="1532" y="1177"/>
                </a:lnTo>
                <a:lnTo>
                  <a:pt x="1535" y="1165"/>
                </a:lnTo>
                <a:lnTo>
                  <a:pt x="1538" y="1155"/>
                </a:lnTo>
                <a:lnTo>
                  <a:pt x="1542" y="1144"/>
                </a:lnTo>
                <a:lnTo>
                  <a:pt x="1547" y="1134"/>
                </a:lnTo>
                <a:lnTo>
                  <a:pt x="1552" y="1124"/>
                </a:lnTo>
                <a:lnTo>
                  <a:pt x="1557" y="1115"/>
                </a:lnTo>
                <a:lnTo>
                  <a:pt x="1563" y="1106"/>
                </a:lnTo>
                <a:lnTo>
                  <a:pt x="1570" y="1098"/>
                </a:lnTo>
                <a:lnTo>
                  <a:pt x="1577" y="1090"/>
                </a:lnTo>
                <a:lnTo>
                  <a:pt x="1584" y="1083"/>
                </a:lnTo>
                <a:lnTo>
                  <a:pt x="1588" y="1079"/>
                </a:lnTo>
                <a:lnTo>
                  <a:pt x="1593" y="1076"/>
                </a:lnTo>
                <a:lnTo>
                  <a:pt x="1601" y="1069"/>
                </a:lnTo>
                <a:lnTo>
                  <a:pt x="1610" y="1063"/>
                </a:lnTo>
                <a:lnTo>
                  <a:pt x="1620" y="1057"/>
                </a:lnTo>
                <a:lnTo>
                  <a:pt x="1629" y="1052"/>
                </a:lnTo>
                <a:lnTo>
                  <a:pt x="1639" y="1047"/>
                </a:lnTo>
                <a:lnTo>
                  <a:pt x="1650" y="1043"/>
                </a:lnTo>
                <a:lnTo>
                  <a:pt x="1661" y="1039"/>
                </a:lnTo>
                <a:lnTo>
                  <a:pt x="1672" y="1035"/>
                </a:lnTo>
                <a:lnTo>
                  <a:pt x="1684" y="1032"/>
                </a:lnTo>
                <a:lnTo>
                  <a:pt x="1696" y="1029"/>
                </a:lnTo>
                <a:lnTo>
                  <a:pt x="1709" y="1027"/>
                </a:lnTo>
                <a:lnTo>
                  <a:pt x="1721" y="1025"/>
                </a:lnTo>
                <a:lnTo>
                  <a:pt x="1735" y="1023"/>
                </a:lnTo>
                <a:lnTo>
                  <a:pt x="1748" y="1022"/>
                </a:lnTo>
                <a:lnTo>
                  <a:pt x="1762" y="1022"/>
                </a:lnTo>
                <a:lnTo>
                  <a:pt x="1777" y="1022"/>
                </a:lnTo>
                <a:lnTo>
                  <a:pt x="1798" y="1022"/>
                </a:lnTo>
                <a:lnTo>
                  <a:pt x="1820" y="1023"/>
                </a:lnTo>
                <a:lnTo>
                  <a:pt x="1843" y="1025"/>
                </a:lnTo>
                <a:lnTo>
                  <a:pt x="1868" y="1027"/>
                </a:lnTo>
                <a:lnTo>
                  <a:pt x="1894" y="1030"/>
                </a:lnTo>
                <a:lnTo>
                  <a:pt x="1922" y="1034"/>
                </a:lnTo>
                <a:lnTo>
                  <a:pt x="1950" y="1038"/>
                </a:lnTo>
                <a:lnTo>
                  <a:pt x="1981" y="1043"/>
                </a:lnTo>
                <a:lnTo>
                  <a:pt x="2020" y="1051"/>
                </a:lnTo>
                <a:lnTo>
                  <a:pt x="2008" y="1169"/>
                </a:lnTo>
                <a:lnTo>
                  <a:pt x="1971" y="1165"/>
                </a:lnTo>
                <a:lnTo>
                  <a:pt x="1937" y="1161"/>
                </a:lnTo>
                <a:lnTo>
                  <a:pt x="1877" y="1156"/>
                </a:lnTo>
                <a:lnTo>
                  <a:pt x="1852" y="1154"/>
                </a:lnTo>
                <a:lnTo>
                  <a:pt x="1829" y="1153"/>
                </a:lnTo>
                <a:lnTo>
                  <a:pt x="1809" y="1152"/>
                </a:lnTo>
                <a:lnTo>
                  <a:pt x="1792" y="1152"/>
                </a:lnTo>
                <a:close/>
                <a:moveTo>
                  <a:pt x="1158" y="1158"/>
                </a:moveTo>
                <a:lnTo>
                  <a:pt x="1083" y="1508"/>
                </a:lnTo>
                <a:lnTo>
                  <a:pt x="1284" y="1508"/>
                </a:lnTo>
                <a:lnTo>
                  <a:pt x="1210" y="1158"/>
                </a:lnTo>
                <a:lnTo>
                  <a:pt x="1158" y="1158"/>
                </a:lnTo>
                <a:close/>
                <a:moveTo>
                  <a:pt x="876" y="1771"/>
                </a:moveTo>
                <a:lnTo>
                  <a:pt x="1042" y="1035"/>
                </a:lnTo>
                <a:lnTo>
                  <a:pt x="1326" y="1035"/>
                </a:lnTo>
                <a:lnTo>
                  <a:pt x="1491" y="1771"/>
                </a:lnTo>
                <a:lnTo>
                  <a:pt x="1342" y="1771"/>
                </a:lnTo>
                <a:lnTo>
                  <a:pt x="1313" y="1638"/>
                </a:lnTo>
                <a:lnTo>
                  <a:pt x="1055" y="1638"/>
                </a:lnTo>
                <a:lnTo>
                  <a:pt x="1025" y="1771"/>
                </a:lnTo>
                <a:lnTo>
                  <a:pt x="876" y="1771"/>
                </a:lnTo>
                <a:close/>
                <a:moveTo>
                  <a:pt x="838" y="1760"/>
                </a:moveTo>
                <a:lnTo>
                  <a:pt x="809" y="1765"/>
                </a:lnTo>
                <a:lnTo>
                  <a:pt x="782" y="1770"/>
                </a:lnTo>
                <a:lnTo>
                  <a:pt x="755" y="1775"/>
                </a:lnTo>
                <a:lnTo>
                  <a:pt x="729" y="1778"/>
                </a:lnTo>
                <a:lnTo>
                  <a:pt x="703" y="1781"/>
                </a:lnTo>
                <a:lnTo>
                  <a:pt x="678" y="1783"/>
                </a:lnTo>
                <a:lnTo>
                  <a:pt x="654" y="1784"/>
                </a:lnTo>
                <a:lnTo>
                  <a:pt x="631" y="1784"/>
                </a:lnTo>
                <a:lnTo>
                  <a:pt x="608" y="1784"/>
                </a:lnTo>
                <a:lnTo>
                  <a:pt x="587" y="1783"/>
                </a:lnTo>
                <a:lnTo>
                  <a:pt x="567" y="1781"/>
                </a:lnTo>
                <a:lnTo>
                  <a:pt x="548" y="1779"/>
                </a:lnTo>
                <a:lnTo>
                  <a:pt x="530" y="1776"/>
                </a:lnTo>
                <a:lnTo>
                  <a:pt x="513" y="1772"/>
                </a:lnTo>
                <a:lnTo>
                  <a:pt x="498" y="1767"/>
                </a:lnTo>
                <a:lnTo>
                  <a:pt x="483" y="1762"/>
                </a:lnTo>
                <a:lnTo>
                  <a:pt x="470" y="1756"/>
                </a:lnTo>
                <a:lnTo>
                  <a:pt x="457" y="1749"/>
                </a:lnTo>
                <a:lnTo>
                  <a:pt x="445" y="1741"/>
                </a:lnTo>
                <a:lnTo>
                  <a:pt x="434" y="1732"/>
                </a:lnTo>
                <a:lnTo>
                  <a:pt x="424" y="1723"/>
                </a:lnTo>
                <a:lnTo>
                  <a:pt x="414" y="1712"/>
                </a:lnTo>
                <a:lnTo>
                  <a:pt x="405" y="1701"/>
                </a:lnTo>
                <a:lnTo>
                  <a:pt x="397" y="1689"/>
                </a:lnTo>
                <a:lnTo>
                  <a:pt x="389" y="1676"/>
                </a:lnTo>
                <a:lnTo>
                  <a:pt x="382" y="1663"/>
                </a:lnTo>
                <a:lnTo>
                  <a:pt x="376" y="1649"/>
                </a:lnTo>
                <a:lnTo>
                  <a:pt x="370" y="1635"/>
                </a:lnTo>
                <a:lnTo>
                  <a:pt x="365" y="1620"/>
                </a:lnTo>
                <a:lnTo>
                  <a:pt x="361" y="1605"/>
                </a:lnTo>
                <a:lnTo>
                  <a:pt x="357" y="1589"/>
                </a:lnTo>
                <a:lnTo>
                  <a:pt x="353" y="1572"/>
                </a:lnTo>
                <a:lnTo>
                  <a:pt x="351" y="1555"/>
                </a:lnTo>
                <a:lnTo>
                  <a:pt x="348" y="1536"/>
                </a:lnTo>
                <a:lnTo>
                  <a:pt x="346" y="1517"/>
                </a:lnTo>
                <a:lnTo>
                  <a:pt x="344" y="1496"/>
                </a:lnTo>
                <a:lnTo>
                  <a:pt x="343" y="1475"/>
                </a:lnTo>
                <a:lnTo>
                  <a:pt x="341" y="1452"/>
                </a:lnTo>
                <a:lnTo>
                  <a:pt x="341" y="1428"/>
                </a:lnTo>
                <a:lnTo>
                  <a:pt x="340" y="1403"/>
                </a:lnTo>
                <a:lnTo>
                  <a:pt x="341" y="1377"/>
                </a:lnTo>
                <a:lnTo>
                  <a:pt x="341" y="1352"/>
                </a:lnTo>
                <a:lnTo>
                  <a:pt x="344" y="1328"/>
                </a:lnTo>
                <a:lnTo>
                  <a:pt x="345" y="1304"/>
                </a:lnTo>
                <a:lnTo>
                  <a:pt x="347" y="1282"/>
                </a:lnTo>
                <a:lnTo>
                  <a:pt x="350" y="1261"/>
                </a:lnTo>
                <a:lnTo>
                  <a:pt x="353" y="1241"/>
                </a:lnTo>
                <a:lnTo>
                  <a:pt x="357" y="1222"/>
                </a:lnTo>
                <a:lnTo>
                  <a:pt x="361" y="1204"/>
                </a:lnTo>
                <a:lnTo>
                  <a:pt x="365" y="1187"/>
                </a:lnTo>
                <a:lnTo>
                  <a:pt x="370" y="1171"/>
                </a:lnTo>
                <a:lnTo>
                  <a:pt x="375" y="1156"/>
                </a:lnTo>
                <a:lnTo>
                  <a:pt x="381" y="1142"/>
                </a:lnTo>
                <a:lnTo>
                  <a:pt x="388" y="1129"/>
                </a:lnTo>
                <a:lnTo>
                  <a:pt x="394" y="1117"/>
                </a:lnTo>
                <a:lnTo>
                  <a:pt x="402" y="1106"/>
                </a:lnTo>
                <a:lnTo>
                  <a:pt x="410" y="1095"/>
                </a:lnTo>
                <a:lnTo>
                  <a:pt x="418" y="1086"/>
                </a:lnTo>
                <a:lnTo>
                  <a:pt x="428" y="1077"/>
                </a:lnTo>
                <a:lnTo>
                  <a:pt x="438" y="1069"/>
                </a:lnTo>
                <a:lnTo>
                  <a:pt x="449" y="1061"/>
                </a:lnTo>
                <a:lnTo>
                  <a:pt x="461" y="1054"/>
                </a:lnTo>
                <a:lnTo>
                  <a:pt x="474" y="1048"/>
                </a:lnTo>
                <a:lnTo>
                  <a:pt x="487" y="1043"/>
                </a:lnTo>
                <a:lnTo>
                  <a:pt x="501" y="1038"/>
                </a:lnTo>
                <a:lnTo>
                  <a:pt x="516" y="1033"/>
                </a:lnTo>
                <a:lnTo>
                  <a:pt x="532" y="1030"/>
                </a:lnTo>
                <a:lnTo>
                  <a:pt x="549" y="1027"/>
                </a:lnTo>
                <a:lnTo>
                  <a:pt x="557" y="1026"/>
                </a:lnTo>
                <a:lnTo>
                  <a:pt x="566" y="1025"/>
                </a:lnTo>
                <a:lnTo>
                  <a:pt x="584" y="1023"/>
                </a:lnTo>
                <a:lnTo>
                  <a:pt x="603" y="1022"/>
                </a:lnTo>
                <a:lnTo>
                  <a:pt x="623" y="1022"/>
                </a:lnTo>
                <a:lnTo>
                  <a:pt x="647" y="1022"/>
                </a:lnTo>
                <a:lnTo>
                  <a:pt x="672" y="1023"/>
                </a:lnTo>
                <a:lnTo>
                  <a:pt x="697" y="1026"/>
                </a:lnTo>
                <a:lnTo>
                  <a:pt x="724" y="1029"/>
                </a:lnTo>
                <a:lnTo>
                  <a:pt x="751" y="1033"/>
                </a:lnTo>
                <a:lnTo>
                  <a:pt x="780" y="1038"/>
                </a:lnTo>
                <a:lnTo>
                  <a:pt x="809" y="1044"/>
                </a:lnTo>
                <a:lnTo>
                  <a:pt x="839" y="1051"/>
                </a:lnTo>
                <a:lnTo>
                  <a:pt x="835" y="1170"/>
                </a:lnTo>
                <a:lnTo>
                  <a:pt x="808" y="1166"/>
                </a:lnTo>
                <a:lnTo>
                  <a:pt x="783" y="1163"/>
                </a:lnTo>
                <a:lnTo>
                  <a:pt x="759" y="1160"/>
                </a:lnTo>
                <a:lnTo>
                  <a:pt x="736" y="1158"/>
                </a:lnTo>
                <a:lnTo>
                  <a:pt x="694" y="1155"/>
                </a:lnTo>
                <a:lnTo>
                  <a:pt x="675" y="1154"/>
                </a:lnTo>
                <a:lnTo>
                  <a:pt x="656" y="1154"/>
                </a:lnTo>
                <a:lnTo>
                  <a:pt x="639" y="1154"/>
                </a:lnTo>
                <a:lnTo>
                  <a:pt x="623" y="1155"/>
                </a:lnTo>
                <a:lnTo>
                  <a:pt x="609" y="1156"/>
                </a:lnTo>
                <a:lnTo>
                  <a:pt x="595" y="1159"/>
                </a:lnTo>
                <a:lnTo>
                  <a:pt x="583" y="1161"/>
                </a:lnTo>
                <a:lnTo>
                  <a:pt x="573" y="1164"/>
                </a:lnTo>
                <a:lnTo>
                  <a:pt x="563" y="1168"/>
                </a:lnTo>
                <a:lnTo>
                  <a:pt x="559" y="1170"/>
                </a:lnTo>
                <a:lnTo>
                  <a:pt x="555" y="1173"/>
                </a:lnTo>
                <a:lnTo>
                  <a:pt x="551" y="1175"/>
                </a:lnTo>
                <a:lnTo>
                  <a:pt x="548" y="1178"/>
                </a:lnTo>
                <a:lnTo>
                  <a:pt x="544" y="1181"/>
                </a:lnTo>
                <a:lnTo>
                  <a:pt x="541" y="1184"/>
                </a:lnTo>
                <a:lnTo>
                  <a:pt x="538" y="1188"/>
                </a:lnTo>
                <a:lnTo>
                  <a:pt x="534" y="1192"/>
                </a:lnTo>
                <a:lnTo>
                  <a:pt x="529" y="1200"/>
                </a:lnTo>
                <a:lnTo>
                  <a:pt x="523" y="1210"/>
                </a:lnTo>
                <a:lnTo>
                  <a:pt x="518" y="1220"/>
                </a:lnTo>
                <a:lnTo>
                  <a:pt x="514" y="1232"/>
                </a:lnTo>
                <a:lnTo>
                  <a:pt x="510" y="1245"/>
                </a:lnTo>
                <a:lnTo>
                  <a:pt x="507" y="1259"/>
                </a:lnTo>
                <a:lnTo>
                  <a:pt x="504" y="1276"/>
                </a:lnTo>
                <a:lnTo>
                  <a:pt x="501" y="1295"/>
                </a:lnTo>
                <a:lnTo>
                  <a:pt x="499" y="1317"/>
                </a:lnTo>
                <a:lnTo>
                  <a:pt x="498" y="1328"/>
                </a:lnTo>
                <a:lnTo>
                  <a:pt x="497" y="1340"/>
                </a:lnTo>
                <a:lnTo>
                  <a:pt x="496" y="1367"/>
                </a:lnTo>
                <a:lnTo>
                  <a:pt x="496" y="1395"/>
                </a:lnTo>
                <a:lnTo>
                  <a:pt x="495" y="1426"/>
                </a:lnTo>
                <a:lnTo>
                  <a:pt x="496" y="1457"/>
                </a:lnTo>
                <a:lnTo>
                  <a:pt x="496" y="1471"/>
                </a:lnTo>
                <a:lnTo>
                  <a:pt x="497" y="1485"/>
                </a:lnTo>
                <a:lnTo>
                  <a:pt x="498" y="1498"/>
                </a:lnTo>
                <a:lnTo>
                  <a:pt x="500" y="1511"/>
                </a:lnTo>
                <a:lnTo>
                  <a:pt x="503" y="1534"/>
                </a:lnTo>
                <a:lnTo>
                  <a:pt x="507" y="1555"/>
                </a:lnTo>
                <a:lnTo>
                  <a:pt x="512" y="1573"/>
                </a:lnTo>
                <a:lnTo>
                  <a:pt x="515" y="1582"/>
                </a:lnTo>
                <a:lnTo>
                  <a:pt x="518" y="1589"/>
                </a:lnTo>
                <a:lnTo>
                  <a:pt x="522" y="1596"/>
                </a:lnTo>
                <a:lnTo>
                  <a:pt x="525" y="1603"/>
                </a:lnTo>
                <a:lnTo>
                  <a:pt x="529" y="1609"/>
                </a:lnTo>
                <a:lnTo>
                  <a:pt x="534" y="1615"/>
                </a:lnTo>
                <a:lnTo>
                  <a:pt x="538" y="1620"/>
                </a:lnTo>
                <a:lnTo>
                  <a:pt x="544" y="1625"/>
                </a:lnTo>
                <a:lnTo>
                  <a:pt x="550" y="1629"/>
                </a:lnTo>
                <a:lnTo>
                  <a:pt x="556" y="1633"/>
                </a:lnTo>
                <a:lnTo>
                  <a:pt x="563" y="1637"/>
                </a:lnTo>
                <a:lnTo>
                  <a:pt x="570" y="1640"/>
                </a:lnTo>
                <a:lnTo>
                  <a:pt x="586" y="1645"/>
                </a:lnTo>
                <a:lnTo>
                  <a:pt x="594" y="1647"/>
                </a:lnTo>
                <a:lnTo>
                  <a:pt x="603" y="1649"/>
                </a:lnTo>
                <a:lnTo>
                  <a:pt x="613" y="1651"/>
                </a:lnTo>
                <a:lnTo>
                  <a:pt x="623" y="1651"/>
                </a:lnTo>
                <a:lnTo>
                  <a:pt x="633" y="1652"/>
                </a:lnTo>
                <a:lnTo>
                  <a:pt x="644" y="1652"/>
                </a:lnTo>
                <a:lnTo>
                  <a:pt x="667" y="1652"/>
                </a:lnTo>
                <a:lnTo>
                  <a:pt x="690" y="1651"/>
                </a:lnTo>
                <a:lnTo>
                  <a:pt x="713" y="1650"/>
                </a:lnTo>
                <a:lnTo>
                  <a:pt x="737" y="1648"/>
                </a:lnTo>
                <a:lnTo>
                  <a:pt x="761" y="1646"/>
                </a:lnTo>
                <a:lnTo>
                  <a:pt x="785" y="1644"/>
                </a:lnTo>
                <a:lnTo>
                  <a:pt x="810" y="1641"/>
                </a:lnTo>
                <a:lnTo>
                  <a:pt x="835" y="1637"/>
                </a:lnTo>
                <a:lnTo>
                  <a:pt x="838" y="1760"/>
                </a:lnTo>
                <a:close/>
                <a:moveTo>
                  <a:pt x="2133" y="1771"/>
                </a:moveTo>
                <a:lnTo>
                  <a:pt x="2133" y="1035"/>
                </a:lnTo>
                <a:lnTo>
                  <a:pt x="2610" y="1035"/>
                </a:lnTo>
                <a:lnTo>
                  <a:pt x="2610" y="1165"/>
                </a:lnTo>
                <a:lnTo>
                  <a:pt x="2283" y="1165"/>
                </a:lnTo>
                <a:lnTo>
                  <a:pt x="2283" y="1337"/>
                </a:lnTo>
                <a:lnTo>
                  <a:pt x="2545" y="1337"/>
                </a:lnTo>
                <a:lnTo>
                  <a:pt x="2545" y="1465"/>
                </a:lnTo>
                <a:lnTo>
                  <a:pt x="2283" y="1465"/>
                </a:lnTo>
                <a:lnTo>
                  <a:pt x="2283" y="1641"/>
                </a:lnTo>
                <a:lnTo>
                  <a:pt x="2610" y="1641"/>
                </a:lnTo>
                <a:lnTo>
                  <a:pt x="2610" y="1771"/>
                </a:lnTo>
                <a:lnTo>
                  <a:pt x="2133" y="1771"/>
                </a:lnTo>
                <a:close/>
                <a:moveTo>
                  <a:pt x="2667" y="0"/>
                </a:moveTo>
                <a:lnTo>
                  <a:pt x="2564" y="0"/>
                </a:lnTo>
                <a:lnTo>
                  <a:pt x="2024" y="0"/>
                </a:lnTo>
                <a:lnTo>
                  <a:pt x="1486" y="0"/>
                </a:lnTo>
                <a:lnTo>
                  <a:pt x="948" y="0"/>
                </a:lnTo>
                <a:lnTo>
                  <a:pt x="410" y="0"/>
                </a:lnTo>
                <a:lnTo>
                  <a:pt x="0" y="409"/>
                </a:lnTo>
                <a:lnTo>
                  <a:pt x="0" y="946"/>
                </a:lnTo>
                <a:lnTo>
                  <a:pt x="0" y="1482"/>
                </a:lnTo>
                <a:lnTo>
                  <a:pt x="0" y="2018"/>
                </a:lnTo>
                <a:lnTo>
                  <a:pt x="0" y="2555"/>
                </a:lnTo>
                <a:lnTo>
                  <a:pt x="0" y="2667"/>
                </a:lnTo>
                <a:lnTo>
                  <a:pt x="0" y="2950"/>
                </a:lnTo>
                <a:lnTo>
                  <a:pt x="284" y="2950"/>
                </a:lnTo>
                <a:lnTo>
                  <a:pt x="387" y="2950"/>
                </a:lnTo>
                <a:lnTo>
                  <a:pt x="925" y="2950"/>
                </a:lnTo>
                <a:lnTo>
                  <a:pt x="1464" y="2950"/>
                </a:lnTo>
                <a:lnTo>
                  <a:pt x="2002" y="2950"/>
                </a:lnTo>
                <a:lnTo>
                  <a:pt x="2542" y="2950"/>
                </a:lnTo>
                <a:lnTo>
                  <a:pt x="2950" y="2541"/>
                </a:lnTo>
                <a:lnTo>
                  <a:pt x="2950" y="2004"/>
                </a:lnTo>
                <a:lnTo>
                  <a:pt x="2950" y="1468"/>
                </a:lnTo>
                <a:lnTo>
                  <a:pt x="2950" y="932"/>
                </a:lnTo>
                <a:lnTo>
                  <a:pt x="2950" y="395"/>
                </a:lnTo>
                <a:lnTo>
                  <a:pt x="2950" y="283"/>
                </a:lnTo>
                <a:lnTo>
                  <a:pt x="2950" y="0"/>
                </a:lnTo>
                <a:lnTo>
                  <a:pt x="2667" y="0"/>
                </a:lnTo>
                <a:close/>
              </a:path>
            </a:pathLst>
          </a:custGeom>
          <a:solidFill>
            <a:srgbClr val="84889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559" name="Google Shape;559;p85"/>
          <p:cNvSpPr txBox="1">
            <a:spLocks noGrp="1"/>
          </p:cNvSpPr>
          <p:nvPr>
            <p:ph type="body" idx="1"/>
          </p:nvPr>
        </p:nvSpPr>
        <p:spPr>
          <a:xfrm>
            <a:off x="983291" y="1988840"/>
            <a:ext cx="6049334" cy="1872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Titillium Web"/>
              <a:buNone/>
              <a:defRPr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None/>
              <a:defRPr sz="1400"/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›"/>
              <a:defRPr sz="1400"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560" name="Google Shape;560;p85"/>
          <p:cNvSpPr txBox="1">
            <a:spLocks noGrp="1"/>
          </p:cNvSpPr>
          <p:nvPr>
            <p:ph type="body" idx="3"/>
          </p:nvPr>
        </p:nvSpPr>
        <p:spPr>
          <a:xfrm>
            <a:off x="983431" y="4221088"/>
            <a:ext cx="6049193" cy="194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Titillium Web"/>
              <a:buNone/>
              <a:defRPr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None/>
              <a:defRPr sz="1400"/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›"/>
              <a:defRPr sz="1400"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561" name="Google Shape;561;p85"/>
          <p:cNvSpPr/>
          <p:nvPr/>
        </p:nvSpPr>
        <p:spPr>
          <a:xfrm>
            <a:off x="550863" y="1838018"/>
            <a:ext cx="288000" cy="418108"/>
          </a:xfrm>
          <a:custGeom>
            <a:avLst/>
            <a:gdLst/>
            <a:ahLst/>
            <a:cxnLst/>
            <a:rect l="l" t="t" r="r" b="b"/>
            <a:pathLst>
              <a:path w="1139" h="1654" extrusionOk="0">
                <a:moveTo>
                  <a:pt x="749" y="872"/>
                </a:moveTo>
                <a:lnTo>
                  <a:pt x="0" y="872"/>
                </a:lnTo>
                <a:lnTo>
                  <a:pt x="0" y="192"/>
                </a:lnTo>
                <a:lnTo>
                  <a:pt x="191" y="0"/>
                </a:lnTo>
                <a:lnTo>
                  <a:pt x="1139" y="0"/>
                </a:lnTo>
                <a:lnTo>
                  <a:pt x="1139" y="638"/>
                </a:lnTo>
                <a:lnTo>
                  <a:pt x="1139" y="681"/>
                </a:lnTo>
                <a:lnTo>
                  <a:pt x="1139" y="1463"/>
                </a:lnTo>
                <a:lnTo>
                  <a:pt x="947" y="1654"/>
                </a:lnTo>
                <a:lnTo>
                  <a:pt x="749" y="1654"/>
                </a:lnTo>
                <a:lnTo>
                  <a:pt x="749" y="8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562" name="Google Shape;562;p85"/>
          <p:cNvSpPr/>
          <p:nvPr/>
        </p:nvSpPr>
        <p:spPr>
          <a:xfrm>
            <a:off x="550863" y="4077090"/>
            <a:ext cx="288000" cy="418108"/>
          </a:xfrm>
          <a:custGeom>
            <a:avLst/>
            <a:gdLst/>
            <a:ahLst/>
            <a:cxnLst/>
            <a:rect l="l" t="t" r="r" b="b"/>
            <a:pathLst>
              <a:path w="1139" h="1654" extrusionOk="0">
                <a:moveTo>
                  <a:pt x="749" y="872"/>
                </a:moveTo>
                <a:lnTo>
                  <a:pt x="0" y="872"/>
                </a:lnTo>
                <a:lnTo>
                  <a:pt x="0" y="192"/>
                </a:lnTo>
                <a:lnTo>
                  <a:pt x="191" y="0"/>
                </a:lnTo>
                <a:lnTo>
                  <a:pt x="1139" y="0"/>
                </a:lnTo>
                <a:lnTo>
                  <a:pt x="1139" y="638"/>
                </a:lnTo>
                <a:lnTo>
                  <a:pt x="1139" y="681"/>
                </a:lnTo>
                <a:lnTo>
                  <a:pt x="1139" y="1463"/>
                </a:lnTo>
                <a:lnTo>
                  <a:pt x="947" y="1654"/>
                </a:lnTo>
                <a:lnTo>
                  <a:pt x="749" y="1654"/>
                </a:lnTo>
                <a:lnTo>
                  <a:pt x="749" y="8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563" name="Google Shape;563;p85"/>
          <p:cNvSpPr txBox="1">
            <a:spLocks noGrp="1"/>
          </p:cNvSpPr>
          <p:nvPr>
            <p:ph type="body" idx="4"/>
          </p:nvPr>
        </p:nvSpPr>
        <p:spPr>
          <a:xfrm>
            <a:off x="550863" y="476673"/>
            <a:ext cx="10297665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5603442"/>
      </p:ext>
    </p:extLst>
  </p:cSld>
  <p:clrMapOvr>
    <a:masterClrMapping/>
  </p:clrMapOvr>
  <p:transition spd="med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se D">
  <p:cSld name="Case D"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86"/>
          <p:cNvSpPr txBox="1">
            <a:spLocks noGrp="1"/>
          </p:cNvSpPr>
          <p:nvPr>
            <p:ph type="title"/>
          </p:nvPr>
        </p:nvSpPr>
        <p:spPr>
          <a:xfrm>
            <a:off x="550863" y="692149"/>
            <a:ext cx="10297666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86"/>
          <p:cNvSpPr txBox="1">
            <a:spLocks noGrp="1"/>
          </p:cNvSpPr>
          <p:nvPr>
            <p:ph type="body" idx="1"/>
          </p:nvPr>
        </p:nvSpPr>
        <p:spPr>
          <a:xfrm>
            <a:off x="550863" y="1844675"/>
            <a:ext cx="6481241" cy="43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567" name="Google Shape;567;p86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86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86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0" name="Google Shape;570;p86"/>
          <p:cNvSpPr>
            <a:spLocks noGrp="1"/>
          </p:cNvSpPr>
          <p:nvPr>
            <p:ph type="pic" idx="2"/>
          </p:nvPr>
        </p:nvSpPr>
        <p:spPr>
          <a:xfrm>
            <a:off x="7321138" y="1844675"/>
            <a:ext cx="4320000" cy="4321175"/>
          </a:xfrm>
          <a:prstGeom prst="snip2DiagRect">
            <a:avLst>
              <a:gd name="adj1" fmla="val 2308"/>
              <a:gd name="adj2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571" name="Google Shape;571;p86"/>
          <p:cNvSpPr/>
          <p:nvPr/>
        </p:nvSpPr>
        <p:spPr>
          <a:xfrm>
            <a:off x="10987730" y="692150"/>
            <a:ext cx="648000" cy="648000"/>
          </a:xfrm>
          <a:custGeom>
            <a:avLst/>
            <a:gdLst/>
            <a:ahLst/>
            <a:cxnLst/>
            <a:rect l="l" t="t" r="r" b="b"/>
            <a:pathLst>
              <a:path w="2950" h="2950" extrusionOk="0">
                <a:moveTo>
                  <a:pt x="1792" y="1152"/>
                </a:moveTo>
                <a:lnTo>
                  <a:pt x="1778" y="1152"/>
                </a:lnTo>
                <a:lnTo>
                  <a:pt x="1764" y="1153"/>
                </a:lnTo>
                <a:lnTo>
                  <a:pt x="1752" y="1154"/>
                </a:lnTo>
                <a:lnTo>
                  <a:pt x="1746" y="1155"/>
                </a:lnTo>
                <a:lnTo>
                  <a:pt x="1740" y="1156"/>
                </a:lnTo>
                <a:lnTo>
                  <a:pt x="1730" y="1159"/>
                </a:lnTo>
                <a:lnTo>
                  <a:pt x="1720" y="1163"/>
                </a:lnTo>
                <a:lnTo>
                  <a:pt x="1711" y="1167"/>
                </a:lnTo>
                <a:lnTo>
                  <a:pt x="1703" y="1171"/>
                </a:lnTo>
                <a:lnTo>
                  <a:pt x="1696" y="1176"/>
                </a:lnTo>
                <a:lnTo>
                  <a:pt x="1693" y="1179"/>
                </a:lnTo>
                <a:lnTo>
                  <a:pt x="1690" y="1182"/>
                </a:lnTo>
                <a:lnTo>
                  <a:pt x="1685" y="1188"/>
                </a:lnTo>
                <a:lnTo>
                  <a:pt x="1681" y="1195"/>
                </a:lnTo>
                <a:lnTo>
                  <a:pt x="1678" y="1203"/>
                </a:lnTo>
                <a:lnTo>
                  <a:pt x="1676" y="1211"/>
                </a:lnTo>
                <a:lnTo>
                  <a:pt x="1674" y="1220"/>
                </a:lnTo>
                <a:lnTo>
                  <a:pt x="1674" y="1230"/>
                </a:lnTo>
                <a:lnTo>
                  <a:pt x="1674" y="1238"/>
                </a:lnTo>
                <a:lnTo>
                  <a:pt x="1676" y="1246"/>
                </a:lnTo>
                <a:lnTo>
                  <a:pt x="1678" y="1253"/>
                </a:lnTo>
                <a:lnTo>
                  <a:pt x="1681" y="1260"/>
                </a:lnTo>
                <a:lnTo>
                  <a:pt x="1685" y="1267"/>
                </a:lnTo>
                <a:lnTo>
                  <a:pt x="1690" y="1273"/>
                </a:lnTo>
                <a:lnTo>
                  <a:pt x="1693" y="1275"/>
                </a:lnTo>
                <a:lnTo>
                  <a:pt x="1696" y="1278"/>
                </a:lnTo>
                <a:lnTo>
                  <a:pt x="1703" y="1283"/>
                </a:lnTo>
                <a:lnTo>
                  <a:pt x="1712" y="1288"/>
                </a:lnTo>
                <a:lnTo>
                  <a:pt x="1723" y="1293"/>
                </a:lnTo>
                <a:lnTo>
                  <a:pt x="1752" y="1305"/>
                </a:lnTo>
                <a:lnTo>
                  <a:pt x="1770" y="1312"/>
                </a:lnTo>
                <a:lnTo>
                  <a:pt x="1791" y="1320"/>
                </a:lnTo>
                <a:lnTo>
                  <a:pt x="1840" y="1336"/>
                </a:lnTo>
                <a:lnTo>
                  <a:pt x="1866" y="1345"/>
                </a:lnTo>
                <a:lnTo>
                  <a:pt x="1890" y="1354"/>
                </a:lnTo>
                <a:lnTo>
                  <a:pt x="1901" y="1358"/>
                </a:lnTo>
                <a:lnTo>
                  <a:pt x="1912" y="1363"/>
                </a:lnTo>
                <a:lnTo>
                  <a:pt x="1932" y="1373"/>
                </a:lnTo>
                <a:lnTo>
                  <a:pt x="1950" y="1383"/>
                </a:lnTo>
                <a:lnTo>
                  <a:pt x="1958" y="1388"/>
                </a:lnTo>
                <a:lnTo>
                  <a:pt x="1966" y="1393"/>
                </a:lnTo>
                <a:lnTo>
                  <a:pt x="1980" y="1404"/>
                </a:lnTo>
                <a:lnTo>
                  <a:pt x="1986" y="1409"/>
                </a:lnTo>
                <a:lnTo>
                  <a:pt x="1991" y="1414"/>
                </a:lnTo>
                <a:lnTo>
                  <a:pt x="1997" y="1420"/>
                </a:lnTo>
                <a:lnTo>
                  <a:pt x="2002" y="1426"/>
                </a:lnTo>
                <a:lnTo>
                  <a:pt x="2006" y="1433"/>
                </a:lnTo>
                <a:lnTo>
                  <a:pt x="2010" y="1439"/>
                </a:lnTo>
                <a:lnTo>
                  <a:pt x="2014" y="1446"/>
                </a:lnTo>
                <a:lnTo>
                  <a:pt x="2018" y="1454"/>
                </a:lnTo>
                <a:lnTo>
                  <a:pt x="2021" y="1462"/>
                </a:lnTo>
                <a:lnTo>
                  <a:pt x="2024" y="1470"/>
                </a:lnTo>
                <a:lnTo>
                  <a:pt x="2026" y="1479"/>
                </a:lnTo>
                <a:lnTo>
                  <a:pt x="2029" y="1488"/>
                </a:lnTo>
                <a:lnTo>
                  <a:pt x="2032" y="1507"/>
                </a:lnTo>
                <a:lnTo>
                  <a:pt x="2033" y="1517"/>
                </a:lnTo>
                <a:lnTo>
                  <a:pt x="2034" y="1527"/>
                </a:lnTo>
                <a:lnTo>
                  <a:pt x="2035" y="1538"/>
                </a:lnTo>
                <a:lnTo>
                  <a:pt x="2035" y="1549"/>
                </a:lnTo>
                <a:lnTo>
                  <a:pt x="2035" y="1564"/>
                </a:lnTo>
                <a:lnTo>
                  <a:pt x="2034" y="1577"/>
                </a:lnTo>
                <a:lnTo>
                  <a:pt x="2032" y="1591"/>
                </a:lnTo>
                <a:lnTo>
                  <a:pt x="2030" y="1604"/>
                </a:lnTo>
                <a:lnTo>
                  <a:pt x="2028" y="1616"/>
                </a:lnTo>
                <a:lnTo>
                  <a:pt x="2025" y="1628"/>
                </a:lnTo>
                <a:lnTo>
                  <a:pt x="2021" y="1640"/>
                </a:lnTo>
                <a:lnTo>
                  <a:pt x="2017" y="1651"/>
                </a:lnTo>
                <a:lnTo>
                  <a:pt x="2012" y="1662"/>
                </a:lnTo>
                <a:lnTo>
                  <a:pt x="2007" y="1672"/>
                </a:lnTo>
                <a:lnTo>
                  <a:pt x="2001" y="1682"/>
                </a:lnTo>
                <a:lnTo>
                  <a:pt x="1995" y="1692"/>
                </a:lnTo>
                <a:lnTo>
                  <a:pt x="1988" y="1701"/>
                </a:lnTo>
                <a:lnTo>
                  <a:pt x="1981" y="1709"/>
                </a:lnTo>
                <a:lnTo>
                  <a:pt x="1973" y="1717"/>
                </a:lnTo>
                <a:lnTo>
                  <a:pt x="1964" y="1725"/>
                </a:lnTo>
                <a:lnTo>
                  <a:pt x="1955" y="1732"/>
                </a:lnTo>
                <a:lnTo>
                  <a:pt x="1946" y="1739"/>
                </a:lnTo>
                <a:lnTo>
                  <a:pt x="1936" y="1745"/>
                </a:lnTo>
                <a:lnTo>
                  <a:pt x="1926" y="1751"/>
                </a:lnTo>
                <a:lnTo>
                  <a:pt x="1916" y="1756"/>
                </a:lnTo>
                <a:lnTo>
                  <a:pt x="1905" y="1761"/>
                </a:lnTo>
                <a:lnTo>
                  <a:pt x="1894" y="1766"/>
                </a:lnTo>
                <a:lnTo>
                  <a:pt x="1883" y="1770"/>
                </a:lnTo>
                <a:lnTo>
                  <a:pt x="1871" y="1773"/>
                </a:lnTo>
                <a:lnTo>
                  <a:pt x="1859" y="1776"/>
                </a:lnTo>
                <a:lnTo>
                  <a:pt x="1847" y="1779"/>
                </a:lnTo>
                <a:lnTo>
                  <a:pt x="1834" y="1781"/>
                </a:lnTo>
                <a:lnTo>
                  <a:pt x="1821" y="1782"/>
                </a:lnTo>
                <a:lnTo>
                  <a:pt x="1808" y="1784"/>
                </a:lnTo>
                <a:lnTo>
                  <a:pt x="1794" y="1784"/>
                </a:lnTo>
                <a:lnTo>
                  <a:pt x="1780" y="1784"/>
                </a:lnTo>
                <a:lnTo>
                  <a:pt x="1758" y="1784"/>
                </a:lnTo>
                <a:lnTo>
                  <a:pt x="1735" y="1783"/>
                </a:lnTo>
                <a:lnTo>
                  <a:pt x="1711" y="1781"/>
                </a:lnTo>
                <a:lnTo>
                  <a:pt x="1686" y="1778"/>
                </a:lnTo>
                <a:lnTo>
                  <a:pt x="1660" y="1774"/>
                </a:lnTo>
                <a:lnTo>
                  <a:pt x="1632" y="1770"/>
                </a:lnTo>
                <a:lnTo>
                  <a:pt x="1603" y="1765"/>
                </a:lnTo>
                <a:lnTo>
                  <a:pt x="1573" y="1758"/>
                </a:lnTo>
                <a:lnTo>
                  <a:pt x="1534" y="1751"/>
                </a:lnTo>
                <a:lnTo>
                  <a:pt x="1549" y="1635"/>
                </a:lnTo>
                <a:lnTo>
                  <a:pt x="1618" y="1643"/>
                </a:lnTo>
                <a:lnTo>
                  <a:pt x="1649" y="1647"/>
                </a:lnTo>
                <a:lnTo>
                  <a:pt x="1677" y="1650"/>
                </a:lnTo>
                <a:lnTo>
                  <a:pt x="1704" y="1652"/>
                </a:lnTo>
                <a:lnTo>
                  <a:pt x="1729" y="1653"/>
                </a:lnTo>
                <a:lnTo>
                  <a:pt x="1751" y="1654"/>
                </a:lnTo>
                <a:lnTo>
                  <a:pt x="1771" y="1654"/>
                </a:lnTo>
                <a:lnTo>
                  <a:pt x="1785" y="1654"/>
                </a:lnTo>
                <a:lnTo>
                  <a:pt x="1798" y="1653"/>
                </a:lnTo>
                <a:lnTo>
                  <a:pt x="1810" y="1651"/>
                </a:lnTo>
                <a:lnTo>
                  <a:pt x="1822" y="1648"/>
                </a:lnTo>
                <a:lnTo>
                  <a:pt x="1832" y="1645"/>
                </a:lnTo>
                <a:lnTo>
                  <a:pt x="1841" y="1641"/>
                </a:lnTo>
                <a:lnTo>
                  <a:pt x="1850" y="1636"/>
                </a:lnTo>
                <a:lnTo>
                  <a:pt x="1858" y="1631"/>
                </a:lnTo>
                <a:lnTo>
                  <a:pt x="1861" y="1628"/>
                </a:lnTo>
                <a:lnTo>
                  <a:pt x="1864" y="1624"/>
                </a:lnTo>
                <a:lnTo>
                  <a:pt x="1870" y="1617"/>
                </a:lnTo>
                <a:lnTo>
                  <a:pt x="1875" y="1609"/>
                </a:lnTo>
                <a:lnTo>
                  <a:pt x="1879" y="1601"/>
                </a:lnTo>
                <a:lnTo>
                  <a:pt x="1882" y="1591"/>
                </a:lnTo>
                <a:lnTo>
                  <a:pt x="1883" y="1587"/>
                </a:lnTo>
                <a:lnTo>
                  <a:pt x="1885" y="1581"/>
                </a:lnTo>
                <a:lnTo>
                  <a:pt x="1886" y="1571"/>
                </a:lnTo>
                <a:lnTo>
                  <a:pt x="1886" y="1559"/>
                </a:lnTo>
                <a:lnTo>
                  <a:pt x="1886" y="1551"/>
                </a:lnTo>
                <a:lnTo>
                  <a:pt x="1885" y="1543"/>
                </a:lnTo>
                <a:lnTo>
                  <a:pt x="1883" y="1535"/>
                </a:lnTo>
                <a:lnTo>
                  <a:pt x="1881" y="1532"/>
                </a:lnTo>
                <a:lnTo>
                  <a:pt x="1880" y="1528"/>
                </a:lnTo>
                <a:lnTo>
                  <a:pt x="1878" y="1525"/>
                </a:lnTo>
                <a:lnTo>
                  <a:pt x="1876" y="1522"/>
                </a:lnTo>
                <a:lnTo>
                  <a:pt x="1871" y="1516"/>
                </a:lnTo>
                <a:lnTo>
                  <a:pt x="1866" y="1510"/>
                </a:lnTo>
                <a:lnTo>
                  <a:pt x="1860" y="1505"/>
                </a:lnTo>
                <a:lnTo>
                  <a:pt x="1852" y="1500"/>
                </a:lnTo>
                <a:lnTo>
                  <a:pt x="1843" y="1495"/>
                </a:lnTo>
                <a:lnTo>
                  <a:pt x="1832" y="1490"/>
                </a:lnTo>
                <a:lnTo>
                  <a:pt x="1820" y="1485"/>
                </a:lnTo>
                <a:lnTo>
                  <a:pt x="1806" y="1479"/>
                </a:lnTo>
                <a:lnTo>
                  <a:pt x="1790" y="1474"/>
                </a:lnTo>
                <a:lnTo>
                  <a:pt x="1773" y="1468"/>
                </a:lnTo>
                <a:lnTo>
                  <a:pt x="1754" y="1463"/>
                </a:lnTo>
                <a:lnTo>
                  <a:pt x="1724" y="1453"/>
                </a:lnTo>
                <a:lnTo>
                  <a:pt x="1710" y="1449"/>
                </a:lnTo>
                <a:lnTo>
                  <a:pt x="1696" y="1444"/>
                </a:lnTo>
                <a:lnTo>
                  <a:pt x="1670" y="1434"/>
                </a:lnTo>
                <a:lnTo>
                  <a:pt x="1647" y="1423"/>
                </a:lnTo>
                <a:lnTo>
                  <a:pt x="1636" y="1418"/>
                </a:lnTo>
                <a:lnTo>
                  <a:pt x="1626" y="1413"/>
                </a:lnTo>
                <a:lnTo>
                  <a:pt x="1607" y="1401"/>
                </a:lnTo>
                <a:lnTo>
                  <a:pt x="1599" y="1396"/>
                </a:lnTo>
                <a:lnTo>
                  <a:pt x="1591" y="1390"/>
                </a:lnTo>
                <a:lnTo>
                  <a:pt x="1577" y="1378"/>
                </a:lnTo>
                <a:lnTo>
                  <a:pt x="1571" y="1371"/>
                </a:lnTo>
                <a:lnTo>
                  <a:pt x="1565" y="1365"/>
                </a:lnTo>
                <a:lnTo>
                  <a:pt x="1559" y="1358"/>
                </a:lnTo>
                <a:lnTo>
                  <a:pt x="1554" y="1350"/>
                </a:lnTo>
                <a:lnTo>
                  <a:pt x="1550" y="1343"/>
                </a:lnTo>
                <a:lnTo>
                  <a:pt x="1546" y="1335"/>
                </a:lnTo>
                <a:lnTo>
                  <a:pt x="1542" y="1327"/>
                </a:lnTo>
                <a:lnTo>
                  <a:pt x="1538" y="1319"/>
                </a:lnTo>
                <a:lnTo>
                  <a:pt x="1535" y="1310"/>
                </a:lnTo>
                <a:lnTo>
                  <a:pt x="1533" y="1301"/>
                </a:lnTo>
                <a:lnTo>
                  <a:pt x="1530" y="1292"/>
                </a:lnTo>
                <a:lnTo>
                  <a:pt x="1529" y="1282"/>
                </a:lnTo>
                <a:lnTo>
                  <a:pt x="1527" y="1272"/>
                </a:lnTo>
                <a:lnTo>
                  <a:pt x="1526" y="1262"/>
                </a:lnTo>
                <a:lnTo>
                  <a:pt x="1526" y="1251"/>
                </a:lnTo>
                <a:lnTo>
                  <a:pt x="1525" y="1240"/>
                </a:lnTo>
                <a:lnTo>
                  <a:pt x="1526" y="1227"/>
                </a:lnTo>
                <a:lnTo>
                  <a:pt x="1526" y="1214"/>
                </a:lnTo>
                <a:lnTo>
                  <a:pt x="1528" y="1201"/>
                </a:lnTo>
                <a:lnTo>
                  <a:pt x="1530" y="1189"/>
                </a:lnTo>
                <a:lnTo>
                  <a:pt x="1532" y="1177"/>
                </a:lnTo>
                <a:lnTo>
                  <a:pt x="1535" y="1165"/>
                </a:lnTo>
                <a:lnTo>
                  <a:pt x="1538" y="1155"/>
                </a:lnTo>
                <a:lnTo>
                  <a:pt x="1542" y="1144"/>
                </a:lnTo>
                <a:lnTo>
                  <a:pt x="1547" y="1134"/>
                </a:lnTo>
                <a:lnTo>
                  <a:pt x="1552" y="1124"/>
                </a:lnTo>
                <a:lnTo>
                  <a:pt x="1557" y="1115"/>
                </a:lnTo>
                <a:lnTo>
                  <a:pt x="1563" y="1106"/>
                </a:lnTo>
                <a:lnTo>
                  <a:pt x="1570" y="1098"/>
                </a:lnTo>
                <a:lnTo>
                  <a:pt x="1577" y="1090"/>
                </a:lnTo>
                <a:lnTo>
                  <a:pt x="1584" y="1083"/>
                </a:lnTo>
                <a:lnTo>
                  <a:pt x="1588" y="1079"/>
                </a:lnTo>
                <a:lnTo>
                  <a:pt x="1593" y="1076"/>
                </a:lnTo>
                <a:lnTo>
                  <a:pt x="1601" y="1069"/>
                </a:lnTo>
                <a:lnTo>
                  <a:pt x="1610" y="1063"/>
                </a:lnTo>
                <a:lnTo>
                  <a:pt x="1620" y="1057"/>
                </a:lnTo>
                <a:lnTo>
                  <a:pt x="1629" y="1052"/>
                </a:lnTo>
                <a:lnTo>
                  <a:pt x="1639" y="1047"/>
                </a:lnTo>
                <a:lnTo>
                  <a:pt x="1650" y="1043"/>
                </a:lnTo>
                <a:lnTo>
                  <a:pt x="1661" y="1039"/>
                </a:lnTo>
                <a:lnTo>
                  <a:pt x="1672" y="1035"/>
                </a:lnTo>
                <a:lnTo>
                  <a:pt x="1684" y="1032"/>
                </a:lnTo>
                <a:lnTo>
                  <a:pt x="1696" y="1029"/>
                </a:lnTo>
                <a:lnTo>
                  <a:pt x="1709" y="1027"/>
                </a:lnTo>
                <a:lnTo>
                  <a:pt x="1721" y="1025"/>
                </a:lnTo>
                <a:lnTo>
                  <a:pt x="1735" y="1023"/>
                </a:lnTo>
                <a:lnTo>
                  <a:pt x="1748" y="1022"/>
                </a:lnTo>
                <a:lnTo>
                  <a:pt x="1762" y="1022"/>
                </a:lnTo>
                <a:lnTo>
                  <a:pt x="1777" y="1022"/>
                </a:lnTo>
                <a:lnTo>
                  <a:pt x="1798" y="1022"/>
                </a:lnTo>
                <a:lnTo>
                  <a:pt x="1820" y="1023"/>
                </a:lnTo>
                <a:lnTo>
                  <a:pt x="1843" y="1025"/>
                </a:lnTo>
                <a:lnTo>
                  <a:pt x="1868" y="1027"/>
                </a:lnTo>
                <a:lnTo>
                  <a:pt x="1894" y="1030"/>
                </a:lnTo>
                <a:lnTo>
                  <a:pt x="1922" y="1034"/>
                </a:lnTo>
                <a:lnTo>
                  <a:pt x="1950" y="1038"/>
                </a:lnTo>
                <a:lnTo>
                  <a:pt x="1981" y="1043"/>
                </a:lnTo>
                <a:lnTo>
                  <a:pt x="2020" y="1051"/>
                </a:lnTo>
                <a:lnTo>
                  <a:pt x="2008" y="1169"/>
                </a:lnTo>
                <a:lnTo>
                  <a:pt x="1971" y="1165"/>
                </a:lnTo>
                <a:lnTo>
                  <a:pt x="1937" y="1161"/>
                </a:lnTo>
                <a:lnTo>
                  <a:pt x="1877" y="1156"/>
                </a:lnTo>
                <a:lnTo>
                  <a:pt x="1852" y="1154"/>
                </a:lnTo>
                <a:lnTo>
                  <a:pt x="1829" y="1153"/>
                </a:lnTo>
                <a:lnTo>
                  <a:pt x="1809" y="1152"/>
                </a:lnTo>
                <a:lnTo>
                  <a:pt x="1792" y="1152"/>
                </a:lnTo>
                <a:close/>
                <a:moveTo>
                  <a:pt x="1158" y="1158"/>
                </a:moveTo>
                <a:lnTo>
                  <a:pt x="1083" y="1508"/>
                </a:lnTo>
                <a:lnTo>
                  <a:pt x="1284" y="1508"/>
                </a:lnTo>
                <a:lnTo>
                  <a:pt x="1210" y="1158"/>
                </a:lnTo>
                <a:lnTo>
                  <a:pt x="1158" y="1158"/>
                </a:lnTo>
                <a:close/>
                <a:moveTo>
                  <a:pt x="876" y="1771"/>
                </a:moveTo>
                <a:lnTo>
                  <a:pt x="1042" y="1035"/>
                </a:lnTo>
                <a:lnTo>
                  <a:pt x="1326" y="1035"/>
                </a:lnTo>
                <a:lnTo>
                  <a:pt x="1491" y="1771"/>
                </a:lnTo>
                <a:lnTo>
                  <a:pt x="1342" y="1771"/>
                </a:lnTo>
                <a:lnTo>
                  <a:pt x="1313" y="1638"/>
                </a:lnTo>
                <a:lnTo>
                  <a:pt x="1055" y="1638"/>
                </a:lnTo>
                <a:lnTo>
                  <a:pt x="1025" y="1771"/>
                </a:lnTo>
                <a:lnTo>
                  <a:pt x="876" y="1771"/>
                </a:lnTo>
                <a:close/>
                <a:moveTo>
                  <a:pt x="838" y="1760"/>
                </a:moveTo>
                <a:lnTo>
                  <a:pt x="809" y="1765"/>
                </a:lnTo>
                <a:lnTo>
                  <a:pt x="782" y="1770"/>
                </a:lnTo>
                <a:lnTo>
                  <a:pt x="755" y="1775"/>
                </a:lnTo>
                <a:lnTo>
                  <a:pt x="729" y="1778"/>
                </a:lnTo>
                <a:lnTo>
                  <a:pt x="703" y="1781"/>
                </a:lnTo>
                <a:lnTo>
                  <a:pt x="678" y="1783"/>
                </a:lnTo>
                <a:lnTo>
                  <a:pt x="654" y="1784"/>
                </a:lnTo>
                <a:lnTo>
                  <a:pt x="631" y="1784"/>
                </a:lnTo>
                <a:lnTo>
                  <a:pt x="608" y="1784"/>
                </a:lnTo>
                <a:lnTo>
                  <a:pt x="587" y="1783"/>
                </a:lnTo>
                <a:lnTo>
                  <a:pt x="567" y="1781"/>
                </a:lnTo>
                <a:lnTo>
                  <a:pt x="548" y="1779"/>
                </a:lnTo>
                <a:lnTo>
                  <a:pt x="530" y="1776"/>
                </a:lnTo>
                <a:lnTo>
                  <a:pt x="513" y="1772"/>
                </a:lnTo>
                <a:lnTo>
                  <a:pt x="498" y="1767"/>
                </a:lnTo>
                <a:lnTo>
                  <a:pt x="483" y="1762"/>
                </a:lnTo>
                <a:lnTo>
                  <a:pt x="470" y="1756"/>
                </a:lnTo>
                <a:lnTo>
                  <a:pt x="457" y="1749"/>
                </a:lnTo>
                <a:lnTo>
                  <a:pt x="445" y="1741"/>
                </a:lnTo>
                <a:lnTo>
                  <a:pt x="434" y="1732"/>
                </a:lnTo>
                <a:lnTo>
                  <a:pt x="424" y="1723"/>
                </a:lnTo>
                <a:lnTo>
                  <a:pt x="414" y="1712"/>
                </a:lnTo>
                <a:lnTo>
                  <a:pt x="405" y="1701"/>
                </a:lnTo>
                <a:lnTo>
                  <a:pt x="397" y="1689"/>
                </a:lnTo>
                <a:lnTo>
                  <a:pt x="389" y="1676"/>
                </a:lnTo>
                <a:lnTo>
                  <a:pt x="382" y="1663"/>
                </a:lnTo>
                <a:lnTo>
                  <a:pt x="376" y="1649"/>
                </a:lnTo>
                <a:lnTo>
                  <a:pt x="370" y="1635"/>
                </a:lnTo>
                <a:lnTo>
                  <a:pt x="365" y="1620"/>
                </a:lnTo>
                <a:lnTo>
                  <a:pt x="361" y="1605"/>
                </a:lnTo>
                <a:lnTo>
                  <a:pt x="357" y="1589"/>
                </a:lnTo>
                <a:lnTo>
                  <a:pt x="353" y="1572"/>
                </a:lnTo>
                <a:lnTo>
                  <a:pt x="351" y="1555"/>
                </a:lnTo>
                <a:lnTo>
                  <a:pt x="348" y="1536"/>
                </a:lnTo>
                <a:lnTo>
                  <a:pt x="346" y="1517"/>
                </a:lnTo>
                <a:lnTo>
                  <a:pt x="344" y="1496"/>
                </a:lnTo>
                <a:lnTo>
                  <a:pt x="343" y="1475"/>
                </a:lnTo>
                <a:lnTo>
                  <a:pt x="341" y="1452"/>
                </a:lnTo>
                <a:lnTo>
                  <a:pt x="341" y="1428"/>
                </a:lnTo>
                <a:lnTo>
                  <a:pt x="340" y="1403"/>
                </a:lnTo>
                <a:lnTo>
                  <a:pt x="341" y="1377"/>
                </a:lnTo>
                <a:lnTo>
                  <a:pt x="341" y="1352"/>
                </a:lnTo>
                <a:lnTo>
                  <a:pt x="344" y="1328"/>
                </a:lnTo>
                <a:lnTo>
                  <a:pt x="345" y="1304"/>
                </a:lnTo>
                <a:lnTo>
                  <a:pt x="347" y="1282"/>
                </a:lnTo>
                <a:lnTo>
                  <a:pt x="350" y="1261"/>
                </a:lnTo>
                <a:lnTo>
                  <a:pt x="353" y="1241"/>
                </a:lnTo>
                <a:lnTo>
                  <a:pt x="357" y="1222"/>
                </a:lnTo>
                <a:lnTo>
                  <a:pt x="361" y="1204"/>
                </a:lnTo>
                <a:lnTo>
                  <a:pt x="365" y="1187"/>
                </a:lnTo>
                <a:lnTo>
                  <a:pt x="370" y="1171"/>
                </a:lnTo>
                <a:lnTo>
                  <a:pt x="375" y="1156"/>
                </a:lnTo>
                <a:lnTo>
                  <a:pt x="381" y="1142"/>
                </a:lnTo>
                <a:lnTo>
                  <a:pt x="388" y="1129"/>
                </a:lnTo>
                <a:lnTo>
                  <a:pt x="394" y="1117"/>
                </a:lnTo>
                <a:lnTo>
                  <a:pt x="402" y="1106"/>
                </a:lnTo>
                <a:lnTo>
                  <a:pt x="410" y="1095"/>
                </a:lnTo>
                <a:lnTo>
                  <a:pt x="418" y="1086"/>
                </a:lnTo>
                <a:lnTo>
                  <a:pt x="428" y="1077"/>
                </a:lnTo>
                <a:lnTo>
                  <a:pt x="438" y="1069"/>
                </a:lnTo>
                <a:lnTo>
                  <a:pt x="449" y="1061"/>
                </a:lnTo>
                <a:lnTo>
                  <a:pt x="461" y="1054"/>
                </a:lnTo>
                <a:lnTo>
                  <a:pt x="474" y="1048"/>
                </a:lnTo>
                <a:lnTo>
                  <a:pt x="487" y="1043"/>
                </a:lnTo>
                <a:lnTo>
                  <a:pt x="501" y="1038"/>
                </a:lnTo>
                <a:lnTo>
                  <a:pt x="516" y="1033"/>
                </a:lnTo>
                <a:lnTo>
                  <a:pt x="532" y="1030"/>
                </a:lnTo>
                <a:lnTo>
                  <a:pt x="549" y="1027"/>
                </a:lnTo>
                <a:lnTo>
                  <a:pt x="557" y="1026"/>
                </a:lnTo>
                <a:lnTo>
                  <a:pt x="566" y="1025"/>
                </a:lnTo>
                <a:lnTo>
                  <a:pt x="584" y="1023"/>
                </a:lnTo>
                <a:lnTo>
                  <a:pt x="603" y="1022"/>
                </a:lnTo>
                <a:lnTo>
                  <a:pt x="623" y="1022"/>
                </a:lnTo>
                <a:lnTo>
                  <a:pt x="647" y="1022"/>
                </a:lnTo>
                <a:lnTo>
                  <a:pt x="672" y="1023"/>
                </a:lnTo>
                <a:lnTo>
                  <a:pt x="697" y="1026"/>
                </a:lnTo>
                <a:lnTo>
                  <a:pt x="724" y="1029"/>
                </a:lnTo>
                <a:lnTo>
                  <a:pt x="751" y="1033"/>
                </a:lnTo>
                <a:lnTo>
                  <a:pt x="780" y="1038"/>
                </a:lnTo>
                <a:lnTo>
                  <a:pt x="809" y="1044"/>
                </a:lnTo>
                <a:lnTo>
                  <a:pt x="839" y="1051"/>
                </a:lnTo>
                <a:lnTo>
                  <a:pt x="835" y="1170"/>
                </a:lnTo>
                <a:lnTo>
                  <a:pt x="808" y="1166"/>
                </a:lnTo>
                <a:lnTo>
                  <a:pt x="783" y="1163"/>
                </a:lnTo>
                <a:lnTo>
                  <a:pt x="759" y="1160"/>
                </a:lnTo>
                <a:lnTo>
                  <a:pt x="736" y="1158"/>
                </a:lnTo>
                <a:lnTo>
                  <a:pt x="694" y="1155"/>
                </a:lnTo>
                <a:lnTo>
                  <a:pt x="675" y="1154"/>
                </a:lnTo>
                <a:lnTo>
                  <a:pt x="656" y="1154"/>
                </a:lnTo>
                <a:lnTo>
                  <a:pt x="639" y="1154"/>
                </a:lnTo>
                <a:lnTo>
                  <a:pt x="623" y="1155"/>
                </a:lnTo>
                <a:lnTo>
                  <a:pt x="609" y="1156"/>
                </a:lnTo>
                <a:lnTo>
                  <a:pt x="595" y="1159"/>
                </a:lnTo>
                <a:lnTo>
                  <a:pt x="583" y="1161"/>
                </a:lnTo>
                <a:lnTo>
                  <a:pt x="573" y="1164"/>
                </a:lnTo>
                <a:lnTo>
                  <a:pt x="563" y="1168"/>
                </a:lnTo>
                <a:lnTo>
                  <a:pt x="559" y="1170"/>
                </a:lnTo>
                <a:lnTo>
                  <a:pt x="555" y="1173"/>
                </a:lnTo>
                <a:lnTo>
                  <a:pt x="551" y="1175"/>
                </a:lnTo>
                <a:lnTo>
                  <a:pt x="548" y="1178"/>
                </a:lnTo>
                <a:lnTo>
                  <a:pt x="544" y="1181"/>
                </a:lnTo>
                <a:lnTo>
                  <a:pt x="541" y="1184"/>
                </a:lnTo>
                <a:lnTo>
                  <a:pt x="538" y="1188"/>
                </a:lnTo>
                <a:lnTo>
                  <a:pt x="534" y="1192"/>
                </a:lnTo>
                <a:lnTo>
                  <a:pt x="529" y="1200"/>
                </a:lnTo>
                <a:lnTo>
                  <a:pt x="523" y="1210"/>
                </a:lnTo>
                <a:lnTo>
                  <a:pt x="518" y="1220"/>
                </a:lnTo>
                <a:lnTo>
                  <a:pt x="514" y="1232"/>
                </a:lnTo>
                <a:lnTo>
                  <a:pt x="510" y="1245"/>
                </a:lnTo>
                <a:lnTo>
                  <a:pt x="507" y="1259"/>
                </a:lnTo>
                <a:lnTo>
                  <a:pt x="504" y="1276"/>
                </a:lnTo>
                <a:lnTo>
                  <a:pt x="501" y="1295"/>
                </a:lnTo>
                <a:lnTo>
                  <a:pt x="499" y="1317"/>
                </a:lnTo>
                <a:lnTo>
                  <a:pt x="498" y="1328"/>
                </a:lnTo>
                <a:lnTo>
                  <a:pt x="497" y="1340"/>
                </a:lnTo>
                <a:lnTo>
                  <a:pt x="496" y="1367"/>
                </a:lnTo>
                <a:lnTo>
                  <a:pt x="496" y="1395"/>
                </a:lnTo>
                <a:lnTo>
                  <a:pt x="495" y="1426"/>
                </a:lnTo>
                <a:lnTo>
                  <a:pt x="496" y="1457"/>
                </a:lnTo>
                <a:lnTo>
                  <a:pt x="496" y="1471"/>
                </a:lnTo>
                <a:lnTo>
                  <a:pt x="497" y="1485"/>
                </a:lnTo>
                <a:lnTo>
                  <a:pt x="498" y="1498"/>
                </a:lnTo>
                <a:lnTo>
                  <a:pt x="500" y="1511"/>
                </a:lnTo>
                <a:lnTo>
                  <a:pt x="503" y="1534"/>
                </a:lnTo>
                <a:lnTo>
                  <a:pt x="507" y="1555"/>
                </a:lnTo>
                <a:lnTo>
                  <a:pt x="512" y="1573"/>
                </a:lnTo>
                <a:lnTo>
                  <a:pt x="515" y="1582"/>
                </a:lnTo>
                <a:lnTo>
                  <a:pt x="518" y="1589"/>
                </a:lnTo>
                <a:lnTo>
                  <a:pt x="522" y="1596"/>
                </a:lnTo>
                <a:lnTo>
                  <a:pt x="525" y="1603"/>
                </a:lnTo>
                <a:lnTo>
                  <a:pt x="529" y="1609"/>
                </a:lnTo>
                <a:lnTo>
                  <a:pt x="534" y="1615"/>
                </a:lnTo>
                <a:lnTo>
                  <a:pt x="538" y="1620"/>
                </a:lnTo>
                <a:lnTo>
                  <a:pt x="544" y="1625"/>
                </a:lnTo>
                <a:lnTo>
                  <a:pt x="550" y="1629"/>
                </a:lnTo>
                <a:lnTo>
                  <a:pt x="556" y="1633"/>
                </a:lnTo>
                <a:lnTo>
                  <a:pt x="563" y="1637"/>
                </a:lnTo>
                <a:lnTo>
                  <a:pt x="570" y="1640"/>
                </a:lnTo>
                <a:lnTo>
                  <a:pt x="586" y="1645"/>
                </a:lnTo>
                <a:lnTo>
                  <a:pt x="594" y="1647"/>
                </a:lnTo>
                <a:lnTo>
                  <a:pt x="603" y="1649"/>
                </a:lnTo>
                <a:lnTo>
                  <a:pt x="613" y="1651"/>
                </a:lnTo>
                <a:lnTo>
                  <a:pt x="623" y="1651"/>
                </a:lnTo>
                <a:lnTo>
                  <a:pt x="633" y="1652"/>
                </a:lnTo>
                <a:lnTo>
                  <a:pt x="644" y="1652"/>
                </a:lnTo>
                <a:lnTo>
                  <a:pt x="667" y="1652"/>
                </a:lnTo>
                <a:lnTo>
                  <a:pt x="690" y="1651"/>
                </a:lnTo>
                <a:lnTo>
                  <a:pt x="713" y="1650"/>
                </a:lnTo>
                <a:lnTo>
                  <a:pt x="737" y="1648"/>
                </a:lnTo>
                <a:lnTo>
                  <a:pt x="761" y="1646"/>
                </a:lnTo>
                <a:lnTo>
                  <a:pt x="785" y="1644"/>
                </a:lnTo>
                <a:lnTo>
                  <a:pt x="810" y="1641"/>
                </a:lnTo>
                <a:lnTo>
                  <a:pt x="835" y="1637"/>
                </a:lnTo>
                <a:lnTo>
                  <a:pt x="838" y="1760"/>
                </a:lnTo>
                <a:close/>
                <a:moveTo>
                  <a:pt x="2133" y="1771"/>
                </a:moveTo>
                <a:lnTo>
                  <a:pt x="2133" y="1035"/>
                </a:lnTo>
                <a:lnTo>
                  <a:pt x="2610" y="1035"/>
                </a:lnTo>
                <a:lnTo>
                  <a:pt x="2610" y="1165"/>
                </a:lnTo>
                <a:lnTo>
                  <a:pt x="2283" y="1165"/>
                </a:lnTo>
                <a:lnTo>
                  <a:pt x="2283" y="1337"/>
                </a:lnTo>
                <a:lnTo>
                  <a:pt x="2545" y="1337"/>
                </a:lnTo>
                <a:lnTo>
                  <a:pt x="2545" y="1465"/>
                </a:lnTo>
                <a:lnTo>
                  <a:pt x="2283" y="1465"/>
                </a:lnTo>
                <a:lnTo>
                  <a:pt x="2283" y="1641"/>
                </a:lnTo>
                <a:lnTo>
                  <a:pt x="2610" y="1641"/>
                </a:lnTo>
                <a:lnTo>
                  <a:pt x="2610" y="1771"/>
                </a:lnTo>
                <a:lnTo>
                  <a:pt x="2133" y="1771"/>
                </a:lnTo>
                <a:close/>
                <a:moveTo>
                  <a:pt x="2667" y="0"/>
                </a:moveTo>
                <a:lnTo>
                  <a:pt x="2564" y="0"/>
                </a:lnTo>
                <a:lnTo>
                  <a:pt x="2024" y="0"/>
                </a:lnTo>
                <a:lnTo>
                  <a:pt x="1486" y="0"/>
                </a:lnTo>
                <a:lnTo>
                  <a:pt x="948" y="0"/>
                </a:lnTo>
                <a:lnTo>
                  <a:pt x="410" y="0"/>
                </a:lnTo>
                <a:lnTo>
                  <a:pt x="0" y="409"/>
                </a:lnTo>
                <a:lnTo>
                  <a:pt x="0" y="946"/>
                </a:lnTo>
                <a:lnTo>
                  <a:pt x="0" y="1482"/>
                </a:lnTo>
                <a:lnTo>
                  <a:pt x="0" y="2018"/>
                </a:lnTo>
                <a:lnTo>
                  <a:pt x="0" y="2555"/>
                </a:lnTo>
                <a:lnTo>
                  <a:pt x="0" y="2667"/>
                </a:lnTo>
                <a:lnTo>
                  <a:pt x="0" y="2950"/>
                </a:lnTo>
                <a:lnTo>
                  <a:pt x="284" y="2950"/>
                </a:lnTo>
                <a:lnTo>
                  <a:pt x="387" y="2950"/>
                </a:lnTo>
                <a:lnTo>
                  <a:pt x="925" y="2950"/>
                </a:lnTo>
                <a:lnTo>
                  <a:pt x="1464" y="2950"/>
                </a:lnTo>
                <a:lnTo>
                  <a:pt x="2002" y="2950"/>
                </a:lnTo>
                <a:lnTo>
                  <a:pt x="2542" y="2950"/>
                </a:lnTo>
                <a:lnTo>
                  <a:pt x="2950" y="2541"/>
                </a:lnTo>
                <a:lnTo>
                  <a:pt x="2950" y="2004"/>
                </a:lnTo>
                <a:lnTo>
                  <a:pt x="2950" y="1468"/>
                </a:lnTo>
                <a:lnTo>
                  <a:pt x="2950" y="932"/>
                </a:lnTo>
                <a:lnTo>
                  <a:pt x="2950" y="395"/>
                </a:lnTo>
                <a:lnTo>
                  <a:pt x="2950" y="283"/>
                </a:lnTo>
                <a:lnTo>
                  <a:pt x="2950" y="0"/>
                </a:lnTo>
                <a:lnTo>
                  <a:pt x="2667" y="0"/>
                </a:lnTo>
                <a:close/>
              </a:path>
            </a:pathLst>
          </a:custGeom>
          <a:solidFill>
            <a:srgbClr val="84889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572" name="Google Shape;572;p86"/>
          <p:cNvSpPr txBox="1">
            <a:spLocks noGrp="1"/>
          </p:cNvSpPr>
          <p:nvPr>
            <p:ph type="body" idx="3"/>
          </p:nvPr>
        </p:nvSpPr>
        <p:spPr>
          <a:xfrm>
            <a:off x="550863" y="476673"/>
            <a:ext cx="10297665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0808401"/>
      </p:ext>
    </p:extLst>
  </p:cSld>
  <p:clrMapOvr>
    <a:masterClrMapping/>
  </p:clrMapOvr>
  <p:transition spd="med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se E">
  <p:cSld name="Case E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87"/>
          <p:cNvSpPr txBox="1">
            <a:spLocks noGrp="1"/>
          </p:cNvSpPr>
          <p:nvPr>
            <p:ph type="title"/>
          </p:nvPr>
        </p:nvSpPr>
        <p:spPr>
          <a:xfrm>
            <a:off x="550863" y="692149"/>
            <a:ext cx="10297666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87"/>
          <p:cNvSpPr txBox="1">
            <a:spLocks noGrp="1"/>
          </p:cNvSpPr>
          <p:nvPr>
            <p:ph type="body" idx="1"/>
          </p:nvPr>
        </p:nvSpPr>
        <p:spPr>
          <a:xfrm>
            <a:off x="550863" y="1844675"/>
            <a:ext cx="6481241" cy="72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576" name="Google Shape;576;p87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87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87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9" name="Google Shape;579;p87"/>
          <p:cNvSpPr>
            <a:spLocks noGrp="1"/>
          </p:cNvSpPr>
          <p:nvPr>
            <p:ph type="pic" idx="2"/>
          </p:nvPr>
        </p:nvSpPr>
        <p:spPr>
          <a:xfrm>
            <a:off x="7321138" y="1844675"/>
            <a:ext cx="4320000" cy="4321175"/>
          </a:xfrm>
          <a:prstGeom prst="snip2DiagRect">
            <a:avLst>
              <a:gd name="adj1" fmla="val 2308"/>
              <a:gd name="adj2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580" name="Google Shape;580;p87"/>
          <p:cNvSpPr/>
          <p:nvPr/>
        </p:nvSpPr>
        <p:spPr>
          <a:xfrm>
            <a:off x="10987730" y="692150"/>
            <a:ext cx="648000" cy="648000"/>
          </a:xfrm>
          <a:custGeom>
            <a:avLst/>
            <a:gdLst/>
            <a:ahLst/>
            <a:cxnLst/>
            <a:rect l="l" t="t" r="r" b="b"/>
            <a:pathLst>
              <a:path w="2950" h="2950" extrusionOk="0">
                <a:moveTo>
                  <a:pt x="1792" y="1152"/>
                </a:moveTo>
                <a:lnTo>
                  <a:pt x="1778" y="1152"/>
                </a:lnTo>
                <a:lnTo>
                  <a:pt x="1764" y="1153"/>
                </a:lnTo>
                <a:lnTo>
                  <a:pt x="1752" y="1154"/>
                </a:lnTo>
                <a:lnTo>
                  <a:pt x="1746" y="1155"/>
                </a:lnTo>
                <a:lnTo>
                  <a:pt x="1740" y="1156"/>
                </a:lnTo>
                <a:lnTo>
                  <a:pt x="1730" y="1159"/>
                </a:lnTo>
                <a:lnTo>
                  <a:pt x="1720" y="1163"/>
                </a:lnTo>
                <a:lnTo>
                  <a:pt x="1711" y="1167"/>
                </a:lnTo>
                <a:lnTo>
                  <a:pt x="1703" y="1171"/>
                </a:lnTo>
                <a:lnTo>
                  <a:pt x="1696" y="1176"/>
                </a:lnTo>
                <a:lnTo>
                  <a:pt x="1693" y="1179"/>
                </a:lnTo>
                <a:lnTo>
                  <a:pt x="1690" y="1182"/>
                </a:lnTo>
                <a:lnTo>
                  <a:pt x="1685" y="1188"/>
                </a:lnTo>
                <a:lnTo>
                  <a:pt x="1681" y="1195"/>
                </a:lnTo>
                <a:lnTo>
                  <a:pt x="1678" y="1203"/>
                </a:lnTo>
                <a:lnTo>
                  <a:pt x="1676" y="1211"/>
                </a:lnTo>
                <a:lnTo>
                  <a:pt x="1674" y="1220"/>
                </a:lnTo>
                <a:lnTo>
                  <a:pt x="1674" y="1230"/>
                </a:lnTo>
                <a:lnTo>
                  <a:pt x="1674" y="1238"/>
                </a:lnTo>
                <a:lnTo>
                  <a:pt x="1676" y="1246"/>
                </a:lnTo>
                <a:lnTo>
                  <a:pt x="1678" y="1253"/>
                </a:lnTo>
                <a:lnTo>
                  <a:pt x="1681" y="1260"/>
                </a:lnTo>
                <a:lnTo>
                  <a:pt x="1685" y="1267"/>
                </a:lnTo>
                <a:lnTo>
                  <a:pt x="1690" y="1273"/>
                </a:lnTo>
                <a:lnTo>
                  <a:pt x="1693" y="1275"/>
                </a:lnTo>
                <a:lnTo>
                  <a:pt x="1696" y="1278"/>
                </a:lnTo>
                <a:lnTo>
                  <a:pt x="1703" y="1283"/>
                </a:lnTo>
                <a:lnTo>
                  <a:pt x="1712" y="1288"/>
                </a:lnTo>
                <a:lnTo>
                  <a:pt x="1723" y="1293"/>
                </a:lnTo>
                <a:lnTo>
                  <a:pt x="1752" y="1305"/>
                </a:lnTo>
                <a:lnTo>
                  <a:pt x="1770" y="1312"/>
                </a:lnTo>
                <a:lnTo>
                  <a:pt x="1791" y="1320"/>
                </a:lnTo>
                <a:lnTo>
                  <a:pt x="1840" y="1336"/>
                </a:lnTo>
                <a:lnTo>
                  <a:pt x="1866" y="1345"/>
                </a:lnTo>
                <a:lnTo>
                  <a:pt x="1890" y="1354"/>
                </a:lnTo>
                <a:lnTo>
                  <a:pt x="1901" y="1358"/>
                </a:lnTo>
                <a:lnTo>
                  <a:pt x="1912" y="1363"/>
                </a:lnTo>
                <a:lnTo>
                  <a:pt x="1932" y="1373"/>
                </a:lnTo>
                <a:lnTo>
                  <a:pt x="1950" y="1383"/>
                </a:lnTo>
                <a:lnTo>
                  <a:pt x="1958" y="1388"/>
                </a:lnTo>
                <a:lnTo>
                  <a:pt x="1966" y="1393"/>
                </a:lnTo>
                <a:lnTo>
                  <a:pt x="1980" y="1404"/>
                </a:lnTo>
                <a:lnTo>
                  <a:pt x="1986" y="1409"/>
                </a:lnTo>
                <a:lnTo>
                  <a:pt x="1991" y="1414"/>
                </a:lnTo>
                <a:lnTo>
                  <a:pt x="1997" y="1420"/>
                </a:lnTo>
                <a:lnTo>
                  <a:pt x="2002" y="1426"/>
                </a:lnTo>
                <a:lnTo>
                  <a:pt x="2006" y="1433"/>
                </a:lnTo>
                <a:lnTo>
                  <a:pt x="2010" y="1439"/>
                </a:lnTo>
                <a:lnTo>
                  <a:pt x="2014" y="1446"/>
                </a:lnTo>
                <a:lnTo>
                  <a:pt x="2018" y="1454"/>
                </a:lnTo>
                <a:lnTo>
                  <a:pt x="2021" y="1462"/>
                </a:lnTo>
                <a:lnTo>
                  <a:pt x="2024" y="1470"/>
                </a:lnTo>
                <a:lnTo>
                  <a:pt x="2026" y="1479"/>
                </a:lnTo>
                <a:lnTo>
                  <a:pt x="2029" y="1488"/>
                </a:lnTo>
                <a:lnTo>
                  <a:pt x="2032" y="1507"/>
                </a:lnTo>
                <a:lnTo>
                  <a:pt x="2033" y="1517"/>
                </a:lnTo>
                <a:lnTo>
                  <a:pt x="2034" y="1527"/>
                </a:lnTo>
                <a:lnTo>
                  <a:pt x="2035" y="1538"/>
                </a:lnTo>
                <a:lnTo>
                  <a:pt x="2035" y="1549"/>
                </a:lnTo>
                <a:lnTo>
                  <a:pt x="2035" y="1564"/>
                </a:lnTo>
                <a:lnTo>
                  <a:pt x="2034" y="1577"/>
                </a:lnTo>
                <a:lnTo>
                  <a:pt x="2032" y="1591"/>
                </a:lnTo>
                <a:lnTo>
                  <a:pt x="2030" y="1604"/>
                </a:lnTo>
                <a:lnTo>
                  <a:pt x="2028" y="1616"/>
                </a:lnTo>
                <a:lnTo>
                  <a:pt x="2025" y="1628"/>
                </a:lnTo>
                <a:lnTo>
                  <a:pt x="2021" y="1640"/>
                </a:lnTo>
                <a:lnTo>
                  <a:pt x="2017" y="1651"/>
                </a:lnTo>
                <a:lnTo>
                  <a:pt x="2012" y="1662"/>
                </a:lnTo>
                <a:lnTo>
                  <a:pt x="2007" y="1672"/>
                </a:lnTo>
                <a:lnTo>
                  <a:pt x="2001" y="1682"/>
                </a:lnTo>
                <a:lnTo>
                  <a:pt x="1995" y="1692"/>
                </a:lnTo>
                <a:lnTo>
                  <a:pt x="1988" y="1701"/>
                </a:lnTo>
                <a:lnTo>
                  <a:pt x="1981" y="1709"/>
                </a:lnTo>
                <a:lnTo>
                  <a:pt x="1973" y="1717"/>
                </a:lnTo>
                <a:lnTo>
                  <a:pt x="1964" y="1725"/>
                </a:lnTo>
                <a:lnTo>
                  <a:pt x="1955" y="1732"/>
                </a:lnTo>
                <a:lnTo>
                  <a:pt x="1946" y="1739"/>
                </a:lnTo>
                <a:lnTo>
                  <a:pt x="1936" y="1745"/>
                </a:lnTo>
                <a:lnTo>
                  <a:pt x="1926" y="1751"/>
                </a:lnTo>
                <a:lnTo>
                  <a:pt x="1916" y="1756"/>
                </a:lnTo>
                <a:lnTo>
                  <a:pt x="1905" y="1761"/>
                </a:lnTo>
                <a:lnTo>
                  <a:pt x="1894" y="1766"/>
                </a:lnTo>
                <a:lnTo>
                  <a:pt x="1883" y="1770"/>
                </a:lnTo>
                <a:lnTo>
                  <a:pt x="1871" y="1773"/>
                </a:lnTo>
                <a:lnTo>
                  <a:pt x="1859" y="1776"/>
                </a:lnTo>
                <a:lnTo>
                  <a:pt x="1847" y="1779"/>
                </a:lnTo>
                <a:lnTo>
                  <a:pt x="1834" y="1781"/>
                </a:lnTo>
                <a:lnTo>
                  <a:pt x="1821" y="1782"/>
                </a:lnTo>
                <a:lnTo>
                  <a:pt x="1808" y="1784"/>
                </a:lnTo>
                <a:lnTo>
                  <a:pt x="1794" y="1784"/>
                </a:lnTo>
                <a:lnTo>
                  <a:pt x="1780" y="1784"/>
                </a:lnTo>
                <a:lnTo>
                  <a:pt x="1758" y="1784"/>
                </a:lnTo>
                <a:lnTo>
                  <a:pt x="1735" y="1783"/>
                </a:lnTo>
                <a:lnTo>
                  <a:pt x="1711" y="1781"/>
                </a:lnTo>
                <a:lnTo>
                  <a:pt x="1686" y="1778"/>
                </a:lnTo>
                <a:lnTo>
                  <a:pt x="1660" y="1774"/>
                </a:lnTo>
                <a:lnTo>
                  <a:pt x="1632" y="1770"/>
                </a:lnTo>
                <a:lnTo>
                  <a:pt x="1603" y="1765"/>
                </a:lnTo>
                <a:lnTo>
                  <a:pt x="1573" y="1758"/>
                </a:lnTo>
                <a:lnTo>
                  <a:pt x="1534" y="1751"/>
                </a:lnTo>
                <a:lnTo>
                  <a:pt x="1549" y="1635"/>
                </a:lnTo>
                <a:lnTo>
                  <a:pt x="1618" y="1643"/>
                </a:lnTo>
                <a:lnTo>
                  <a:pt x="1649" y="1647"/>
                </a:lnTo>
                <a:lnTo>
                  <a:pt x="1677" y="1650"/>
                </a:lnTo>
                <a:lnTo>
                  <a:pt x="1704" y="1652"/>
                </a:lnTo>
                <a:lnTo>
                  <a:pt x="1729" y="1653"/>
                </a:lnTo>
                <a:lnTo>
                  <a:pt x="1751" y="1654"/>
                </a:lnTo>
                <a:lnTo>
                  <a:pt x="1771" y="1654"/>
                </a:lnTo>
                <a:lnTo>
                  <a:pt x="1785" y="1654"/>
                </a:lnTo>
                <a:lnTo>
                  <a:pt x="1798" y="1653"/>
                </a:lnTo>
                <a:lnTo>
                  <a:pt x="1810" y="1651"/>
                </a:lnTo>
                <a:lnTo>
                  <a:pt x="1822" y="1648"/>
                </a:lnTo>
                <a:lnTo>
                  <a:pt x="1832" y="1645"/>
                </a:lnTo>
                <a:lnTo>
                  <a:pt x="1841" y="1641"/>
                </a:lnTo>
                <a:lnTo>
                  <a:pt x="1850" y="1636"/>
                </a:lnTo>
                <a:lnTo>
                  <a:pt x="1858" y="1631"/>
                </a:lnTo>
                <a:lnTo>
                  <a:pt x="1861" y="1628"/>
                </a:lnTo>
                <a:lnTo>
                  <a:pt x="1864" y="1624"/>
                </a:lnTo>
                <a:lnTo>
                  <a:pt x="1870" y="1617"/>
                </a:lnTo>
                <a:lnTo>
                  <a:pt x="1875" y="1609"/>
                </a:lnTo>
                <a:lnTo>
                  <a:pt x="1879" y="1601"/>
                </a:lnTo>
                <a:lnTo>
                  <a:pt x="1882" y="1591"/>
                </a:lnTo>
                <a:lnTo>
                  <a:pt x="1883" y="1587"/>
                </a:lnTo>
                <a:lnTo>
                  <a:pt x="1885" y="1581"/>
                </a:lnTo>
                <a:lnTo>
                  <a:pt x="1886" y="1571"/>
                </a:lnTo>
                <a:lnTo>
                  <a:pt x="1886" y="1559"/>
                </a:lnTo>
                <a:lnTo>
                  <a:pt x="1886" y="1551"/>
                </a:lnTo>
                <a:lnTo>
                  <a:pt x="1885" y="1543"/>
                </a:lnTo>
                <a:lnTo>
                  <a:pt x="1883" y="1535"/>
                </a:lnTo>
                <a:lnTo>
                  <a:pt x="1881" y="1532"/>
                </a:lnTo>
                <a:lnTo>
                  <a:pt x="1880" y="1528"/>
                </a:lnTo>
                <a:lnTo>
                  <a:pt x="1878" y="1525"/>
                </a:lnTo>
                <a:lnTo>
                  <a:pt x="1876" y="1522"/>
                </a:lnTo>
                <a:lnTo>
                  <a:pt x="1871" y="1516"/>
                </a:lnTo>
                <a:lnTo>
                  <a:pt x="1866" y="1510"/>
                </a:lnTo>
                <a:lnTo>
                  <a:pt x="1860" y="1505"/>
                </a:lnTo>
                <a:lnTo>
                  <a:pt x="1852" y="1500"/>
                </a:lnTo>
                <a:lnTo>
                  <a:pt x="1843" y="1495"/>
                </a:lnTo>
                <a:lnTo>
                  <a:pt x="1832" y="1490"/>
                </a:lnTo>
                <a:lnTo>
                  <a:pt x="1820" y="1485"/>
                </a:lnTo>
                <a:lnTo>
                  <a:pt x="1806" y="1479"/>
                </a:lnTo>
                <a:lnTo>
                  <a:pt x="1790" y="1474"/>
                </a:lnTo>
                <a:lnTo>
                  <a:pt x="1773" y="1468"/>
                </a:lnTo>
                <a:lnTo>
                  <a:pt x="1754" y="1463"/>
                </a:lnTo>
                <a:lnTo>
                  <a:pt x="1724" y="1453"/>
                </a:lnTo>
                <a:lnTo>
                  <a:pt x="1710" y="1449"/>
                </a:lnTo>
                <a:lnTo>
                  <a:pt x="1696" y="1444"/>
                </a:lnTo>
                <a:lnTo>
                  <a:pt x="1670" y="1434"/>
                </a:lnTo>
                <a:lnTo>
                  <a:pt x="1647" y="1423"/>
                </a:lnTo>
                <a:lnTo>
                  <a:pt x="1636" y="1418"/>
                </a:lnTo>
                <a:lnTo>
                  <a:pt x="1626" y="1413"/>
                </a:lnTo>
                <a:lnTo>
                  <a:pt x="1607" y="1401"/>
                </a:lnTo>
                <a:lnTo>
                  <a:pt x="1599" y="1396"/>
                </a:lnTo>
                <a:lnTo>
                  <a:pt x="1591" y="1390"/>
                </a:lnTo>
                <a:lnTo>
                  <a:pt x="1577" y="1378"/>
                </a:lnTo>
                <a:lnTo>
                  <a:pt x="1571" y="1371"/>
                </a:lnTo>
                <a:lnTo>
                  <a:pt x="1565" y="1365"/>
                </a:lnTo>
                <a:lnTo>
                  <a:pt x="1559" y="1358"/>
                </a:lnTo>
                <a:lnTo>
                  <a:pt x="1554" y="1350"/>
                </a:lnTo>
                <a:lnTo>
                  <a:pt x="1550" y="1343"/>
                </a:lnTo>
                <a:lnTo>
                  <a:pt x="1546" y="1335"/>
                </a:lnTo>
                <a:lnTo>
                  <a:pt x="1542" y="1327"/>
                </a:lnTo>
                <a:lnTo>
                  <a:pt x="1538" y="1319"/>
                </a:lnTo>
                <a:lnTo>
                  <a:pt x="1535" y="1310"/>
                </a:lnTo>
                <a:lnTo>
                  <a:pt x="1533" y="1301"/>
                </a:lnTo>
                <a:lnTo>
                  <a:pt x="1530" y="1292"/>
                </a:lnTo>
                <a:lnTo>
                  <a:pt x="1529" y="1282"/>
                </a:lnTo>
                <a:lnTo>
                  <a:pt x="1527" y="1272"/>
                </a:lnTo>
                <a:lnTo>
                  <a:pt x="1526" y="1262"/>
                </a:lnTo>
                <a:lnTo>
                  <a:pt x="1526" y="1251"/>
                </a:lnTo>
                <a:lnTo>
                  <a:pt x="1525" y="1240"/>
                </a:lnTo>
                <a:lnTo>
                  <a:pt x="1526" y="1227"/>
                </a:lnTo>
                <a:lnTo>
                  <a:pt x="1526" y="1214"/>
                </a:lnTo>
                <a:lnTo>
                  <a:pt x="1528" y="1201"/>
                </a:lnTo>
                <a:lnTo>
                  <a:pt x="1530" y="1189"/>
                </a:lnTo>
                <a:lnTo>
                  <a:pt x="1532" y="1177"/>
                </a:lnTo>
                <a:lnTo>
                  <a:pt x="1535" y="1165"/>
                </a:lnTo>
                <a:lnTo>
                  <a:pt x="1538" y="1155"/>
                </a:lnTo>
                <a:lnTo>
                  <a:pt x="1542" y="1144"/>
                </a:lnTo>
                <a:lnTo>
                  <a:pt x="1547" y="1134"/>
                </a:lnTo>
                <a:lnTo>
                  <a:pt x="1552" y="1124"/>
                </a:lnTo>
                <a:lnTo>
                  <a:pt x="1557" y="1115"/>
                </a:lnTo>
                <a:lnTo>
                  <a:pt x="1563" y="1106"/>
                </a:lnTo>
                <a:lnTo>
                  <a:pt x="1570" y="1098"/>
                </a:lnTo>
                <a:lnTo>
                  <a:pt x="1577" y="1090"/>
                </a:lnTo>
                <a:lnTo>
                  <a:pt x="1584" y="1083"/>
                </a:lnTo>
                <a:lnTo>
                  <a:pt x="1588" y="1079"/>
                </a:lnTo>
                <a:lnTo>
                  <a:pt x="1593" y="1076"/>
                </a:lnTo>
                <a:lnTo>
                  <a:pt x="1601" y="1069"/>
                </a:lnTo>
                <a:lnTo>
                  <a:pt x="1610" y="1063"/>
                </a:lnTo>
                <a:lnTo>
                  <a:pt x="1620" y="1057"/>
                </a:lnTo>
                <a:lnTo>
                  <a:pt x="1629" y="1052"/>
                </a:lnTo>
                <a:lnTo>
                  <a:pt x="1639" y="1047"/>
                </a:lnTo>
                <a:lnTo>
                  <a:pt x="1650" y="1043"/>
                </a:lnTo>
                <a:lnTo>
                  <a:pt x="1661" y="1039"/>
                </a:lnTo>
                <a:lnTo>
                  <a:pt x="1672" y="1035"/>
                </a:lnTo>
                <a:lnTo>
                  <a:pt x="1684" y="1032"/>
                </a:lnTo>
                <a:lnTo>
                  <a:pt x="1696" y="1029"/>
                </a:lnTo>
                <a:lnTo>
                  <a:pt x="1709" y="1027"/>
                </a:lnTo>
                <a:lnTo>
                  <a:pt x="1721" y="1025"/>
                </a:lnTo>
                <a:lnTo>
                  <a:pt x="1735" y="1023"/>
                </a:lnTo>
                <a:lnTo>
                  <a:pt x="1748" y="1022"/>
                </a:lnTo>
                <a:lnTo>
                  <a:pt x="1762" y="1022"/>
                </a:lnTo>
                <a:lnTo>
                  <a:pt x="1777" y="1022"/>
                </a:lnTo>
                <a:lnTo>
                  <a:pt x="1798" y="1022"/>
                </a:lnTo>
                <a:lnTo>
                  <a:pt x="1820" y="1023"/>
                </a:lnTo>
                <a:lnTo>
                  <a:pt x="1843" y="1025"/>
                </a:lnTo>
                <a:lnTo>
                  <a:pt x="1868" y="1027"/>
                </a:lnTo>
                <a:lnTo>
                  <a:pt x="1894" y="1030"/>
                </a:lnTo>
                <a:lnTo>
                  <a:pt x="1922" y="1034"/>
                </a:lnTo>
                <a:lnTo>
                  <a:pt x="1950" y="1038"/>
                </a:lnTo>
                <a:lnTo>
                  <a:pt x="1981" y="1043"/>
                </a:lnTo>
                <a:lnTo>
                  <a:pt x="2020" y="1051"/>
                </a:lnTo>
                <a:lnTo>
                  <a:pt x="2008" y="1169"/>
                </a:lnTo>
                <a:lnTo>
                  <a:pt x="1971" y="1165"/>
                </a:lnTo>
                <a:lnTo>
                  <a:pt x="1937" y="1161"/>
                </a:lnTo>
                <a:lnTo>
                  <a:pt x="1877" y="1156"/>
                </a:lnTo>
                <a:lnTo>
                  <a:pt x="1852" y="1154"/>
                </a:lnTo>
                <a:lnTo>
                  <a:pt x="1829" y="1153"/>
                </a:lnTo>
                <a:lnTo>
                  <a:pt x="1809" y="1152"/>
                </a:lnTo>
                <a:lnTo>
                  <a:pt x="1792" y="1152"/>
                </a:lnTo>
                <a:close/>
                <a:moveTo>
                  <a:pt x="1158" y="1158"/>
                </a:moveTo>
                <a:lnTo>
                  <a:pt x="1083" y="1508"/>
                </a:lnTo>
                <a:lnTo>
                  <a:pt x="1284" y="1508"/>
                </a:lnTo>
                <a:lnTo>
                  <a:pt x="1210" y="1158"/>
                </a:lnTo>
                <a:lnTo>
                  <a:pt x="1158" y="1158"/>
                </a:lnTo>
                <a:close/>
                <a:moveTo>
                  <a:pt x="876" y="1771"/>
                </a:moveTo>
                <a:lnTo>
                  <a:pt x="1042" y="1035"/>
                </a:lnTo>
                <a:lnTo>
                  <a:pt x="1326" y="1035"/>
                </a:lnTo>
                <a:lnTo>
                  <a:pt x="1491" y="1771"/>
                </a:lnTo>
                <a:lnTo>
                  <a:pt x="1342" y="1771"/>
                </a:lnTo>
                <a:lnTo>
                  <a:pt x="1313" y="1638"/>
                </a:lnTo>
                <a:lnTo>
                  <a:pt x="1055" y="1638"/>
                </a:lnTo>
                <a:lnTo>
                  <a:pt x="1025" y="1771"/>
                </a:lnTo>
                <a:lnTo>
                  <a:pt x="876" y="1771"/>
                </a:lnTo>
                <a:close/>
                <a:moveTo>
                  <a:pt x="838" y="1760"/>
                </a:moveTo>
                <a:lnTo>
                  <a:pt x="809" y="1765"/>
                </a:lnTo>
                <a:lnTo>
                  <a:pt x="782" y="1770"/>
                </a:lnTo>
                <a:lnTo>
                  <a:pt x="755" y="1775"/>
                </a:lnTo>
                <a:lnTo>
                  <a:pt x="729" y="1778"/>
                </a:lnTo>
                <a:lnTo>
                  <a:pt x="703" y="1781"/>
                </a:lnTo>
                <a:lnTo>
                  <a:pt x="678" y="1783"/>
                </a:lnTo>
                <a:lnTo>
                  <a:pt x="654" y="1784"/>
                </a:lnTo>
                <a:lnTo>
                  <a:pt x="631" y="1784"/>
                </a:lnTo>
                <a:lnTo>
                  <a:pt x="608" y="1784"/>
                </a:lnTo>
                <a:lnTo>
                  <a:pt x="587" y="1783"/>
                </a:lnTo>
                <a:lnTo>
                  <a:pt x="567" y="1781"/>
                </a:lnTo>
                <a:lnTo>
                  <a:pt x="548" y="1779"/>
                </a:lnTo>
                <a:lnTo>
                  <a:pt x="530" y="1776"/>
                </a:lnTo>
                <a:lnTo>
                  <a:pt x="513" y="1772"/>
                </a:lnTo>
                <a:lnTo>
                  <a:pt x="498" y="1767"/>
                </a:lnTo>
                <a:lnTo>
                  <a:pt x="483" y="1762"/>
                </a:lnTo>
                <a:lnTo>
                  <a:pt x="470" y="1756"/>
                </a:lnTo>
                <a:lnTo>
                  <a:pt x="457" y="1749"/>
                </a:lnTo>
                <a:lnTo>
                  <a:pt x="445" y="1741"/>
                </a:lnTo>
                <a:lnTo>
                  <a:pt x="434" y="1732"/>
                </a:lnTo>
                <a:lnTo>
                  <a:pt x="424" y="1723"/>
                </a:lnTo>
                <a:lnTo>
                  <a:pt x="414" y="1712"/>
                </a:lnTo>
                <a:lnTo>
                  <a:pt x="405" y="1701"/>
                </a:lnTo>
                <a:lnTo>
                  <a:pt x="397" y="1689"/>
                </a:lnTo>
                <a:lnTo>
                  <a:pt x="389" y="1676"/>
                </a:lnTo>
                <a:lnTo>
                  <a:pt x="382" y="1663"/>
                </a:lnTo>
                <a:lnTo>
                  <a:pt x="376" y="1649"/>
                </a:lnTo>
                <a:lnTo>
                  <a:pt x="370" y="1635"/>
                </a:lnTo>
                <a:lnTo>
                  <a:pt x="365" y="1620"/>
                </a:lnTo>
                <a:lnTo>
                  <a:pt x="361" y="1605"/>
                </a:lnTo>
                <a:lnTo>
                  <a:pt x="357" y="1589"/>
                </a:lnTo>
                <a:lnTo>
                  <a:pt x="353" y="1572"/>
                </a:lnTo>
                <a:lnTo>
                  <a:pt x="351" y="1555"/>
                </a:lnTo>
                <a:lnTo>
                  <a:pt x="348" y="1536"/>
                </a:lnTo>
                <a:lnTo>
                  <a:pt x="346" y="1517"/>
                </a:lnTo>
                <a:lnTo>
                  <a:pt x="344" y="1496"/>
                </a:lnTo>
                <a:lnTo>
                  <a:pt x="343" y="1475"/>
                </a:lnTo>
                <a:lnTo>
                  <a:pt x="341" y="1452"/>
                </a:lnTo>
                <a:lnTo>
                  <a:pt x="341" y="1428"/>
                </a:lnTo>
                <a:lnTo>
                  <a:pt x="340" y="1403"/>
                </a:lnTo>
                <a:lnTo>
                  <a:pt x="341" y="1377"/>
                </a:lnTo>
                <a:lnTo>
                  <a:pt x="341" y="1352"/>
                </a:lnTo>
                <a:lnTo>
                  <a:pt x="344" y="1328"/>
                </a:lnTo>
                <a:lnTo>
                  <a:pt x="345" y="1304"/>
                </a:lnTo>
                <a:lnTo>
                  <a:pt x="347" y="1282"/>
                </a:lnTo>
                <a:lnTo>
                  <a:pt x="350" y="1261"/>
                </a:lnTo>
                <a:lnTo>
                  <a:pt x="353" y="1241"/>
                </a:lnTo>
                <a:lnTo>
                  <a:pt x="357" y="1222"/>
                </a:lnTo>
                <a:lnTo>
                  <a:pt x="361" y="1204"/>
                </a:lnTo>
                <a:lnTo>
                  <a:pt x="365" y="1187"/>
                </a:lnTo>
                <a:lnTo>
                  <a:pt x="370" y="1171"/>
                </a:lnTo>
                <a:lnTo>
                  <a:pt x="375" y="1156"/>
                </a:lnTo>
                <a:lnTo>
                  <a:pt x="381" y="1142"/>
                </a:lnTo>
                <a:lnTo>
                  <a:pt x="388" y="1129"/>
                </a:lnTo>
                <a:lnTo>
                  <a:pt x="394" y="1117"/>
                </a:lnTo>
                <a:lnTo>
                  <a:pt x="402" y="1106"/>
                </a:lnTo>
                <a:lnTo>
                  <a:pt x="410" y="1095"/>
                </a:lnTo>
                <a:lnTo>
                  <a:pt x="418" y="1086"/>
                </a:lnTo>
                <a:lnTo>
                  <a:pt x="428" y="1077"/>
                </a:lnTo>
                <a:lnTo>
                  <a:pt x="438" y="1069"/>
                </a:lnTo>
                <a:lnTo>
                  <a:pt x="449" y="1061"/>
                </a:lnTo>
                <a:lnTo>
                  <a:pt x="461" y="1054"/>
                </a:lnTo>
                <a:lnTo>
                  <a:pt x="474" y="1048"/>
                </a:lnTo>
                <a:lnTo>
                  <a:pt x="487" y="1043"/>
                </a:lnTo>
                <a:lnTo>
                  <a:pt x="501" y="1038"/>
                </a:lnTo>
                <a:lnTo>
                  <a:pt x="516" y="1033"/>
                </a:lnTo>
                <a:lnTo>
                  <a:pt x="532" y="1030"/>
                </a:lnTo>
                <a:lnTo>
                  <a:pt x="549" y="1027"/>
                </a:lnTo>
                <a:lnTo>
                  <a:pt x="557" y="1026"/>
                </a:lnTo>
                <a:lnTo>
                  <a:pt x="566" y="1025"/>
                </a:lnTo>
                <a:lnTo>
                  <a:pt x="584" y="1023"/>
                </a:lnTo>
                <a:lnTo>
                  <a:pt x="603" y="1022"/>
                </a:lnTo>
                <a:lnTo>
                  <a:pt x="623" y="1022"/>
                </a:lnTo>
                <a:lnTo>
                  <a:pt x="647" y="1022"/>
                </a:lnTo>
                <a:lnTo>
                  <a:pt x="672" y="1023"/>
                </a:lnTo>
                <a:lnTo>
                  <a:pt x="697" y="1026"/>
                </a:lnTo>
                <a:lnTo>
                  <a:pt x="724" y="1029"/>
                </a:lnTo>
                <a:lnTo>
                  <a:pt x="751" y="1033"/>
                </a:lnTo>
                <a:lnTo>
                  <a:pt x="780" y="1038"/>
                </a:lnTo>
                <a:lnTo>
                  <a:pt x="809" y="1044"/>
                </a:lnTo>
                <a:lnTo>
                  <a:pt x="839" y="1051"/>
                </a:lnTo>
                <a:lnTo>
                  <a:pt x="835" y="1170"/>
                </a:lnTo>
                <a:lnTo>
                  <a:pt x="808" y="1166"/>
                </a:lnTo>
                <a:lnTo>
                  <a:pt x="783" y="1163"/>
                </a:lnTo>
                <a:lnTo>
                  <a:pt x="759" y="1160"/>
                </a:lnTo>
                <a:lnTo>
                  <a:pt x="736" y="1158"/>
                </a:lnTo>
                <a:lnTo>
                  <a:pt x="694" y="1155"/>
                </a:lnTo>
                <a:lnTo>
                  <a:pt x="675" y="1154"/>
                </a:lnTo>
                <a:lnTo>
                  <a:pt x="656" y="1154"/>
                </a:lnTo>
                <a:lnTo>
                  <a:pt x="639" y="1154"/>
                </a:lnTo>
                <a:lnTo>
                  <a:pt x="623" y="1155"/>
                </a:lnTo>
                <a:lnTo>
                  <a:pt x="609" y="1156"/>
                </a:lnTo>
                <a:lnTo>
                  <a:pt x="595" y="1159"/>
                </a:lnTo>
                <a:lnTo>
                  <a:pt x="583" y="1161"/>
                </a:lnTo>
                <a:lnTo>
                  <a:pt x="573" y="1164"/>
                </a:lnTo>
                <a:lnTo>
                  <a:pt x="563" y="1168"/>
                </a:lnTo>
                <a:lnTo>
                  <a:pt x="559" y="1170"/>
                </a:lnTo>
                <a:lnTo>
                  <a:pt x="555" y="1173"/>
                </a:lnTo>
                <a:lnTo>
                  <a:pt x="551" y="1175"/>
                </a:lnTo>
                <a:lnTo>
                  <a:pt x="548" y="1178"/>
                </a:lnTo>
                <a:lnTo>
                  <a:pt x="544" y="1181"/>
                </a:lnTo>
                <a:lnTo>
                  <a:pt x="541" y="1184"/>
                </a:lnTo>
                <a:lnTo>
                  <a:pt x="538" y="1188"/>
                </a:lnTo>
                <a:lnTo>
                  <a:pt x="534" y="1192"/>
                </a:lnTo>
                <a:lnTo>
                  <a:pt x="529" y="1200"/>
                </a:lnTo>
                <a:lnTo>
                  <a:pt x="523" y="1210"/>
                </a:lnTo>
                <a:lnTo>
                  <a:pt x="518" y="1220"/>
                </a:lnTo>
                <a:lnTo>
                  <a:pt x="514" y="1232"/>
                </a:lnTo>
                <a:lnTo>
                  <a:pt x="510" y="1245"/>
                </a:lnTo>
                <a:lnTo>
                  <a:pt x="507" y="1259"/>
                </a:lnTo>
                <a:lnTo>
                  <a:pt x="504" y="1276"/>
                </a:lnTo>
                <a:lnTo>
                  <a:pt x="501" y="1295"/>
                </a:lnTo>
                <a:lnTo>
                  <a:pt x="499" y="1317"/>
                </a:lnTo>
                <a:lnTo>
                  <a:pt x="498" y="1328"/>
                </a:lnTo>
                <a:lnTo>
                  <a:pt x="497" y="1340"/>
                </a:lnTo>
                <a:lnTo>
                  <a:pt x="496" y="1367"/>
                </a:lnTo>
                <a:lnTo>
                  <a:pt x="496" y="1395"/>
                </a:lnTo>
                <a:lnTo>
                  <a:pt x="495" y="1426"/>
                </a:lnTo>
                <a:lnTo>
                  <a:pt x="496" y="1457"/>
                </a:lnTo>
                <a:lnTo>
                  <a:pt x="496" y="1471"/>
                </a:lnTo>
                <a:lnTo>
                  <a:pt x="497" y="1485"/>
                </a:lnTo>
                <a:lnTo>
                  <a:pt x="498" y="1498"/>
                </a:lnTo>
                <a:lnTo>
                  <a:pt x="500" y="1511"/>
                </a:lnTo>
                <a:lnTo>
                  <a:pt x="503" y="1534"/>
                </a:lnTo>
                <a:lnTo>
                  <a:pt x="507" y="1555"/>
                </a:lnTo>
                <a:lnTo>
                  <a:pt x="512" y="1573"/>
                </a:lnTo>
                <a:lnTo>
                  <a:pt x="515" y="1582"/>
                </a:lnTo>
                <a:lnTo>
                  <a:pt x="518" y="1589"/>
                </a:lnTo>
                <a:lnTo>
                  <a:pt x="522" y="1596"/>
                </a:lnTo>
                <a:lnTo>
                  <a:pt x="525" y="1603"/>
                </a:lnTo>
                <a:lnTo>
                  <a:pt x="529" y="1609"/>
                </a:lnTo>
                <a:lnTo>
                  <a:pt x="534" y="1615"/>
                </a:lnTo>
                <a:lnTo>
                  <a:pt x="538" y="1620"/>
                </a:lnTo>
                <a:lnTo>
                  <a:pt x="544" y="1625"/>
                </a:lnTo>
                <a:lnTo>
                  <a:pt x="550" y="1629"/>
                </a:lnTo>
                <a:lnTo>
                  <a:pt x="556" y="1633"/>
                </a:lnTo>
                <a:lnTo>
                  <a:pt x="563" y="1637"/>
                </a:lnTo>
                <a:lnTo>
                  <a:pt x="570" y="1640"/>
                </a:lnTo>
                <a:lnTo>
                  <a:pt x="586" y="1645"/>
                </a:lnTo>
                <a:lnTo>
                  <a:pt x="594" y="1647"/>
                </a:lnTo>
                <a:lnTo>
                  <a:pt x="603" y="1649"/>
                </a:lnTo>
                <a:lnTo>
                  <a:pt x="613" y="1651"/>
                </a:lnTo>
                <a:lnTo>
                  <a:pt x="623" y="1651"/>
                </a:lnTo>
                <a:lnTo>
                  <a:pt x="633" y="1652"/>
                </a:lnTo>
                <a:lnTo>
                  <a:pt x="644" y="1652"/>
                </a:lnTo>
                <a:lnTo>
                  <a:pt x="667" y="1652"/>
                </a:lnTo>
                <a:lnTo>
                  <a:pt x="690" y="1651"/>
                </a:lnTo>
                <a:lnTo>
                  <a:pt x="713" y="1650"/>
                </a:lnTo>
                <a:lnTo>
                  <a:pt x="737" y="1648"/>
                </a:lnTo>
                <a:lnTo>
                  <a:pt x="761" y="1646"/>
                </a:lnTo>
                <a:lnTo>
                  <a:pt x="785" y="1644"/>
                </a:lnTo>
                <a:lnTo>
                  <a:pt x="810" y="1641"/>
                </a:lnTo>
                <a:lnTo>
                  <a:pt x="835" y="1637"/>
                </a:lnTo>
                <a:lnTo>
                  <a:pt x="838" y="1760"/>
                </a:lnTo>
                <a:close/>
                <a:moveTo>
                  <a:pt x="2133" y="1771"/>
                </a:moveTo>
                <a:lnTo>
                  <a:pt x="2133" y="1035"/>
                </a:lnTo>
                <a:lnTo>
                  <a:pt x="2610" y="1035"/>
                </a:lnTo>
                <a:lnTo>
                  <a:pt x="2610" y="1165"/>
                </a:lnTo>
                <a:lnTo>
                  <a:pt x="2283" y="1165"/>
                </a:lnTo>
                <a:lnTo>
                  <a:pt x="2283" y="1337"/>
                </a:lnTo>
                <a:lnTo>
                  <a:pt x="2545" y="1337"/>
                </a:lnTo>
                <a:lnTo>
                  <a:pt x="2545" y="1465"/>
                </a:lnTo>
                <a:lnTo>
                  <a:pt x="2283" y="1465"/>
                </a:lnTo>
                <a:lnTo>
                  <a:pt x="2283" y="1641"/>
                </a:lnTo>
                <a:lnTo>
                  <a:pt x="2610" y="1641"/>
                </a:lnTo>
                <a:lnTo>
                  <a:pt x="2610" y="1771"/>
                </a:lnTo>
                <a:lnTo>
                  <a:pt x="2133" y="1771"/>
                </a:lnTo>
                <a:close/>
                <a:moveTo>
                  <a:pt x="2667" y="0"/>
                </a:moveTo>
                <a:lnTo>
                  <a:pt x="2564" y="0"/>
                </a:lnTo>
                <a:lnTo>
                  <a:pt x="2024" y="0"/>
                </a:lnTo>
                <a:lnTo>
                  <a:pt x="1486" y="0"/>
                </a:lnTo>
                <a:lnTo>
                  <a:pt x="948" y="0"/>
                </a:lnTo>
                <a:lnTo>
                  <a:pt x="410" y="0"/>
                </a:lnTo>
                <a:lnTo>
                  <a:pt x="0" y="409"/>
                </a:lnTo>
                <a:lnTo>
                  <a:pt x="0" y="946"/>
                </a:lnTo>
                <a:lnTo>
                  <a:pt x="0" y="1482"/>
                </a:lnTo>
                <a:lnTo>
                  <a:pt x="0" y="2018"/>
                </a:lnTo>
                <a:lnTo>
                  <a:pt x="0" y="2555"/>
                </a:lnTo>
                <a:lnTo>
                  <a:pt x="0" y="2667"/>
                </a:lnTo>
                <a:lnTo>
                  <a:pt x="0" y="2950"/>
                </a:lnTo>
                <a:lnTo>
                  <a:pt x="284" y="2950"/>
                </a:lnTo>
                <a:lnTo>
                  <a:pt x="387" y="2950"/>
                </a:lnTo>
                <a:lnTo>
                  <a:pt x="925" y="2950"/>
                </a:lnTo>
                <a:lnTo>
                  <a:pt x="1464" y="2950"/>
                </a:lnTo>
                <a:lnTo>
                  <a:pt x="2002" y="2950"/>
                </a:lnTo>
                <a:lnTo>
                  <a:pt x="2542" y="2950"/>
                </a:lnTo>
                <a:lnTo>
                  <a:pt x="2950" y="2541"/>
                </a:lnTo>
                <a:lnTo>
                  <a:pt x="2950" y="2004"/>
                </a:lnTo>
                <a:lnTo>
                  <a:pt x="2950" y="1468"/>
                </a:lnTo>
                <a:lnTo>
                  <a:pt x="2950" y="932"/>
                </a:lnTo>
                <a:lnTo>
                  <a:pt x="2950" y="395"/>
                </a:lnTo>
                <a:lnTo>
                  <a:pt x="2950" y="283"/>
                </a:lnTo>
                <a:lnTo>
                  <a:pt x="2950" y="0"/>
                </a:lnTo>
                <a:lnTo>
                  <a:pt x="2667" y="0"/>
                </a:lnTo>
                <a:close/>
              </a:path>
            </a:pathLst>
          </a:custGeom>
          <a:solidFill>
            <a:srgbClr val="84889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581" name="Google Shape;581;p87"/>
          <p:cNvSpPr txBox="1">
            <a:spLocks noGrp="1"/>
          </p:cNvSpPr>
          <p:nvPr>
            <p:ph type="body" idx="3"/>
          </p:nvPr>
        </p:nvSpPr>
        <p:spPr>
          <a:xfrm>
            <a:off x="983431" y="2852920"/>
            <a:ext cx="6049193" cy="331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Titillium Web"/>
              <a:buNone/>
              <a:defRPr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None/>
              <a:defRPr sz="1400"/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›"/>
              <a:defRPr sz="1400"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582" name="Google Shape;582;p87"/>
          <p:cNvSpPr/>
          <p:nvPr/>
        </p:nvSpPr>
        <p:spPr>
          <a:xfrm>
            <a:off x="550863" y="2708900"/>
            <a:ext cx="288000" cy="418108"/>
          </a:xfrm>
          <a:custGeom>
            <a:avLst/>
            <a:gdLst/>
            <a:ahLst/>
            <a:cxnLst/>
            <a:rect l="l" t="t" r="r" b="b"/>
            <a:pathLst>
              <a:path w="1139" h="1654" extrusionOk="0">
                <a:moveTo>
                  <a:pt x="749" y="872"/>
                </a:moveTo>
                <a:lnTo>
                  <a:pt x="0" y="872"/>
                </a:lnTo>
                <a:lnTo>
                  <a:pt x="0" y="192"/>
                </a:lnTo>
                <a:lnTo>
                  <a:pt x="191" y="0"/>
                </a:lnTo>
                <a:lnTo>
                  <a:pt x="1139" y="0"/>
                </a:lnTo>
                <a:lnTo>
                  <a:pt x="1139" y="638"/>
                </a:lnTo>
                <a:lnTo>
                  <a:pt x="1139" y="681"/>
                </a:lnTo>
                <a:lnTo>
                  <a:pt x="1139" y="1463"/>
                </a:lnTo>
                <a:lnTo>
                  <a:pt x="947" y="1654"/>
                </a:lnTo>
                <a:lnTo>
                  <a:pt x="749" y="1654"/>
                </a:lnTo>
                <a:lnTo>
                  <a:pt x="749" y="8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583" name="Google Shape;583;p87"/>
          <p:cNvSpPr txBox="1">
            <a:spLocks noGrp="1"/>
          </p:cNvSpPr>
          <p:nvPr>
            <p:ph type="body" idx="4"/>
          </p:nvPr>
        </p:nvSpPr>
        <p:spPr>
          <a:xfrm>
            <a:off x="550863" y="476673"/>
            <a:ext cx="10297665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7291857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0863" y="5157192"/>
            <a:ext cx="11090275" cy="1008658"/>
          </a:xfrm>
        </p:spPr>
        <p:txBody>
          <a:bodyPr/>
          <a:lstStyle>
            <a:lvl1pPr>
              <a:spcBef>
                <a:spcPts val="200"/>
              </a:spcBef>
              <a:defRPr sz="1600"/>
            </a:lvl1pPr>
            <a:lvl2pPr>
              <a:spcBef>
                <a:spcPts val="200"/>
              </a:spcBef>
              <a:defRPr/>
            </a:lvl2pPr>
            <a:lvl3pPr>
              <a:spcBef>
                <a:spcPts val="200"/>
              </a:spcBef>
              <a:defRPr/>
            </a:lvl3pPr>
            <a:lvl4pPr>
              <a:spcBef>
                <a:spcPts val="200"/>
              </a:spcBef>
              <a:defRPr/>
            </a:lvl4pPr>
            <a:lvl5pPr>
              <a:spcBef>
                <a:spcPts val="200"/>
              </a:spcBef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25294-1DB1-48F7-B671-C177A70A731B}" type="datetime3">
              <a:rPr lang="en-US" smtClean="0"/>
              <a:t>21 June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50863" y="5013176"/>
            <a:ext cx="110902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hart Placeholder 7"/>
          <p:cNvSpPr>
            <a:spLocks noGrp="1"/>
          </p:cNvSpPr>
          <p:nvPr>
            <p:ph type="chart" sz="quarter" idx="13"/>
          </p:nvPr>
        </p:nvSpPr>
        <p:spPr>
          <a:xfrm>
            <a:off x="550863" y="1844675"/>
            <a:ext cx="11090275" cy="3024188"/>
          </a:xfrm>
        </p:spPr>
        <p:txBody>
          <a:bodyPr/>
          <a:lstStyle/>
          <a:p>
            <a:r>
              <a:rPr lang="en-GB"/>
              <a:t>Click icon to add chart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67060387"/>
      </p:ext>
    </p:extLst>
  </p:cSld>
  <p:clrMapOvr>
    <a:masterClrMapping/>
  </p:clrMapOvr>
  <p:transition spd="med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 / Contacts [pic]">
  <p:cSld name="Thank you / Contacts [pic]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88"/>
          <p:cNvSpPr>
            <a:spLocks noGrp="1"/>
          </p:cNvSpPr>
          <p:nvPr>
            <p:ph type="pic" idx="2"/>
          </p:nvPr>
        </p:nvSpPr>
        <p:spPr>
          <a:xfrm>
            <a:off x="5448300" y="0"/>
            <a:ext cx="6743700" cy="6858000"/>
          </a:xfrm>
          <a:prstGeom prst="rect">
            <a:avLst/>
          </a:prstGeom>
          <a:blipFill rotWithShape="1">
            <a:blip r:embed="rId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586" name="Google Shape;586;p88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88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88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89" name="Google Shape;589;p88"/>
          <p:cNvSpPr/>
          <p:nvPr/>
        </p:nvSpPr>
        <p:spPr>
          <a:xfrm>
            <a:off x="10921138" y="5636104"/>
            <a:ext cx="720000" cy="52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95088" y="49537"/>
                </a:moveTo>
                <a:lnTo>
                  <a:pt x="84558" y="49537"/>
                </a:lnTo>
                <a:lnTo>
                  <a:pt x="84558" y="72278"/>
                </a:lnTo>
                <a:lnTo>
                  <a:pt x="84558" y="72278"/>
                </a:lnTo>
                <a:lnTo>
                  <a:pt x="84637" y="75160"/>
                </a:lnTo>
                <a:lnTo>
                  <a:pt x="84715" y="77509"/>
                </a:lnTo>
                <a:lnTo>
                  <a:pt x="84951" y="79324"/>
                </a:lnTo>
                <a:lnTo>
                  <a:pt x="85108" y="79964"/>
                </a:lnTo>
                <a:lnTo>
                  <a:pt x="85265" y="80605"/>
                </a:lnTo>
                <a:lnTo>
                  <a:pt x="85265" y="80605"/>
                </a:lnTo>
                <a:lnTo>
                  <a:pt x="85501" y="81032"/>
                </a:lnTo>
                <a:lnTo>
                  <a:pt x="85737" y="81459"/>
                </a:lnTo>
                <a:lnTo>
                  <a:pt x="86051" y="81886"/>
                </a:lnTo>
                <a:lnTo>
                  <a:pt x="86444" y="82100"/>
                </a:lnTo>
                <a:lnTo>
                  <a:pt x="86916" y="82420"/>
                </a:lnTo>
                <a:lnTo>
                  <a:pt x="87466" y="82527"/>
                </a:lnTo>
                <a:lnTo>
                  <a:pt x="88094" y="82633"/>
                </a:lnTo>
                <a:lnTo>
                  <a:pt x="88723" y="82633"/>
                </a:lnTo>
                <a:lnTo>
                  <a:pt x="95010" y="82313"/>
                </a:lnTo>
                <a:lnTo>
                  <a:pt x="95403" y="91281"/>
                </a:lnTo>
                <a:lnTo>
                  <a:pt x="95403" y="91281"/>
                </a:lnTo>
                <a:lnTo>
                  <a:pt x="92967" y="91922"/>
                </a:lnTo>
                <a:lnTo>
                  <a:pt x="90923" y="92349"/>
                </a:lnTo>
                <a:lnTo>
                  <a:pt x="89116" y="92562"/>
                </a:lnTo>
                <a:lnTo>
                  <a:pt x="87623" y="92669"/>
                </a:lnTo>
                <a:lnTo>
                  <a:pt x="87623" y="92669"/>
                </a:lnTo>
                <a:lnTo>
                  <a:pt x="86051" y="92562"/>
                </a:lnTo>
                <a:lnTo>
                  <a:pt x="84637" y="92456"/>
                </a:lnTo>
                <a:lnTo>
                  <a:pt x="83379" y="92135"/>
                </a:lnTo>
                <a:lnTo>
                  <a:pt x="82200" y="91708"/>
                </a:lnTo>
                <a:lnTo>
                  <a:pt x="81100" y="91068"/>
                </a:lnTo>
                <a:lnTo>
                  <a:pt x="80236" y="90427"/>
                </a:lnTo>
                <a:lnTo>
                  <a:pt x="79450" y="89573"/>
                </a:lnTo>
                <a:lnTo>
                  <a:pt x="78743" y="88612"/>
                </a:lnTo>
                <a:lnTo>
                  <a:pt x="78743" y="88612"/>
                </a:lnTo>
                <a:lnTo>
                  <a:pt x="78193" y="87544"/>
                </a:lnTo>
                <a:lnTo>
                  <a:pt x="77721" y="86157"/>
                </a:lnTo>
                <a:lnTo>
                  <a:pt x="77328" y="84662"/>
                </a:lnTo>
                <a:lnTo>
                  <a:pt x="77014" y="82847"/>
                </a:lnTo>
                <a:lnTo>
                  <a:pt x="76699" y="80819"/>
                </a:lnTo>
                <a:lnTo>
                  <a:pt x="76542" y="78577"/>
                </a:lnTo>
                <a:lnTo>
                  <a:pt x="76385" y="76121"/>
                </a:lnTo>
                <a:lnTo>
                  <a:pt x="76385" y="73452"/>
                </a:lnTo>
                <a:lnTo>
                  <a:pt x="76385" y="49537"/>
                </a:lnTo>
                <a:lnTo>
                  <a:pt x="70570" y="49537"/>
                </a:lnTo>
                <a:lnTo>
                  <a:pt x="70570" y="39929"/>
                </a:lnTo>
                <a:lnTo>
                  <a:pt x="76385" y="39929"/>
                </a:lnTo>
                <a:lnTo>
                  <a:pt x="76385" y="24982"/>
                </a:lnTo>
                <a:lnTo>
                  <a:pt x="84558" y="24982"/>
                </a:lnTo>
                <a:lnTo>
                  <a:pt x="84558" y="39929"/>
                </a:lnTo>
                <a:lnTo>
                  <a:pt x="95088" y="39929"/>
                </a:lnTo>
                <a:lnTo>
                  <a:pt x="95088" y="49537"/>
                </a:lnTo>
                <a:close/>
                <a:moveTo>
                  <a:pt x="34813" y="77936"/>
                </a:moveTo>
                <a:lnTo>
                  <a:pt x="34813" y="77936"/>
                </a:lnTo>
                <a:lnTo>
                  <a:pt x="35128" y="78683"/>
                </a:lnTo>
                <a:lnTo>
                  <a:pt x="35521" y="79324"/>
                </a:lnTo>
                <a:lnTo>
                  <a:pt x="35992" y="79964"/>
                </a:lnTo>
                <a:lnTo>
                  <a:pt x="36385" y="80498"/>
                </a:lnTo>
                <a:lnTo>
                  <a:pt x="36935" y="81139"/>
                </a:lnTo>
                <a:lnTo>
                  <a:pt x="37407" y="81566"/>
                </a:lnTo>
                <a:lnTo>
                  <a:pt x="37957" y="81993"/>
                </a:lnTo>
                <a:lnTo>
                  <a:pt x="38585" y="82420"/>
                </a:lnTo>
                <a:lnTo>
                  <a:pt x="39921" y="83061"/>
                </a:lnTo>
                <a:lnTo>
                  <a:pt x="41336" y="83594"/>
                </a:lnTo>
                <a:lnTo>
                  <a:pt x="42986" y="83808"/>
                </a:lnTo>
                <a:lnTo>
                  <a:pt x="44715" y="83915"/>
                </a:lnTo>
                <a:lnTo>
                  <a:pt x="44715" y="83915"/>
                </a:lnTo>
                <a:lnTo>
                  <a:pt x="46444" y="83808"/>
                </a:lnTo>
                <a:lnTo>
                  <a:pt x="48016" y="83594"/>
                </a:lnTo>
                <a:lnTo>
                  <a:pt x="49509" y="83061"/>
                </a:lnTo>
                <a:lnTo>
                  <a:pt x="50845" y="82420"/>
                </a:lnTo>
                <a:lnTo>
                  <a:pt x="51395" y="82100"/>
                </a:lnTo>
                <a:lnTo>
                  <a:pt x="51945" y="81673"/>
                </a:lnTo>
                <a:lnTo>
                  <a:pt x="52495" y="81139"/>
                </a:lnTo>
                <a:lnTo>
                  <a:pt x="52967" y="80605"/>
                </a:lnTo>
                <a:lnTo>
                  <a:pt x="53438" y="80071"/>
                </a:lnTo>
                <a:lnTo>
                  <a:pt x="53831" y="79431"/>
                </a:lnTo>
                <a:lnTo>
                  <a:pt x="54224" y="78683"/>
                </a:lnTo>
                <a:lnTo>
                  <a:pt x="54538" y="78043"/>
                </a:lnTo>
                <a:lnTo>
                  <a:pt x="54538" y="78043"/>
                </a:lnTo>
                <a:lnTo>
                  <a:pt x="55167" y="76441"/>
                </a:lnTo>
                <a:lnTo>
                  <a:pt x="55639" y="74520"/>
                </a:lnTo>
                <a:lnTo>
                  <a:pt x="56110" y="72384"/>
                </a:lnTo>
                <a:lnTo>
                  <a:pt x="56424" y="70036"/>
                </a:lnTo>
                <a:lnTo>
                  <a:pt x="56739" y="67367"/>
                </a:lnTo>
                <a:lnTo>
                  <a:pt x="56896" y="64484"/>
                </a:lnTo>
                <a:lnTo>
                  <a:pt x="57053" y="61388"/>
                </a:lnTo>
                <a:lnTo>
                  <a:pt x="57053" y="57972"/>
                </a:lnTo>
                <a:lnTo>
                  <a:pt x="57053" y="57972"/>
                </a:lnTo>
                <a:lnTo>
                  <a:pt x="57053" y="54555"/>
                </a:lnTo>
                <a:lnTo>
                  <a:pt x="56896" y="51352"/>
                </a:lnTo>
                <a:lnTo>
                  <a:pt x="56739" y="48470"/>
                </a:lnTo>
                <a:lnTo>
                  <a:pt x="56424" y="45694"/>
                </a:lnTo>
                <a:lnTo>
                  <a:pt x="56031" y="43238"/>
                </a:lnTo>
                <a:lnTo>
                  <a:pt x="55639" y="41103"/>
                </a:lnTo>
                <a:lnTo>
                  <a:pt x="55088" y="39075"/>
                </a:lnTo>
                <a:lnTo>
                  <a:pt x="54460" y="37367"/>
                </a:lnTo>
                <a:lnTo>
                  <a:pt x="54460" y="37367"/>
                </a:lnTo>
                <a:lnTo>
                  <a:pt x="54145" y="36619"/>
                </a:lnTo>
                <a:lnTo>
                  <a:pt x="53752" y="35872"/>
                </a:lnTo>
                <a:lnTo>
                  <a:pt x="53281" y="35231"/>
                </a:lnTo>
                <a:lnTo>
                  <a:pt x="52888" y="34591"/>
                </a:lnTo>
                <a:lnTo>
                  <a:pt x="52417" y="34057"/>
                </a:lnTo>
                <a:lnTo>
                  <a:pt x="51866" y="33523"/>
                </a:lnTo>
                <a:lnTo>
                  <a:pt x="51316" y="32989"/>
                </a:lnTo>
                <a:lnTo>
                  <a:pt x="50688" y="32562"/>
                </a:lnTo>
                <a:lnTo>
                  <a:pt x="50059" y="32242"/>
                </a:lnTo>
                <a:lnTo>
                  <a:pt x="49430" y="31922"/>
                </a:lnTo>
                <a:lnTo>
                  <a:pt x="48016" y="31388"/>
                </a:lnTo>
                <a:lnTo>
                  <a:pt x="46444" y="31068"/>
                </a:lnTo>
                <a:lnTo>
                  <a:pt x="44715" y="30961"/>
                </a:lnTo>
                <a:lnTo>
                  <a:pt x="44715" y="30961"/>
                </a:lnTo>
                <a:lnTo>
                  <a:pt x="42986" y="31068"/>
                </a:lnTo>
                <a:lnTo>
                  <a:pt x="41415" y="31388"/>
                </a:lnTo>
                <a:lnTo>
                  <a:pt x="40000" y="31922"/>
                </a:lnTo>
                <a:lnTo>
                  <a:pt x="38664" y="32562"/>
                </a:lnTo>
                <a:lnTo>
                  <a:pt x="38114" y="32989"/>
                </a:lnTo>
                <a:lnTo>
                  <a:pt x="37564" y="33523"/>
                </a:lnTo>
                <a:lnTo>
                  <a:pt x="37014" y="34057"/>
                </a:lnTo>
                <a:lnTo>
                  <a:pt x="36542" y="34591"/>
                </a:lnTo>
                <a:lnTo>
                  <a:pt x="36071" y="35231"/>
                </a:lnTo>
                <a:lnTo>
                  <a:pt x="35599" y="35872"/>
                </a:lnTo>
                <a:lnTo>
                  <a:pt x="35285" y="36619"/>
                </a:lnTo>
                <a:lnTo>
                  <a:pt x="34892" y="37367"/>
                </a:lnTo>
                <a:lnTo>
                  <a:pt x="34892" y="37367"/>
                </a:lnTo>
                <a:lnTo>
                  <a:pt x="34263" y="39075"/>
                </a:lnTo>
                <a:lnTo>
                  <a:pt x="33713" y="41103"/>
                </a:lnTo>
                <a:lnTo>
                  <a:pt x="33242" y="43238"/>
                </a:lnTo>
                <a:lnTo>
                  <a:pt x="32927" y="45694"/>
                </a:lnTo>
                <a:lnTo>
                  <a:pt x="32613" y="48363"/>
                </a:lnTo>
                <a:lnTo>
                  <a:pt x="32377" y="51246"/>
                </a:lnTo>
                <a:lnTo>
                  <a:pt x="32299" y="54448"/>
                </a:lnTo>
                <a:lnTo>
                  <a:pt x="32220" y="57865"/>
                </a:lnTo>
                <a:lnTo>
                  <a:pt x="32220" y="57865"/>
                </a:lnTo>
                <a:lnTo>
                  <a:pt x="32299" y="61174"/>
                </a:lnTo>
                <a:lnTo>
                  <a:pt x="32377" y="64377"/>
                </a:lnTo>
                <a:lnTo>
                  <a:pt x="32613" y="67260"/>
                </a:lnTo>
                <a:lnTo>
                  <a:pt x="32927" y="69822"/>
                </a:lnTo>
                <a:lnTo>
                  <a:pt x="33242" y="72278"/>
                </a:lnTo>
                <a:lnTo>
                  <a:pt x="33713" y="74413"/>
                </a:lnTo>
                <a:lnTo>
                  <a:pt x="34185" y="76228"/>
                </a:lnTo>
                <a:lnTo>
                  <a:pt x="34813" y="77936"/>
                </a:lnTo>
                <a:lnTo>
                  <a:pt x="34813" y="77936"/>
                </a:lnTo>
                <a:close/>
                <a:moveTo>
                  <a:pt x="44715" y="93950"/>
                </a:moveTo>
                <a:lnTo>
                  <a:pt x="44715" y="93950"/>
                </a:lnTo>
                <a:lnTo>
                  <a:pt x="43222" y="93950"/>
                </a:lnTo>
                <a:lnTo>
                  <a:pt x="41886" y="93843"/>
                </a:lnTo>
                <a:lnTo>
                  <a:pt x="40472" y="93630"/>
                </a:lnTo>
                <a:lnTo>
                  <a:pt x="39214" y="93416"/>
                </a:lnTo>
                <a:lnTo>
                  <a:pt x="37957" y="93096"/>
                </a:lnTo>
                <a:lnTo>
                  <a:pt x="36857" y="92776"/>
                </a:lnTo>
                <a:lnTo>
                  <a:pt x="35678" y="92242"/>
                </a:lnTo>
                <a:lnTo>
                  <a:pt x="34656" y="91815"/>
                </a:lnTo>
                <a:lnTo>
                  <a:pt x="33635" y="91174"/>
                </a:lnTo>
                <a:lnTo>
                  <a:pt x="32692" y="90534"/>
                </a:lnTo>
                <a:lnTo>
                  <a:pt x="31827" y="89893"/>
                </a:lnTo>
                <a:lnTo>
                  <a:pt x="30963" y="89039"/>
                </a:lnTo>
                <a:lnTo>
                  <a:pt x="30177" y="88185"/>
                </a:lnTo>
                <a:lnTo>
                  <a:pt x="29470" y="87331"/>
                </a:lnTo>
                <a:lnTo>
                  <a:pt x="28762" y="86370"/>
                </a:lnTo>
                <a:lnTo>
                  <a:pt x="28212" y="85302"/>
                </a:lnTo>
                <a:lnTo>
                  <a:pt x="28212" y="85302"/>
                </a:lnTo>
                <a:lnTo>
                  <a:pt x="27583" y="84128"/>
                </a:lnTo>
                <a:lnTo>
                  <a:pt x="27112" y="82954"/>
                </a:lnTo>
                <a:lnTo>
                  <a:pt x="26562" y="81673"/>
                </a:lnTo>
                <a:lnTo>
                  <a:pt x="26169" y="80285"/>
                </a:lnTo>
                <a:lnTo>
                  <a:pt x="25697" y="78897"/>
                </a:lnTo>
                <a:lnTo>
                  <a:pt x="25305" y="77402"/>
                </a:lnTo>
                <a:lnTo>
                  <a:pt x="24990" y="75801"/>
                </a:lnTo>
                <a:lnTo>
                  <a:pt x="24676" y="74093"/>
                </a:lnTo>
                <a:lnTo>
                  <a:pt x="24126" y="70463"/>
                </a:lnTo>
                <a:lnTo>
                  <a:pt x="23811" y="66619"/>
                </a:lnTo>
                <a:lnTo>
                  <a:pt x="23576" y="62456"/>
                </a:lnTo>
                <a:lnTo>
                  <a:pt x="23497" y="57865"/>
                </a:lnTo>
                <a:lnTo>
                  <a:pt x="23497" y="57865"/>
                </a:lnTo>
                <a:lnTo>
                  <a:pt x="23576" y="53381"/>
                </a:lnTo>
                <a:lnTo>
                  <a:pt x="23811" y="49110"/>
                </a:lnTo>
                <a:lnTo>
                  <a:pt x="24204" y="45160"/>
                </a:lnTo>
                <a:lnTo>
                  <a:pt x="24676" y="41530"/>
                </a:lnTo>
                <a:lnTo>
                  <a:pt x="24990" y="39822"/>
                </a:lnTo>
                <a:lnTo>
                  <a:pt x="25383" y="38221"/>
                </a:lnTo>
                <a:lnTo>
                  <a:pt x="25776" y="36726"/>
                </a:lnTo>
                <a:lnTo>
                  <a:pt x="26169" y="35231"/>
                </a:lnTo>
                <a:lnTo>
                  <a:pt x="26640" y="33843"/>
                </a:lnTo>
                <a:lnTo>
                  <a:pt x="27112" y="32456"/>
                </a:lnTo>
                <a:lnTo>
                  <a:pt x="27662" y="31281"/>
                </a:lnTo>
                <a:lnTo>
                  <a:pt x="28291" y="30107"/>
                </a:lnTo>
                <a:lnTo>
                  <a:pt x="28291" y="30107"/>
                </a:lnTo>
                <a:lnTo>
                  <a:pt x="28841" y="28932"/>
                </a:lnTo>
                <a:lnTo>
                  <a:pt x="29548" y="27972"/>
                </a:lnTo>
                <a:lnTo>
                  <a:pt x="30255" y="27011"/>
                </a:lnTo>
                <a:lnTo>
                  <a:pt x="31041" y="26050"/>
                </a:lnTo>
                <a:lnTo>
                  <a:pt x="31906" y="25302"/>
                </a:lnTo>
                <a:lnTo>
                  <a:pt x="32770" y="24555"/>
                </a:lnTo>
                <a:lnTo>
                  <a:pt x="33713" y="23915"/>
                </a:lnTo>
                <a:lnTo>
                  <a:pt x="34735" y="23274"/>
                </a:lnTo>
                <a:lnTo>
                  <a:pt x="35756" y="22740"/>
                </a:lnTo>
                <a:lnTo>
                  <a:pt x="36935" y="22313"/>
                </a:lnTo>
                <a:lnTo>
                  <a:pt x="38035" y="21886"/>
                </a:lnTo>
                <a:lnTo>
                  <a:pt x="39293" y="21566"/>
                </a:lnTo>
                <a:lnTo>
                  <a:pt x="40550" y="21352"/>
                </a:lnTo>
                <a:lnTo>
                  <a:pt x="41886" y="21139"/>
                </a:lnTo>
                <a:lnTo>
                  <a:pt x="43301" y="21032"/>
                </a:lnTo>
                <a:lnTo>
                  <a:pt x="44715" y="21032"/>
                </a:lnTo>
                <a:lnTo>
                  <a:pt x="44715" y="21032"/>
                </a:lnTo>
                <a:lnTo>
                  <a:pt x="46130" y="21032"/>
                </a:lnTo>
                <a:lnTo>
                  <a:pt x="47544" y="21139"/>
                </a:lnTo>
                <a:lnTo>
                  <a:pt x="48880" y="21352"/>
                </a:lnTo>
                <a:lnTo>
                  <a:pt x="50138" y="21566"/>
                </a:lnTo>
                <a:lnTo>
                  <a:pt x="51316" y="21886"/>
                </a:lnTo>
                <a:lnTo>
                  <a:pt x="52495" y="22206"/>
                </a:lnTo>
                <a:lnTo>
                  <a:pt x="53595" y="22740"/>
                </a:lnTo>
                <a:lnTo>
                  <a:pt x="54617" y="23274"/>
                </a:lnTo>
                <a:lnTo>
                  <a:pt x="55639" y="23808"/>
                </a:lnTo>
                <a:lnTo>
                  <a:pt x="56582" y="24555"/>
                </a:lnTo>
                <a:lnTo>
                  <a:pt x="57446" y="25302"/>
                </a:lnTo>
                <a:lnTo>
                  <a:pt x="58310" y="26050"/>
                </a:lnTo>
                <a:lnTo>
                  <a:pt x="59096" y="26904"/>
                </a:lnTo>
                <a:lnTo>
                  <a:pt x="59804" y="27865"/>
                </a:lnTo>
                <a:lnTo>
                  <a:pt x="60511" y="28932"/>
                </a:lnTo>
                <a:lnTo>
                  <a:pt x="61139" y="30000"/>
                </a:lnTo>
                <a:lnTo>
                  <a:pt x="61139" y="30000"/>
                </a:lnTo>
                <a:lnTo>
                  <a:pt x="61690" y="31174"/>
                </a:lnTo>
                <a:lnTo>
                  <a:pt x="62240" y="32456"/>
                </a:lnTo>
                <a:lnTo>
                  <a:pt x="62711" y="33737"/>
                </a:lnTo>
                <a:lnTo>
                  <a:pt x="63183" y="35125"/>
                </a:lnTo>
                <a:lnTo>
                  <a:pt x="63576" y="36619"/>
                </a:lnTo>
                <a:lnTo>
                  <a:pt x="63969" y="38114"/>
                </a:lnTo>
                <a:lnTo>
                  <a:pt x="64361" y="39822"/>
                </a:lnTo>
                <a:lnTo>
                  <a:pt x="64676" y="41530"/>
                </a:lnTo>
                <a:lnTo>
                  <a:pt x="65147" y="45160"/>
                </a:lnTo>
                <a:lnTo>
                  <a:pt x="65540" y="49004"/>
                </a:lnTo>
                <a:lnTo>
                  <a:pt x="65776" y="53274"/>
                </a:lnTo>
                <a:lnTo>
                  <a:pt x="65855" y="57865"/>
                </a:lnTo>
                <a:lnTo>
                  <a:pt x="65855" y="57865"/>
                </a:lnTo>
                <a:lnTo>
                  <a:pt x="65776" y="60854"/>
                </a:lnTo>
                <a:lnTo>
                  <a:pt x="65697" y="63737"/>
                </a:lnTo>
                <a:lnTo>
                  <a:pt x="65540" y="66406"/>
                </a:lnTo>
                <a:lnTo>
                  <a:pt x="65305" y="69075"/>
                </a:lnTo>
                <a:lnTo>
                  <a:pt x="65069" y="71423"/>
                </a:lnTo>
                <a:lnTo>
                  <a:pt x="64754" y="73772"/>
                </a:lnTo>
                <a:lnTo>
                  <a:pt x="64361" y="75907"/>
                </a:lnTo>
                <a:lnTo>
                  <a:pt x="63890" y="77829"/>
                </a:lnTo>
                <a:lnTo>
                  <a:pt x="63890" y="77829"/>
                </a:lnTo>
                <a:lnTo>
                  <a:pt x="63340" y="79751"/>
                </a:lnTo>
                <a:lnTo>
                  <a:pt x="62790" y="81459"/>
                </a:lnTo>
                <a:lnTo>
                  <a:pt x="62083" y="83061"/>
                </a:lnTo>
                <a:lnTo>
                  <a:pt x="61297" y="84555"/>
                </a:lnTo>
                <a:lnTo>
                  <a:pt x="60511" y="85943"/>
                </a:lnTo>
                <a:lnTo>
                  <a:pt x="59568" y="87224"/>
                </a:lnTo>
                <a:lnTo>
                  <a:pt x="58625" y="88399"/>
                </a:lnTo>
                <a:lnTo>
                  <a:pt x="57525" y="89466"/>
                </a:lnTo>
                <a:lnTo>
                  <a:pt x="63890" y="103452"/>
                </a:lnTo>
                <a:lnTo>
                  <a:pt x="56110" y="108363"/>
                </a:lnTo>
                <a:lnTo>
                  <a:pt x="49352" y="93310"/>
                </a:lnTo>
                <a:lnTo>
                  <a:pt x="49352" y="93310"/>
                </a:lnTo>
                <a:lnTo>
                  <a:pt x="48487" y="93630"/>
                </a:lnTo>
                <a:lnTo>
                  <a:pt x="47466" y="93843"/>
                </a:lnTo>
                <a:lnTo>
                  <a:pt x="46208" y="93950"/>
                </a:lnTo>
                <a:lnTo>
                  <a:pt x="44715" y="93950"/>
                </a:lnTo>
                <a:lnTo>
                  <a:pt x="44715" y="93950"/>
                </a:lnTo>
                <a:close/>
                <a:moveTo>
                  <a:pt x="108448" y="0"/>
                </a:moveTo>
                <a:lnTo>
                  <a:pt x="104283" y="0"/>
                </a:lnTo>
                <a:lnTo>
                  <a:pt x="16660" y="0"/>
                </a:lnTo>
                <a:lnTo>
                  <a:pt x="0" y="22527"/>
                </a:lnTo>
                <a:lnTo>
                  <a:pt x="0" y="98114"/>
                </a:lnTo>
                <a:lnTo>
                  <a:pt x="0" y="104306"/>
                </a:lnTo>
                <a:lnTo>
                  <a:pt x="0" y="120000"/>
                </a:lnTo>
                <a:lnTo>
                  <a:pt x="11552" y="120000"/>
                </a:lnTo>
                <a:lnTo>
                  <a:pt x="15717" y="120000"/>
                </a:lnTo>
                <a:lnTo>
                  <a:pt x="103340" y="120000"/>
                </a:lnTo>
                <a:lnTo>
                  <a:pt x="120000" y="97367"/>
                </a:lnTo>
                <a:lnTo>
                  <a:pt x="120000" y="21779"/>
                </a:lnTo>
                <a:lnTo>
                  <a:pt x="120000" y="15587"/>
                </a:lnTo>
                <a:lnTo>
                  <a:pt x="120000" y="0"/>
                </a:lnTo>
                <a:lnTo>
                  <a:pt x="1084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88"/>
          <p:cNvSpPr txBox="1">
            <a:spLocks noGrp="1"/>
          </p:cNvSpPr>
          <p:nvPr>
            <p:ph type="ctrTitle"/>
          </p:nvPr>
        </p:nvSpPr>
        <p:spPr>
          <a:xfrm>
            <a:off x="550863" y="692671"/>
            <a:ext cx="4897438" cy="417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Titillium Web"/>
              <a:buNone/>
              <a:defRPr sz="48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88"/>
          <p:cNvSpPr txBox="1">
            <a:spLocks noGrp="1"/>
          </p:cNvSpPr>
          <p:nvPr>
            <p:ph type="body" idx="1"/>
          </p:nvPr>
        </p:nvSpPr>
        <p:spPr>
          <a:xfrm>
            <a:off x="550863" y="5013176"/>
            <a:ext cx="4897437" cy="1152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48895"/>
              </a:buClr>
              <a:buSzPts val="1400"/>
              <a:buFont typeface="Titillium Web"/>
              <a:buNone/>
              <a:defRPr sz="1400">
                <a:solidFill>
                  <a:srgbClr val="848895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4301425"/>
      </p:ext>
    </p:extLst>
  </p:cSld>
  <p:clrMapOvr>
    <a:masterClrMapping/>
  </p:clrMapOvr>
  <p:transition spd="med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46233" y="2304400"/>
            <a:ext cx="10371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087224" y="4326500"/>
            <a:ext cx="10066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1600"/>
              <a:buNone/>
              <a:defRPr sz="2133">
                <a:solidFill>
                  <a:srgbClr val="00FF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2"/>
          </p:nvPr>
        </p:nvSpPr>
        <p:spPr>
          <a:xfrm>
            <a:off x="840000" y="1599756"/>
            <a:ext cx="10655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800"/>
              <a:buNone/>
              <a:defRPr sz="3733">
                <a:solidFill>
                  <a:srgbClr val="00FF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800"/>
              <a:buNone/>
              <a:defRPr sz="3733">
                <a:solidFill>
                  <a:srgbClr val="00FF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800"/>
              <a:buNone/>
              <a:defRPr sz="3733">
                <a:solidFill>
                  <a:srgbClr val="00FF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800"/>
              <a:buNone/>
              <a:defRPr sz="3733">
                <a:solidFill>
                  <a:srgbClr val="00FF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800"/>
              <a:buNone/>
              <a:defRPr sz="3733">
                <a:solidFill>
                  <a:srgbClr val="00FF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800"/>
              <a:buNone/>
              <a:defRPr sz="3733">
                <a:solidFill>
                  <a:srgbClr val="00FF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800"/>
              <a:buNone/>
              <a:defRPr sz="3733">
                <a:solidFill>
                  <a:srgbClr val="00FF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800"/>
              <a:buNone/>
              <a:defRPr sz="3733">
                <a:solidFill>
                  <a:srgbClr val="00FF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800"/>
              <a:buNone/>
              <a:defRPr sz="3733">
                <a:solidFill>
                  <a:srgbClr val="00FF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9300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35">
          <p15:clr>
            <a:srgbClr val="FA7B17"/>
          </p15:clr>
        </p15:guide>
        <p15:guide id="2" pos="397">
          <p15:clr>
            <a:srgbClr val="FA7B17"/>
          </p15:clr>
        </p15:guide>
        <p15:guide id="3" pos="5300">
          <p15:clr>
            <a:srgbClr val="FA7B17"/>
          </p15:clr>
        </p15:guide>
        <p15:guide id="4" orient="horz" pos="1044">
          <p15:clr>
            <a:srgbClr val="FA7B17"/>
          </p15:clr>
        </p15:guide>
        <p15:guide id="5" pos="460">
          <p15:clr>
            <a:srgbClr val="FA7B17"/>
          </p15:clr>
        </p15:guide>
        <p15:guide id="6" pos="5216">
          <p15:clr>
            <a:srgbClr val="FA7B17"/>
          </p15:clr>
        </p15:guide>
        <p15:guide id="7" orient="horz" pos="850">
          <p15:clr>
            <a:srgbClr val="FA7B17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840000" y="2867800"/>
            <a:ext cx="993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5333" b="1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840000" y="2168523"/>
            <a:ext cx="10655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800"/>
              <a:buNone/>
              <a:defRPr sz="3733">
                <a:solidFill>
                  <a:srgbClr val="00FF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800"/>
              <a:buNone/>
              <a:defRPr sz="3733">
                <a:solidFill>
                  <a:srgbClr val="00FF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800"/>
              <a:buNone/>
              <a:defRPr sz="3733">
                <a:solidFill>
                  <a:srgbClr val="00FF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800"/>
              <a:buNone/>
              <a:defRPr sz="3733">
                <a:solidFill>
                  <a:srgbClr val="00FF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800"/>
              <a:buNone/>
              <a:defRPr sz="3733">
                <a:solidFill>
                  <a:srgbClr val="00FF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800"/>
              <a:buNone/>
              <a:defRPr sz="3733">
                <a:solidFill>
                  <a:srgbClr val="00FF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800"/>
              <a:buNone/>
              <a:defRPr sz="3733">
                <a:solidFill>
                  <a:srgbClr val="00FF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800"/>
              <a:buNone/>
              <a:defRPr sz="3733">
                <a:solidFill>
                  <a:srgbClr val="00FF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800"/>
              <a:buNone/>
              <a:defRPr sz="3733">
                <a:solidFill>
                  <a:srgbClr val="00FF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207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">
          <p15:clr>
            <a:srgbClr val="FA7B17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415600" y="2067033"/>
            <a:ext cx="11360800" cy="40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1pPr>
            <a:lvl2pPr marL="1219170" lvl="1" indent="-474121" rtl="0">
              <a:spcBef>
                <a:spcPts val="2133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 rtl="0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 rtl="0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 rtl="0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 rtl="0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 rtl="0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 rtl="0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 rtl="0">
              <a:spcBef>
                <a:spcPts val="2133"/>
              </a:spcBef>
              <a:spcAft>
                <a:spcPts val="2133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240284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20392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47247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10642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91542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273175" y="551147"/>
            <a:ext cx="10918825" cy="6307137"/>
          </a:xfrm>
          <a:custGeom>
            <a:avLst/>
            <a:gdLst>
              <a:gd name="T0" fmla="*/ 6878 w 6878"/>
              <a:gd name="T1" fmla="*/ 0 h 3973"/>
              <a:gd name="T2" fmla="*/ 6878 w 6878"/>
              <a:gd name="T3" fmla="*/ 3973 h 3973"/>
              <a:gd name="T4" fmla="*/ 310 w 6878"/>
              <a:gd name="T5" fmla="*/ 3973 h 3973"/>
              <a:gd name="T6" fmla="*/ 0 w 6878"/>
              <a:gd name="T7" fmla="*/ 3220 h 3973"/>
              <a:gd name="T8" fmla="*/ 0 w 6878"/>
              <a:gd name="T9" fmla="*/ 3220 h 3973"/>
              <a:gd name="T10" fmla="*/ 0 w 6878"/>
              <a:gd name="T11" fmla="*/ 3220 h 3973"/>
              <a:gd name="T12" fmla="*/ 1043 w 6878"/>
              <a:gd name="T13" fmla="*/ 1496 h 3973"/>
              <a:gd name="T14" fmla="*/ 6878 w 6878"/>
              <a:gd name="T15" fmla="*/ 0 h 39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878" h="3973">
                <a:moveTo>
                  <a:pt x="6878" y="0"/>
                </a:moveTo>
                <a:lnTo>
                  <a:pt x="6878" y="3973"/>
                </a:lnTo>
                <a:lnTo>
                  <a:pt x="310" y="3973"/>
                </a:lnTo>
                <a:lnTo>
                  <a:pt x="0" y="3220"/>
                </a:lnTo>
                <a:lnTo>
                  <a:pt x="0" y="3220"/>
                </a:lnTo>
                <a:lnTo>
                  <a:pt x="0" y="3220"/>
                </a:lnTo>
                <a:lnTo>
                  <a:pt x="1043" y="1496"/>
                </a:lnTo>
                <a:lnTo>
                  <a:pt x="687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83338" y="2924175"/>
            <a:ext cx="5257799" cy="1800969"/>
          </a:xfrm>
        </p:spPr>
        <p:txBody>
          <a:bodyPr anchor="b" anchorCtr="0"/>
          <a:lstStyle>
            <a:lvl1pPr algn="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83338" y="4868862"/>
            <a:ext cx="5257800" cy="864394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69B70B3-1A03-4256-9B25-6BC6262B2312}" type="datetime3">
              <a:rPr lang="en-US" smtClean="0"/>
              <a:pPr/>
              <a:t>21 June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The Qt Company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383338" y="5733256"/>
            <a:ext cx="5257800" cy="432594"/>
          </a:xfrm>
        </p:spPr>
        <p:txBody>
          <a:bodyPr anchor="b" anchorCtr="0"/>
          <a:lstStyle>
            <a:lvl1pPr marL="0" indent="0" algn="r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date</a:t>
            </a:r>
            <a:endParaRPr lang="en-GB"/>
          </a:p>
        </p:txBody>
      </p:sp>
      <p:grpSp>
        <p:nvGrpSpPr>
          <p:cNvPr id="26" name="Group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51464" y="550800"/>
            <a:ext cx="720000" cy="529065"/>
            <a:chOff x="11151163" y="6165850"/>
            <a:chExt cx="489975" cy="360040"/>
          </a:xfrm>
        </p:grpSpPr>
        <p:sp>
          <p:nvSpPr>
            <p:cNvPr id="27" name="Snip Diagonal Corner Rectangle 26"/>
            <p:cNvSpPr/>
            <p:nvPr userDrawn="1"/>
          </p:nvSpPr>
          <p:spPr>
            <a:xfrm>
              <a:off x="11151538" y="6165850"/>
              <a:ext cx="489600" cy="360040"/>
            </a:xfrm>
            <a:prstGeom prst="snip2DiagRect">
              <a:avLst>
                <a:gd name="adj1" fmla="val 1960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8" name="Freeform 6"/>
            <p:cNvSpPr>
              <a:spLocks noChangeAspect="1" noEditPoints="1"/>
            </p:cNvSpPr>
            <p:nvPr userDrawn="1"/>
          </p:nvSpPr>
          <p:spPr bwMode="auto">
            <a:xfrm>
              <a:off x="11151163" y="6165850"/>
              <a:ext cx="489975" cy="360000"/>
            </a:xfrm>
            <a:custGeom>
              <a:avLst/>
              <a:gdLst>
                <a:gd name="T0" fmla="*/ 2431 w 3438"/>
                <a:gd name="T1" fmla="*/ 1652 h 2526"/>
                <a:gd name="T2" fmla="*/ 2460 w 3438"/>
                <a:gd name="T3" fmla="*/ 1720 h 2526"/>
                <a:gd name="T4" fmla="*/ 2533 w 3438"/>
                <a:gd name="T5" fmla="*/ 1741 h 2526"/>
                <a:gd name="T6" fmla="*/ 2577 w 3438"/>
                <a:gd name="T7" fmla="*/ 1947 h 2526"/>
                <a:gd name="T8" fmla="*/ 2406 w 3438"/>
                <a:gd name="T9" fmla="*/ 1943 h 2526"/>
                <a:gd name="T10" fmla="*/ 2298 w 3438"/>
                <a:gd name="T11" fmla="*/ 1903 h 2526"/>
                <a:gd name="T12" fmla="*/ 2226 w 3438"/>
                <a:gd name="T13" fmla="*/ 1815 h 2526"/>
                <a:gd name="T14" fmla="*/ 2192 w 3438"/>
                <a:gd name="T15" fmla="*/ 1655 h 2526"/>
                <a:gd name="T16" fmla="*/ 2188 w 3438"/>
                <a:gd name="T17" fmla="*/ 842 h 2526"/>
                <a:gd name="T18" fmla="*/ 1012 w 3438"/>
                <a:gd name="T19" fmla="*/ 1663 h 2526"/>
                <a:gd name="T20" fmla="*/ 1105 w 3438"/>
                <a:gd name="T21" fmla="*/ 1736 h 2526"/>
                <a:gd name="T22" fmla="*/ 1218 w 3438"/>
                <a:gd name="T23" fmla="*/ 1764 h 2526"/>
                <a:gd name="T24" fmla="*/ 1376 w 3438"/>
                <a:gd name="T25" fmla="*/ 1760 h 2526"/>
                <a:gd name="T26" fmla="*/ 1481 w 3438"/>
                <a:gd name="T27" fmla="*/ 1724 h 2526"/>
                <a:gd name="T28" fmla="*/ 1553 w 3438"/>
                <a:gd name="T29" fmla="*/ 1657 h 2526"/>
                <a:gd name="T30" fmla="*/ 1603 w 3438"/>
                <a:gd name="T31" fmla="*/ 1536 h 2526"/>
                <a:gd name="T32" fmla="*/ 1633 w 3438"/>
                <a:gd name="T33" fmla="*/ 1326 h 2526"/>
                <a:gd name="T34" fmla="*/ 1628 w 3438"/>
                <a:gd name="T35" fmla="*/ 1050 h 2526"/>
                <a:gd name="T36" fmla="*/ 1585 w 3438"/>
                <a:gd name="T37" fmla="*/ 844 h 2526"/>
                <a:gd name="T38" fmla="*/ 1514 w 3438"/>
                <a:gd name="T39" fmla="*/ 729 h 2526"/>
                <a:gd name="T40" fmla="*/ 1425 w 3438"/>
                <a:gd name="T41" fmla="*/ 675 h 2526"/>
                <a:gd name="T42" fmla="*/ 1280 w 3438"/>
                <a:gd name="T43" fmla="*/ 653 h 2526"/>
                <a:gd name="T44" fmla="*/ 1154 w 3438"/>
                <a:gd name="T45" fmla="*/ 669 h 2526"/>
                <a:gd name="T46" fmla="*/ 1046 w 3438"/>
                <a:gd name="T47" fmla="*/ 729 h 2526"/>
                <a:gd name="T48" fmla="*/ 985 w 3438"/>
                <a:gd name="T49" fmla="*/ 815 h 2526"/>
                <a:gd name="T50" fmla="*/ 938 w 3438"/>
                <a:gd name="T51" fmla="*/ 990 h 2526"/>
                <a:gd name="T52" fmla="*/ 923 w 3438"/>
                <a:gd name="T53" fmla="*/ 1254 h 2526"/>
                <a:gd name="T54" fmla="*/ 947 w 3438"/>
                <a:gd name="T55" fmla="*/ 1497 h 2526"/>
                <a:gd name="T56" fmla="*/ 998 w 3438"/>
                <a:gd name="T57" fmla="*/ 1641 h 2526"/>
                <a:gd name="T58" fmla="*/ 1142 w 3438"/>
                <a:gd name="T59" fmla="*/ 1970 h 2526"/>
                <a:gd name="T60" fmla="*/ 992 w 3438"/>
                <a:gd name="T61" fmla="*/ 1933 h 2526"/>
                <a:gd name="T62" fmla="*/ 864 w 3438"/>
                <a:gd name="T63" fmla="*/ 1857 h 2526"/>
                <a:gd name="T64" fmla="*/ 798 w 3438"/>
                <a:gd name="T65" fmla="*/ 1784 h 2526"/>
                <a:gd name="T66" fmla="*/ 731 w 3438"/>
                <a:gd name="T67" fmla="*/ 1645 h 2526"/>
                <a:gd name="T68" fmla="*/ 681 w 3438"/>
                <a:gd name="T69" fmla="*/ 1402 h 2526"/>
                <a:gd name="T70" fmla="*/ 674 w 3438"/>
                <a:gd name="T71" fmla="*/ 1124 h 2526"/>
                <a:gd name="T72" fmla="*/ 716 w 3438"/>
                <a:gd name="T73" fmla="*/ 839 h 2526"/>
                <a:gd name="T74" fmla="*/ 777 w 3438"/>
                <a:gd name="T75" fmla="*/ 684 h 2526"/>
                <a:gd name="T76" fmla="*/ 856 w 3438"/>
                <a:gd name="T77" fmla="*/ 579 h 2526"/>
                <a:gd name="T78" fmla="*/ 966 w 3438"/>
                <a:gd name="T79" fmla="*/ 502 h 2526"/>
                <a:gd name="T80" fmla="*/ 1125 w 3438"/>
                <a:gd name="T81" fmla="*/ 454 h 2526"/>
                <a:gd name="T82" fmla="*/ 1301 w 3438"/>
                <a:gd name="T83" fmla="*/ 443 h 2526"/>
                <a:gd name="T84" fmla="*/ 1471 w 3438"/>
                <a:gd name="T85" fmla="*/ 461 h 2526"/>
                <a:gd name="T86" fmla="*/ 1634 w 3438"/>
                <a:gd name="T87" fmla="*/ 524 h 2526"/>
                <a:gd name="T88" fmla="*/ 1723 w 3438"/>
                <a:gd name="T89" fmla="*/ 599 h 2526"/>
                <a:gd name="T90" fmla="*/ 1809 w 3438"/>
                <a:gd name="T91" fmla="*/ 740 h 2526"/>
                <a:gd name="T92" fmla="*/ 1867 w 3438"/>
                <a:gd name="T93" fmla="*/ 951 h 2526"/>
                <a:gd name="T94" fmla="*/ 1885 w 3438"/>
                <a:gd name="T95" fmla="*/ 1250 h 2526"/>
                <a:gd name="T96" fmla="*/ 1871 w 3438"/>
                <a:gd name="T97" fmla="*/ 1454 h 2526"/>
                <a:gd name="T98" fmla="*/ 1830 w 3438"/>
                <a:gd name="T99" fmla="*/ 1639 h 2526"/>
                <a:gd name="T100" fmla="*/ 1768 w 3438"/>
                <a:gd name="T101" fmla="*/ 1765 h 2526"/>
                <a:gd name="T102" fmla="*/ 1663 w 3438"/>
                <a:gd name="T103" fmla="*/ 1874 h 2526"/>
                <a:gd name="T104" fmla="*/ 1375 w 3438"/>
                <a:gd name="T105" fmla="*/ 1973 h 2526"/>
                <a:gd name="T106" fmla="*/ 2359 w 3438"/>
                <a:gd name="T107" fmla="*/ 0 h 2526"/>
                <a:gd name="T108" fmla="*/ 0 w 3438"/>
                <a:gd name="T109" fmla="*/ 2526 h 2526"/>
                <a:gd name="T110" fmla="*/ 3438 w 3438"/>
                <a:gd name="T111" fmla="*/ 1255 h 2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38" h="2526">
                  <a:moveTo>
                    <a:pt x="2724" y="1043"/>
                  </a:moveTo>
                  <a:lnTo>
                    <a:pt x="2423" y="1043"/>
                  </a:lnTo>
                  <a:lnTo>
                    <a:pt x="2423" y="1521"/>
                  </a:lnTo>
                  <a:lnTo>
                    <a:pt x="2423" y="1553"/>
                  </a:lnTo>
                  <a:lnTo>
                    <a:pt x="2424" y="1582"/>
                  </a:lnTo>
                  <a:lnTo>
                    <a:pt x="2425" y="1608"/>
                  </a:lnTo>
                  <a:lnTo>
                    <a:pt x="2428" y="1632"/>
                  </a:lnTo>
                  <a:lnTo>
                    <a:pt x="2431" y="1652"/>
                  </a:lnTo>
                  <a:lnTo>
                    <a:pt x="2434" y="1670"/>
                  </a:lnTo>
                  <a:lnTo>
                    <a:pt x="2438" y="1684"/>
                  </a:lnTo>
                  <a:lnTo>
                    <a:pt x="2442" y="1697"/>
                  </a:lnTo>
                  <a:lnTo>
                    <a:pt x="2446" y="1702"/>
                  </a:lnTo>
                  <a:lnTo>
                    <a:pt x="2449" y="1707"/>
                  </a:lnTo>
                  <a:lnTo>
                    <a:pt x="2452" y="1711"/>
                  </a:lnTo>
                  <a:lnTo>
                    <a:pt x="2456" y="1716"/>
                  </a:lnTo>
                  <a:lnTo>
                    <a:pt x="2460" y="1720"/>
                  </a:lnTo>
                  <a:lnTo>
                    <a:pt x="2466" y="1724"/>
                  </a:lnTo>
                  <a:lnTo>
                    <a:pt x="2477" y="1729"/>
                  </a:lnTo>
                  <a:lnTo>
                    <a:pt x="2491" y="1735"/>
                  </a:lnTo>
                  <a:lnTo>
                    <a:pt x="2499" y="1736"/>
                  </a:lnTo>
                  <a:lnTo>
                    <a:pt x="2506" y="1738"/>
                  </a:lnTo>
                  <a:lnTo>
                    <a:pt x="2514" y="1739"/>
                  </a:lnTo>
                  <a:lnTo>
                    <a:pt x="2523" y="1739"/>
                  </a:lnTo>
                  <a:lnTo>
                    <a:pt x="2533" y="1741"/>
                  </a:lnTo>
                  <a:lnTo>
                    <a:pt x="2542" y="1741"/>
                  </a:lnTo>
                  <a:lnTo>
                    <a:pt x="2722" y="1734"/>
                  </a:lnTo>
                  <a:lnTo>
                    <a:pt x="2732" y="1923"/>
                  </a:lnTo>
                  <a:lnTo>
                    <a:pt x="2697" y="1929"/>
                  </a:lnTo>
                  <a:lnTo>
                    <a:pt x="2664" y="1935"/>
                  </a:lnTo>
                  <a:lnTo>
                    <a:pt x="2633" y="1941"/>
                  </a:lnTo>
                  <a:lnTo>
                    <a:pt x="2603" y="1944"/>
                  </a:lnTo>
                  <a:lnTo>
                    <a:pt x="2577" y="1947"/>
                  </a:lnTo>
                  <a:lnTo>
                    <a:pt x="2553" y="1950"/>
                  </a:lnTo>
                  <a:lnTo>
                    <a:pt x="2530" y="1951"/>
                  </a:lnTo>
                  <a:lnTo>
                    <a:pt x="2510" y="1952"/>
                  </a:lnTo>
                  <a:lnTo>
                    <a:pt x="2487" y="1951"/>
                  </a:lnTo>
                  <a:lnTo>
                    <a:pt x="2466" y="1950"/>
                  </a:lnTo>
                  <a:lnTo>
                    <a:pt x="2445" y="1948"/>
                  </a:lnTo>
                  <a:lnTo>
                    <a:pt x="2425" y="1946"/>
                  </a:lnTo>
                  <a:lnTo>
                    <a:pt x="2406" y="1943"/>
                  </a:lnTo>
                  <a:lnTo>
                    <a:pt x="2388" y="1939"/>
                  </a:lnTo>
                  <a:lnTo>
                    <a:pt x="2370" y="1935"/>
                  </a:lnTo>
                  <a:lnTo>
                    <a:pt x="2362" y="1933"/>
                  </a:lnTo>
                  <a:lnTo>
                    <a:pt x="2354" y="1930"/>
                  </a:lnTo>
                  <a:lnTo>
                    <a:pt x="2339" y="1925"/>
                  </a:lnTo>
                  <a:lnTo>
                    <a:pt x="2324" y="1918"/>
                  </a:lnTo>
                  <a:lnTo>
                    <a:pt x="2311" y="1911"/>
                  </a:lnTo>
                  <a:lnTo>
                    <a:pt x="2298" y="1903"/>
                  </a:lnTo>
                  <a:lnTo>
                    <a:pt x="2286" y="1896"/>
                  </a:lnTo>
                  <a:lnTo>
                    <a:pt x="2276" y="1887"/>
                  </a:lnTo>
                  <a:lnTo>
                    <a:pt x="2265" y="1877"/>
                  </a:lnTo>
                  <a:lnTo>
                    <a:pt x="2256" y="1866"/>
                  </a:lnTo>
                  <a:lnTo>
                    <a:pt x="2249" y="1855"/>
                  </a:lnTo>
                  <a:lnTo>
                    <a:pt x="2241" y="1843"/>
                  </a:lnTo>
                  <a:lnTo>
                    <a:pt x="2233" y="1829"/>
                  </a:lnTo>
                  <a:lnTo>
                    <a:pt x="2226" y="1815"/>
                  </a:lnTo>
                  <a:lnTo>
                    <a:pt x="2220" y="1799"/>
                  </a:lnTo>
                  <a:lnTo>
                    <a:pt x="2215" y="1782"/>
                  </a:lnTo>
                  <a:lnTo>
                    <a:pt x="2209" y="1764"/>
                  </a:lnTo>
                  <a:lnTo>
                    <a:pt x="2205" y="1744"/>
                  </a:lnTo>
                  <a:lnTo>
                    <a:pt x="2201" y="1724"/>
                  </a:lnTo>
                  <a:lnTo>
                    <a:pt x="2198" y="1702"/>
                  </a:lnTo>
                  <a:lnTo>
                    <a:pt x="2195" y="1679"/>
                  </a:lnTo>
                  <a:lnTo>
                    <a:pt x="2192" y="1655"/>
                  </a:lnTo>
                  <a:lnTo>
                    <a:pt x="2190" y="1630"/>
                  </a:lnTo>
                  <a:lnTo>
                    <a:pt x="2189" y="1603"/>
                  </a:lnTo>
                  <a:lnTo>
                    <a:pt x="2188" y="1575"/>
                  </a:lnTo>
                  <a:lnTo>
                    <a:pt x="2188" y="1547"/>
                  </a:lnTo>
                  <a:lnTo>
                    <a:pt x="2188" y="1043"/>
                  </a:lnTo>
                  <a:lnTo>
                    <a:pt x="2021" y="1043"/>
                  </a:lnTo>
                  <a:lnTo>
                    <a:pt x="2021" y="842"/>
                  </a:lnTo>
                  <a:lnTo>
                    <a:pt x="2188" y="842"/>
                  </a:lnTo>
                  <a:lnTo>
                    <a:pt x="2188" y="526"/>
                  </a:lnTo>
                  <a:lnTo>
                    <a:pt x="2423" y="526"/>
                  </a:lnTo>
                  <a:lnTo>
                    <a:pt x="2423" y="842"/>
                  </a:lnTo>
                  <a:lnTo>
                    <a:pt x="2724" y="842"/>
                  </a:lnTo>
                  <a:lnTo>
                    <a:pt x="2724" y="1043"/>
                  </a:lnTo>
                  <a:close/>
                  <a:moveTo>
                    <a:pt x="998" y="1641"/>
                  </a:moveTo>
                  <a:lnTo>
                    <a:pt x="1007" y="1656"/>
                  </a:lnTo>
                  <a:lnTo>
                    <a:pt x="1012" y="1663"/>
                  </a:lnTo>
                  <a:lnTo>
                    <a:pt x="1018" y="1670"/>
                  </a:lnTo>
                  <a:lnTo>
                    <a:pt x="1029" y="1683"/>
                  </a:lnTo>
                  <a:lnTo>
                    <a:pt x="1043" y="1696"/>
                  </a:lnTo>
                  <a:lnTo>
                    <a:pt x="1056" y="1707"/>
                  </a:lnTo>
                  <a:lnTo>
                    <a:pt x="1072" y="1718"/>
                  </a:lnTo>
                  <a:lnTo>
                    <a:pt x="1088" y="1727"/>
                  </a:lnTo>
                  <a:lnTo>
                    <a:pt x="1097" y="1732"/>
                  </a:lnTo>
                  <a:lnTo>
                    <a:pt x="1105" y="1736"/>
                  </a:lnTo>
                  <a:lnTo>
                    <a:pt x="1123" y="1743"/>
                  </a:lnTo>
                  <a:lnTo>
                    <a:pt x="1143" y="1750"/>
                  </a:lnTo>
                  <a:lnTo>
                    <a:pt x="1153" y="1753"/>
                  </a:lnTo>
                  <a:lnTo>
                    <a:pt x="1163" y="1755"/>
                  </a:lnTo>
                  <a:lnTo>
                    <a:pt x="1185" y="1760"/>
                  </a:lnTo>
                  <a:lnTo>
                    <a:pt x="1195" y="1762"/>
                  </a:lnTo>
                  <a:lnTo>
                    <a:pt x="1207" y="1763"/>
                  </a:lnTo>
                  <a:lnTo>
                    <a:pt x="1218" y="1764"/>
                  </a:lnTo>
                  <a:lnTo>
                    <a:pt x="1230" y="1765"/>
                  </a:lnTo>
                  <a:lnTo>
                    <a:pt x="1254" y="1768"/>
                  </a:lnTo>
                  <a:lnTo>
                    <a:pt x="1280" y="1768"/>
                  </a:lnTo>
                  <a:lnTo>
                    <a:pt x="1306" y="1768"/>
                  </a:lnTo>
                  <a:lnTo>
                    <a:pt x="1330" y="1765"/>
                  </a:lnTo>
                  <a:lnTo>
                    <a:pt x="1342" y="1764"/>
                  </a:lnTo>
                  <a:lnTo>
                    <a:pt x="1353" y="1763"/>
                  </a:lnTo>
                  <a:lnTo>
                    <a:pt x="1376" y="1760"/>
                  </a:lnTo>
                  <a:lnTo>
                    <a:pt x="1397" y="1755"/>
                  </a:lnTo>
                  <a:lnTo>
                    <a:pt x="1418" y="1750"/>
                  </a:lnTo>
                  <a:lnTo>
                    <a:pt x="1428" y="1747"/>
                  </a:lnTo>
                  <a:lnTo>
                    <a:pt x="1437" y="1744"/>
                  </a:lnTo>
                  <a:lnTo>
                    <a:pt x="1455" y="1736"/>
                  </a:lnTo>
                  <a:lnTo>
                    <a:pt x="1464" y="1733"/>
                  </a:lnTo>
                  <a:lnTo>
                    <a:pt x="1473" y="1728"/>
                  </a:lnTo>
                  <a:lnTo>
                    <a:pt x="1481" y="1724"/>
                  </a:lnTo>
                  <a:lnTo>
                    <a:pt x="1489" y="1719"/>
                  </a:lnTo>
                  <a:lnTo>
                    <a:pt x="1503" y="1708"/>
                  </a:lnTo>
                  <a:lnTo>
                    <a:pt x="1510" y="1703"/>
                  </a:lnTo>
                  <a:lnTo>
                    <a:pt x="1517" y="1697"/>
                  </a:lnTo>
                  <a:lnTo>
                    <a:pt x="1530" y="1685"/>
                  </a:lnTo>
                  <a:lnTo>
                    <a:pt x="1536" y="1679"/>
                  </a:lnTo>
                  <a:lnTo>
                    <a:pt x="1541" y="1672"/>
                  </a:lnTo>
                  <a:lnTo>
                    <a:pt x="1553" y="1657"/>
                  </a:lnTo>
                  <a:lnTo>
                    <a:pt x="1562" y="1643"/>
                  </a:lnTo>
                  <a:lnTo>
                    <a:pt x="1571" y="1626"/>
                  </a:lnTo>
                  <a:lnTo>
                    <a:pt x="1579" y="1609"/>
                  </a:lnTo>
                  <a:lnTo>
                    <a:pt x="1583" y="1599"/>
                  </a:lnTo>
                  <a:lnTo>
                    <a:pt x="1587" y="1590"/>
                  </a:lnTo>
                  <a:lnTo>
                    <a:pt x="1594" y="1570"/>
                  </a:lnTo>
                  <a:lnTo>
                    <a:pt x="1600" y="1547"/>
                  </a:lnTo>
                  <a:lnTo>
                    <a:pt x="1603" y="1536"/>
                  </a:lnTo>
                  <a:lnTo>
                    <a:pt x="1607" y="1525"/>
                  </a:lnTo>
                  <a:lnTo>
                    <a:pt x="1612" y="1500"/>
                  </a:lnTo>
                  <a:lnTo>
                    <a:pt x="1617" y="1474"/>
                  </a:lnTo>
                  <a:lnTo>
                    <a:pt x="1621" y="1447"/>
                  </a:lnTo>
                  <a:lnTo>
                    <a:pt x="1625" y="1419"/>
                  </a:lnTo>
                  <a:lnTo>
                    <a:pt x="1628" y="1389"/>
                  </a:lnTo>
                  <a:lnTo>
                    <a:pt x="1630" y="1359"/>
                  </a:lnTo>
                  <a:lnTo>
                    <a:pt x="1633" y="1326"/>
                  </a:lnTo>
                  <a:lnTo>
                    <a:pt x="1634" y="1292"/>
                  </a:lnTo>
                  <a:lnTo>
                    <a:pt x="1635" y="1256"/>
                  </a:lnTo>
                  <a:lnTo>
                    <a:pt x="1635" y="1220"/>
                  </a:lnTo>
                  <a:lnTo>
                    <a:pt x="1635" y="1183"/>
                  </a:lnTo>
                  <a:lnTo>
                    <a:pt x="1634" y="1148"/>
                  </a:lnTo>
                  <a:lnTo>
                    <a:pt x="1633" y="1115"/>
                  </a:lnTo>
                  <a:lnTo>
                    <a:pt x="1630" y="1081"/>
                  </a:lnTo>
                  <a:lnTo>
                    <a:pt x="1628" y="1050"/>
                  </a:lnTo>
                  <a:lnTo>
                    <a:pt x="1625" y="1020"/>
                  </a:lnTo>
                  <a:lnTo>
                    <a:pt x="1620" y="991"/>
                  </a:lnTo>
                  <a:lnTo>
                    <a:pt x="1616" y="963"/>
                  </a:lnTo>
                  <a:lnTo>
                    <a:pt x="1611" y="937"/>
                  </a:lnTo>
                  <a:lnTo>
                    <a:pt x="1606" y="911"/>
                  </a:lnTo>
                  <a:lnTo>
                    <a:pt x="1600" y="888"/>
                  </a:lnTo>
                  <a:lnTo>
                    <a:pt x="1593" y="865"/>
                  </a:lnTo>
                  <a:lnTo>
                    <a:pt x="1585" y="844"/>
                  </a:lnTo>
                  <a:lnTo>
                    <a:pt x="1578" y="824"/>
                  </a:lnTo>
                  <a:lnTo>
                    <a:pt x="1568" y="806"/>
                  </a:lnTo>
                  <a:lnTo>
                    <a:pt x="1559" y="788"/>
                  </a:lnTo>
                  <a:lnTo>
                    <a:pt x="1550" y="772"/>
                  </a:lnTo>
                  <a:lnTo>
                    <a:pt x="1545" y="764"/>
                  </a:lnTo>
                  <a:lnTo>
                    <a:pt x="1539" y="756"/>
                  </a:lnTo>
                  <a:lnTo>
                    <a:pt x="1527" y="742"/>
                  </a:lnTo>
                  <a:lnTo>
                    <a:pt x="1514" y="729"/>
                  </a:lnTo>
                  <a:lnTo>
                    <a:pt x="1508" y="723"/>
                  </a:lnTo>
                  <a:lnTo>
                    <a:pt x="1500" y="717"/>
                  </a:lnTo>
                  <a:lnTo>
                    <a:pt x="1493" y="711"/>
                  </a:lnTo>
                  <a:lnTo>
                    <a:pt x="1485" y="706"/>
                  </a:lnTo>
                  <a:lnTo>
                    <a:pt x="1469" y="696"/>
                  </a:lnTo>
                  <a:lnTo>
                    <a:pt x="1453" y="687"/>
                  </a:lnTo>
                  <a:lnTo>
                    <a:pt x="1435" y="679"/>
                  </a:lnTo>
                  <a:lnTo>
                    <a:pt x="1425" y="675"/>
                  </a:lnTo>
                  <a:lnTo>
                    <a:pt x="1415" y="672"/>
                  </a:lnTo>
                  <a:lnTo>
                    <a:pt x="1395" y="666"/>
                  </a:lnTo>
                  <a:lnTo>
                    <a:pt x="1375" y="662"/>
                  </a:lnTo>
                  <a:lnTo>
                    <a:pt x="1352" y="657"/>
                  </a:lnTo>
                  <a:lnTo>
                    <a:pt x="1341" y="656"/>
                  </a:lnTo>
                  <a:lnTo>
                    <a:pt x="1330" y="655"/>
                  </a:lnTo>
                  <a:lnTo>
                    <a:pt x="1305" y="654"/>
                  </a:lnTo>
                  <a:lnTo>
                    <a:pt x="1280" y="653"/>
                  </a:lnTo>
                  <a:lnTo>
                    <a:pt x="1255" y="654"/>
                  </a:lnTo>
                  <a:lnTo>
                    <a:pt x="1243" y="654"/>
                  </a:lnTo>
                  <a:lnTo>
                    <a:pt x="1231" y="655"/>
                  </a:lnTo>
                  <a:lnTo>
                    <a:pt x="1219" y="656"/>
                  </a:lnTo>
                  <a:lnTo>
                    <a:pt x="1208" y="657"/>
                  </a:lnTo>
                  <a:lnTo>
                    <a:pt x="1186" y="662"/>
                  </a:lnTo>
                  <a:lnTo>
                    <a:pt x="1165" y="666"/>
                  </a:lnTo>
                  <a:lnTo>
                    <a:pt x="1154" y="669"/>
                  </a:lnTo>
                  <a:lnTo>
                    <a:pt x="1145" y="672"/>
                  </a:lnTo>
                  <a:lnTo>
                    <a:pt x="1126" y="679"/>
                  </a:lnTo>
                  <a:lnTo>
                    <a:pt x="1108" y="687"/>
                  </a:lnTo>
                  <a:lnTo>
                    <a:pt x="1091" y="696"/>
                  </a:lnTo>
                  <a:lnTo>
                    <a:pt x="1082" y="700"/>
                  </a:lnTo>
                  <a:lnTo>
                    <a:pt x="1074" y="706"/>
                  </a:lnTo>
                  <a:lnTo>
                    <a:pt x="1060" y="717"/>
                  </a:lnTo>
                  <a:lnTo>
                    <a:pt x="1046" y="729"/>
                  </a:lnTo>
                  <a:lnTo>
                    <a:pt x="1033" y="742"/>
                  </a:lnTo>
                  <a:lnTo>
                    <a:pt x="1026" y="748"/>
                  </a:lnTo>
                  <a:lnTo>
                    <a:pt x="1020" y="756"/>
                  </a:lnTo>
                  <a:lnTo>
                    <a:pt x="1015" y="764"/>
                  </a:lnTo>
                  <a:lnTo>
                    <a:pt x="1009" y="772"/>
                  </a:lnTo>
                  <a:lnTo>
                    <a:pt x="1000" y="788"/>
                  </a:lnTo>
                  <a:lnTo>
                    <a:pt x="990" y="806"/>
                  </a:lnTo>
                  <a:lnTo>
                    <a:pt x="985" y="815"/>
                  </a:lnTo>
                  <a:lnTo>
                    <a:pt x="982" y="824"/>
                  </a:lnTo>
                  <a:lnTo>
                    <a:pt x="974" y="844"/>
                  </a:lnTo>
                  <a:lnTo>
                    <a:pt x="966" y="865"/>
                  </a:lnTo>
                  <a:lnTo>
                    <a:pt x="959" y="888"/>
                  </a:lnTo>
                  <a:lnTo>
                    <a:pt x="953" y="911"/>
                  </a:lnTo>
                  <a:lnTo>
                    <a:pt x="947" y="936"/>
                  </a:lnTo>
                  <a:lnTo>
                    <a:pt x="942" y="963"/>
                  </a:lnTo>
                  <a:lnTo>
                    <a:pt x="938" y="990"/>
                  </a:lnTo>
                  <a:lnTo>
                    <a:pt x="933" y="1019"/>
                  </a:lnTo>
                  <a:lnTo>
                    <a:pt x="930" y="1048"/>
                  </a:lnTo>
                  <a:lnTo>
                    <a:pt x="928" y="1080"/>
                  </a:lnTo>
                  <a:lnTo>
                    <a:pt x="926" y="1112"/>
                  </a:lnTo>
                  <a:lnTo>
                    <a:pt x="924" y="1146"/>
                  </a:lnTo>
                  <a:lnTo>
                    <a:pt x="923" y="1182"/>
                  </a:lnTo>
                  <a:lnTo>
                    <a:pt x="923" y="1218"/>
                  </a:lnTo>
                  <a:lnTo>
                    <a:pt x="923" y="1254"/>
                  </a:lnTo>
                  <a:lnTo>
                    <a:pt x="924" y="1289"/>
                  </a:lnTo>
                  <a:lnTo>
                    <a:pt x="926" y="1323"/>
                  </a:lnTo>
                  <a:lnTo>
                    <a:pt x="928" y="1355"/>
                  </a:lnTo>
                  <a:lnTo>
                    <a:pt x="930" y="1387"/>
                  </a:lnTo>
                  <a:lnTo>
                    <a:pt x="933" y="1416"/>
                  </a:lnTo>
                  <a:lnTo>
                    <a:pt x="937" y="1444"/>
                  </a:lnTo>
                  <a:lnTo>
                    <a:pt x="941" y="1471"/>
                  </a:lnTo>
                  <a:lnTo>
                    <a:pt x="947" y="1497"/>
                  </a:lnTo>
                  <a:lnTo>
                    <a:pt x="953" y="1521"/>
                  </a:lnTo>
                  <a:lnTo>
                    <a:pt x="958" y="1545"/>
                  </a:lnTo>
                  <a:lnTo>
                    <a:pt x="962" y="1555"/>
                  </a:lnTo>
                  <a:lnTo>
                    <a:pt x="965" y="1566"/>
                  </a:lnTo>
                  <a:lnTo>
                    <a:pt x="972" y="1587"/>
                  </a:lnTo>
                  <a:lnTo>
                    <a:pt x="980" y="1606"/>
                  </a:lnTo>
                  <a:lnTo>
                    <a:pt x="989" y="1624"/>
                  </a:lnTo>
                  <a:lnTo>
                    <a:pt x="998" y="1641"/>
                  </a:lnTo>
                  <a:close/>
                  <a:moveTo>
                    <a:pt x="1280" y="1978"/>
                  </a:moveTo>
                  <a:lnTo>
                    <a:pt x="1259" y="1978"/>
                  </a:lnTo>
                  <a:lnTo>
                    <a:pt x="1239" y="1978"/>
                  </a:lnTo>
                  <a:lnTo>
                    <a:pt x="1218" y="1977"/>
                  </a:lnTo>
                  <a:lnTo>
                    <a:pt x="1198" y="1975"/>
                  </a:lnTo>
                  <a:lnTo>
                    <a:pt x="1179" y="1974"/>
                  </a:lnTo>
                  <a:lnTo>
                    <a:pt x="1160" y="1972"/>
                  </a:lnTo>
                  <a:lnTo>
                    <a:pt x="1142" y="1970"/>
                  </a:lnTo>
                  <a:lnTo>
                    <a:pt x="1124" y="1966"/>
                  </a:lnTo>
                  <a:lnTo>
                    <a:pt x="1106" y="1964"/>
                  </a:lnTo>
                  <a:lnTo>
                    <a:pt x="1088" y="1961"/>
                  </a:lnTo>
                  <a:lnTo>
                    <a:pt x="1071" y="1956"/>
                  </a:lnTo>
                  <a:lnTo>
                    <a:pt x="1054" y="1953"/>
                  </a:lnTo>
                  <a:lnTo>
                    <a:pt x="1038" y="1948"/>
                  </a:lnTo>
                  <a:lnTo>
                    <a:pt x="1022" y="1943"/>
                  </a:lnTo>
                  <a:lnTo>
                    <a:pt x="992" y="1933"/>
                  </a:lnTo>
                  <a:lnTo>
                    <a:pt x="963" y="1920"/>
                  </a:lnTo>
                  <a:lnTo>
                    <a:pt x="949" y="1914"/>
                  </a:lnTo>
                  <a:lnTo>
                    <a:pt x="936" y="1907"/>
                  </a:lnTo>
                  <a:lnTo>
                    <a:pt x="911" y="1892"/>
                  </a:lnTo>
                  <a:lnTo>
                    <a:pt x="899" y="1884"/>
                  </a:lnTo>
                  <a:lnTo>
                    <a:pt x="886" y="1875"/>
                  </a:lnTo>
                  <a:lnTo>
                    <a:pt x="875" y="1866"/>
                  </a:lnTo>
                  <a:lnTo>
                    <a:pt x="864" y="1857"/>
                  </a:lnTo>
                  <a:lnTo>
                    <a:pt x="853" y="1848"/>
                  </a:lnTo>
                  <a:lnTo>
                    <a:pt x="843" y="1838"/>
                  </a:lnTo>
                  <a:lnTo>
                    <a:pt x="833" y="1828"/>
                  </a:lnTo>
                  <a:lnTo>
                    <a:pt x="824" y="1818"/>
                  </a:lnTo>
                  <a:lnTo>
                    <a:pt x="815" y="1807"/>
                  </a:lnTo>
                  <a:lnTo>
                    <a:pt x="811" y="1801"/>
                  </a:lnTo>
                  <a:lnTo>
                    <a:pt x="806" y="1796"/>
                  </a:lnTo>
                  <a:lnTo>
                    <a:pt x="798" y="1784"/>
                  </a:lnTo>
                  <a:lnTo>
                    <a:pt x="790" y="1772"/>
                  </a:lnTo>
                  <a:lnTo>
                    <a:pt x="783" y="1760"/>
                  </a:lnTo>
                  <a:lnTo>
                    <a:pt x="776" y="1747"/>
                  </a:lnTo>
                  <a:lnTo>
                    <a:pt x="761" y="1720"/>
                  </a:lnTo>
                  <a:lnTo>
                    <a:pt x="754" y="1706"/>
                  </a:lnTo>
                  <a:lnTo>
                    <a:pt x="748" y="1691"/>
                  </a:lnTo>
                  <a:lnTo>
                    <a:pt x="736" y="1661"/>
                  </a:lnTo>
                  <a:lnTo>
                    <a:pt x="731" y="1645"/>
                  </a:lnTo>
                  <a:lnTo>
                    <a:pt x="725" y="1629"/>
                  </a:lnTo>
                  <a:lnTo>
                    <a:pt x="715" y="1596"/>
                  </a:lnTo>
                  <a:lnTo>
                    <a:pt x="706" y="1561"/>
                  </a:lnTo>
                  <a:lnTo>
                    <a:pt x="698" y="1524"/>
                  </a:lnTo>
                  <a:lnTo>
                    <a:pt x="695" y="1505"/>
                  </a:lnTo>
                  <a:lnTo>
                    <a:pt x="691" y="1484"/>
                  </a:lnTo>
                  <a:lnTo>
                    <a:pt x="686" y="1445"/>
                  </a:lnTo>
                  <a:lnTo>
                    <a:pt x="681" y="1402"/>
                  </a:lnTo>
                  <a:lnTo>
                    <a:pt x="678" y="1360"/>
                  </a:lnTo>
                  <a:lnTo>
                    <a:pt x="676" y="1337"/>
                  </a:lnTo>
                  <a:lnTo>
                    <a:pt x="674" y="1315"/>
                  </a:lnTo>
                  <a:lnTo>
                    <a:pt x="673" y="1267"/>
                  </a:lnTo>
                  <a:lnTo>
                    <a:pt x="673" y="1219"/>
                  </a:lnTo>
                  <a:lnTo>
                    <a:pt x="673" y="1171"/>
                  </a:lnTo>
                  <a:lnTo>
                    <a:pt x="674" y="1147"/>
                  </a:lnTo>
                  <a:lnTo>
                    <a:pt x="674" y="1124"/>
                  </a:lnTo>
                  <a:lnTo>
                    <a:pt x="678" y="1079"/>
                  </a:lnTo>
                  <a:lnTo>
                    <a:pt x="681" y="1035"/>
                  </a:lnTo>
                  <a:lnTo>
                    <a:pt x="686" y="992"/>
                  </a:lnTo>
                  <a:lnTo>
                    <a:pt x="689" y="972"/>
                  </a:lnTo>
                  <a:lnTo>
                    <a:pt x="692" y="952"/>
                  </a:lnTo>
                  <a:lnTo>
                    <a:pt x="699" y="912"/>
                  </a:lnTo>
                  <a:lnTo>
                    <a:pt x="707" y="875"/>
                  </a:lnTo>
                  <a:lnTo>
                    <a:pt x="716" y="839"/>
                  </a:lnTo>
                  <a:lnTo>
                    <a:pt x="721" y="823"/>
                  </a:lnTo>
                  <a:lnTo>
                    <a:pt x="726" y="806"/>
                  </a:lnTo>
                  <a:lnTo>
                    <a:pt x="738" y="773"/>
                  </a:lnTo>
                  <a:lnTo>
                    <a:pt x="743" y="757"/>
                  </a:lnTo>
                  <a:lnTo>
                    <a:pt x="750" y="742"/>
                  </a:lnTo>
                  <a:lnTo>
                    <a:pt x="762" y="712"/>
                  </a:lnTo>
                  <a:lnTo>
                    <a:pt x="770" y="698"/>
                  </a:lnTo>
                  <a:lnTo>
                    <a:pt x="777" y="684"/>
                  </a:lnTo>
                  <a:lnTo>
                    <a:pt x="793" y="658"/>
                  </a:lnTo>
                  <a:lnTo>
                    <a:pt x="801" y="646"/>
                  </a:lnTo>
                  <a:lnTo>
                    <a:pt x="808" y="634"/>
                  </a:lnTo>
                  <a:lnTo>
                    <a:pt x="817" y="621"/>
                  </a:lnTo>
                  <a:lnTo>
                    <a:pt x="826" y="610"/>
                  </a:lnTo>
                  <a:lnTo>
                    <a:pt x="837" y="599"/>
                  </a:lnTo>
                  <a:lnTo>
                    <a:pt x="846" y="589"/>
                  </a:lnTo>
                  <a:lnTo>
                    <a:pt x="856" y="579"/>
                  </a:lnTo>
                  <a:lnTo>
                    <a:pt x="867" y="569"/>
                  </a:lnTo>
                  <a:lnTo>
                    <a:pt x="878" y="558"/>
                  </a:lnTo>
                  <a:lnTo>
                    <a:pt x="890" y="549"/>
                  </a:lnTo>
                  <a:lnTo>
                    <a:pt x="901" y="542"/>
                  </a:lnTo>
                  <a:lnTo>
                    <a:pt x="913" y="533"/>
                  </a:lnTo>
                  <a:lnTo>
                    <a:pt x="939" y="517"/>
                  </a:lnTo>
                  <a:lnTo>
                    <a:pt x="953" y="510"/>
                  </a:lnTo>
                  <a:lnTo>
                    <a:pt x="966" y="502"/>
                  </a:lnTo>
                  <a:lnTo>
                    <a:pt x="981" y="497"/>
                  </a:lnTo>
                  <a:lnTo>
                    <a:pt x="994" y="490"/>
                  </a:lnTo>
                  <a:lnTo>
                    <a:pt x="1025" y="479"/>
                  </a:lnTo>
                  <a:lnTo>
                    <a:pt x="1057" y="470"/>
                  </a:lnTo>
                  <a:lnTo>
                    <a:pt x="1073" y="465"/>
                  </a:lnTo>
                  <a:lnTo>
                    <a:pt x="1090" y="461"/>
                  </a:lnTo>
                  <a:lnTo>
                    <a:pt x="1107" y="457"/>
                  </a:lnTo>
                  <a:lnTo>
                    <a:pt x="1125" y="454"/>
                  </a:lnTo>
                  <a:lnTo>
                    <a:pt x="1162" y="449"/>
                  </a:lnTo>
                  <a:lnTo>
                    <a:pt x="1180" y="447"/>
                  </a:lnTo>
                  <a:lnTo>
                    <a:pt x="1199" y="445"/>
                  </a:lnTo>
                  <a:lnTo>
                    <a:pt x="1219" y="444"/>
                  </a:lnTo>
                  <a:lnTo>
                    <a:pt x="1239" y="443"/>
                  </a:lnTo>
                  <a:lnTo>
                    <a:pt x="1260" y="443"/>
                  </a:lnTo>
                  <a:lnTo>
                    <a:pt x="1280" y="443"/>
                  </a:lnTo>
                  <a:lnTo>
                    <a:pt x="1301" y="443"/>
                  </a:lnTo>
                  <a:lnTo>
                    <a:pt x="1321" y="443"/>
                  </a:lnTo>
                  <a:lnTo>
                    <a:pt x="1341" y="444"/>
                  </a:lnTo>
                  <a:lnTo>
                    <a:pt x="1361" y="445"/>
                  </a:lnTo>
                  <a:lnTo>
                    <a:pt x="1398" y="449"/>
                  </a:lnTo>
                  <a:lnTo>
                    <a:pt x="1418" y="452"/>
                  </a:lnTo>
                  <a:lnTo>
                    <a:pt x="1436" y="454"/>
                  </a:lnTo>
                  <a:lnTo>
                    <a:pt x="1453" y="457"/>
                  </a:lnTo>
                  <a:lnTo>
                    <a:pt x="1471" y="461"/>
                  </a:lnTo>
                  <a:lnTo>
                    <a:pt x="1503" y="469"/>
                  </a:lnTo>
                  <a:lnTo>
                    <a:pt x="1535" y="479"/>
                  </a:lnTo>
                  <a:lnTo>
                    <a:pt x="1550" y="484"/>
                  </a:lnTo>
                  <a:lnTo>
                    <a:pt x="1565" y="490"/>
                  </a:lnTo>
                  <a:lnTo>
                    <a:pt x="1580" y="496"/>
                  </a:lnTo>
                  <a:lnTo>
                    <a:pt x="1594" y="502"/>
                  </a:lnTo>
                  <a:lnTo>
                    <a:pt x="1621" y="517"/>
                  </a:lnTo>
                  <a:lnTo>
                    <a:pt x="1634" y="524"/>
                  </a:lnTo>
                  <a:lnTo>
                    <a:pt x="1646" y="533"/>
                  </a:lnTo>
                  <a:lnTo>
                    <a:pt x="1659" y="540"/>
                  </a:lnTo>
                  <a:lnTo>
                    <a:pt x="1670" y="549"/>
                  </a:lnTo>
                  <a:lnTo>
                    <a:pt x="1682" y="558"/>
                  </a:lnTo>
                  <a:lnTo>
                    <a:pt x="1692" y="567"/>
                  </a:lnTo>
                  <a:lnTo>
                    <a:pt x="1704" y="578"/>
                  </a:lnTo>
                  <a:lnTo>
                    <a:pt x="1714" y="588"/>
                  </a:lnTo>
                  <a:lnTo>
                    <a:pt x="1723" y="599"/>
                  </a:lnTo>
                  <a:lnTo>
                    <a:pt x="1733" y="609"/>
                  </a:lnTo>
                  <a:lnTo>
                    <a:pt x="1742" y="620"/>
                  </a:lnTo>
                  <a:lnTo>
                    <a:pt x="1751" y="633"/>
                  </a:lnTo>
                  <a:lnTo>
                    <a:pt x="1767" y="657"/>
                  </a:lnTo>
                  <a:lnTo>
                    <a:pt x="1775" y="670"/>
                  </a:lnTo>
                  <a:lnTo>
                    <a:pt x="1782" y="683"/>
                  </a:lnTo>
                  <a:lnTo>
                    <a:pt x="1796" y="711"/>
                  </a:lnTo>
                  <a:lnTo>
                    <a:pt x="1809" y="740"/>
                  </a:lnTo>
                  <a:lnTo>
                    <a:pt x="1822" y="771"/>
                  </a:lnTo>
                  <a:lnTo>
                    <a:pt x="1827" y="788"/>
                  </a:lnTo>
                  <a:lnTo>
                    <a:pt x="1833" y="803"/>
                  </a:lnTo>
                  <a:lnTo>
                    <a:pt x="1842" y="838"/>
                  </a:lnTo>
                  <a:lnTo>
                    <a:pt x="1851" y="874"/>
                  </a:lnTo>
                  <a:lnTo>
                    <a:pt x="1859" y="911"/>
                  </a:lnTo>
                  <a:lnTo>
                    <a:pt x="1864" y="930"/>
                  </a:lnTo>
                  <a:lnTo>
                    <a:pt x="1867" y="951"/>
                  </a:lnTo>
                  <a:lnTo>
                    <a:pt x="1873" y="991"/>
                  </a:lnTo>
                  <a:lnTo>
                    <a:pt x="1877" y="1033"/>
                  </a:lnTo>
                  <a:lnTo>
                    <a:pt x="1880" y="1076"/>
                  </a:lnTo>
                  <a:lnTo>
                    <a:pt x="1882" y="1099"/>
                  </a:lnTo>
                  <a:lnTo>
                    <a:pt x="1884" y="1123"/>
                  </a:lnTo>
                  <a:lnTo>
                    <a:pt x="1885" y="1170"/>
                  </a:lnTo>
                  <a:lnTo>
                    <a:pt x="1885" y="1218"/>
                  </a:lnTo>
                  <a:lnTo>
                    <a:pt x="1885" y="1250"/>
                  </a:lnTo>
                  <a:lnTo>
                    <a:pt x="1885" y="1281"/>
                  </a:lnTo>
                  <a:lnTo>
                    <a:pt x="1884" y="1312"/>
                  </a:lnTo>
                  <a:lnTo>
                    <a:pt x="1882" y="1342"/>
                  </a:lnTo>
                  <a:lnTo>
                    <a:pt x="1880" y="1371"/>
                  </a:lnTo>
                  <a:lnTo>
                    <a:pt x="1877" y="1399"/>
                  </a:lnTo>
                  <a:lnTo>
                    <a:pt x="1875" y="1427"/>
                  </a:lnTo>
                  <a:lnTo>
                    <a:pt x="1874" y="1441"/>
                  </a:lnTo>
                  <a:lnTo>
                    <a:pt x="1871" y="1454"/>
                  </a:lnTo>
                  <a:lnTo>
                    <a:pt x="1868" y="1480"/>
                  </a:lnTo>
                  <a:lnTo>
                    <a:pt x="1864" y="1505"/>
                  </a:lnTo>
                  <a:lnTo>
                    <a:pt x="1859" y="1529"/>
                  </a:lnTo>
                  <a:lnTo>
                    <a:pt x="1854" y="1553"/>
                  </a:lnTo>
                  <a:lnTo>
                    <a:pt x="1849" y="1575"/>
                  </a:lnTo>
                  <a:lnTo>
                    <a:pt x="1843" y="1598"/>
                  </a:lnTo>
                  <a:lnTo>
                    <a:pt x="1836" y="1619"/>
                  </a:lnTo>
                  <a:lnTo>
                    <a:pt x="1830" y="1639"/>
                  </a:lnTo>
                  <a:lnTo>
                    <a:pt x="1823" y="1659"/>
                  </a:lnTo>
                  <a:lnTo>
                    <a:pt x="1815" y="1679"/>
                  </a:lnTo>
                  <a:lnTo>
                    <a:pt x="1811" y="1688"/>
                  </a:lnTo>
                  <a:lnTo>
                    <a:pt x="1806" y="1697"/>
                  </a:lnTo>
                  <a:lnTo>
                    <a:pt x="1798" y="1715"/>
                  </a:lnTo>
                  <a:lnTo>
                    <a:pt x="1788" y="1733"/>
                  </a:lnTo>
                  <a:lnTo>
                    <a:pt x="1778" y="1750"/>
                  </a:lnTo>
                  <a:lnTo>
                    <a:pt x="1768" y="1765"/>
                  </a:lnTo>
                  <a:lnTo>
                    <a:pt x="1757" y="1781"/>
                  </a:lnTo>
                  <a:lnTo>
                    <a:pt x="1745" y="1796"/>
                  </a:lnTo>
                  <a:lnTo>
                    <a:pt x="1733" y="1810"/>
                  </a:lnTo>
                  <a:lnTo>
                    <a:pt x="1721" y="1825"/>
                  </a:lnTo>
                  <a:lnTo>
                    <a:pt x="1707" y="1837"/>
                  </a:lnTo>
                  <a:lnTo>
                    <a:pt x="1693" y="1851"/>
                  </a:lnTo>
                  <a:lnTo>
                    <a:pt x="1679" y="1862"/>
                  </a:lnTo>
                  <a:lnTo>
                    <a:pt x="1663" y="1874"/>
                  </a:lnTo>
                  <a:lnTo>
                    <a:pt x="1648" y="1884"/>
                  </a:lnTo>
                  <a:lnTo>
                    <a:pt x="1831" y="2178"/>
                  </a:lnTo>
                  <a:lnTo>
                    <a:pt x="1607" y="2282"/>
                  </a:lnTo>
                  <a:lnTo>
                    <a:pt x="1413" y="1965"/>
                  </a:lnTo>
                  <a:lnTo>
                    <a:pt x="1402" y="1969"/>
                  </a:lnTo>
                  <a:lnTo>
                    <a:pt x="1396" y="1970"/>
                  </a:lnTo>
                  <a:lnTo>
                    <a:pt x="1389" y="1971"/>
                  </a:lnTo>
                  <a:lnTo>
                    <a:pt x="1375" y="1973"/>
                  </a:lnTo>
                  <a:lnTo>
                    <a:pt x="1359" y="1975"/>
                  </a:lnTo>
                  <a:lnTo>
                    <a:pt x="1342" y="1977"/>
                  </a:lnTo>
                  <a:lnTo>
                    <a:pt x="1323" y="1978"/>
                  </a:lnTo>
                  <a:lnTo>
                    <a:pt x="1303" y="1978"/>
                  </a:lnTo>
                  <a:lnTo>
                    <a:pt x="1280" y="1978"/>
                  </a:lnTo>
                  <a:close/>
                  <a:moveTo>
                    <a:pt x="3107" y="0"/>
                  </a:moveTo>
                  <a:lnTo>
                    <a:pt x="2987" y="0"/>
                  </a:lnTo>
                  <a:lnTo>
                    <a:pt x="2359" y="0"/>
                  </a:lnTo>
                  <a:lnTo>
                    <a:pt x="1732" y="0"/>
                  </a:lnTo>
                  <a:lnTo>
                    <a:pt x="1103" y="0"/>
                  </a:lnTo>
                  <a:lnTo>
                    <a:pt x="476" y="0"/>
                  </a:lnTo>
                  <a:lnTo>
                    <a:pt x="0" y="475"/>
                  </a:lnTo>
                  <a:lnTo>
                    <a:pt x="0" y="1271"/>
                  </a:lnTo>
                  <a:lnTo>
                    <a:pt x="0" y="2066"/>
                  </a:lnTo>
                  <a:lnTo>
                    <a:pt x="0" y="2197"/>
                  </a:lnTo>
                  <a:lnTo>
                    <a:pt x="0" y="2526"/>
                  </a:lnTo>
                  <a:lnTo>
                    <a:pt x="330" y="2526"/>
                  </a:lnTo>
                  <a:lnTo>
                    <a:pt x="450" y="2526"/>
                  </a:lnTo>
                  <a:lnTo>
                    <a:pt x="1078" y="2526"/>
                  </a:lnTo>
                  <a:lnTo>
                    <a:pt x="1706" y="2526"/>
                  </a:lnTo>
                  <a:lnTo>
                    <a:pt x="2333" y="2526"/>
                  </a:lnTo>
                  <a:lnTo>
                    <a:pt x="2961" y="2526"/>
                  </a:lnTo>
                  <a:lnTo>
                    <a:pt x="3438" y="2051"/>
                  </a:lnTo>
                  <a:lnTo>
                    <a:pt x="3438" y="1255"/>
                  </a:lnTo>
                  <a:lnTo>
                    <a:pt x="3438" y="460"/>
                  </a:lnTo>
                  <a:lnTo>
                    <a:pt x="3438" y="329"/>
                  </a:lnTo>
                  <a:lnTo>
                    <a:pt x="3438" y="0"/>
                  </a:lnTo>
                  <a:lnTo>
                    <a:pt x="3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009739217"/>
      </p:ext>
    </p:extLst>
  </p:cSld>
  <p:clrMapOvr>
    <a:masterClrMapping/>
  </p:clrMapOvr>
  <p:transition spd="med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273175" y="551147"/>
            <a:ext cx="10918825" cy="6307137"/>
          </a:xfrm>
          <a:custGeom>
            <a:avLst/>
            <a:gdLst>
              <a:gd name="T0" fmla="*/ 6878 w 6878"/>
              <a:gd name="T1" fmla="*/ 0 h 3973"/>
              <a:gd name="T2" fmla="*/ 6878 w 6878"/>
              <a:gd name="T3" fmla="*/ 3973 h 3973"/>
              <a:gd name="T4" fmla="*/ 310 w 6878"/>
              <a:gd name="T5" fmla="*/ 3973 h 3973"/>
              <a:gd name="T6" fmla="*/ 0 w 6878"/>
              <a:gd name="T7" fmla="*/ 3220 h 3973"/>
              <a:gd name="T8" fmla="*/ 0 w 6878"/>
              <a:gd name="T9" fmla="*/ 3220 h 3973"/>
              <a:gd name="T10" fmla="*/ 0 w 6878"/>
              <a:gd name="T11" fmla="*/ 3220 h 3973"/>
              <a:gd name="T12" fmla="*/ 1043 w 6878"/>
              <a:gd name="T13" fmla="*/ 1496 h 3973"/>
              <a:gd name="T14" fmla="*/ 6878 w 6878"/>
              <a:gd name="T15" fmla="*/ 0 h 39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878" h="3973">
                <a:moveTo>
                  <a:pt x="6878" y="0"/>
                </a:moveTo>
                <a:lnTo>
                  <a:pt x="6878" y="3973"/>
                </a:lnTo>
                <a:lnTo>
                  <a:pt x="310" y="3973"/>
                </a:lnTo>
                <a:lnTo>
                  <a:pt x="0" y="3220"/>
                </a:lnTo>
                <a:lnTo>
                  <a:pt x="0" y="3220"/>
                </a:lnTo>
                <a:lnTo>
                  <a:pt x="0" y="3220"/>
                </a:lnTo>
                <a:lnTo>
                  <a:pt x="1043" y="1496"/>
                </a:lnTo>
                <a:lnTo>
                  <a:pt x="6878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83338" y="2924175"/>
            <a:ext cx="5257799" cy="1800969"/>
          </a:xfrm>
        </p:spPr>
        <p:txBody>
          <a:bodyPr anchor="b" anchorCtr="0"/>
          <a:lstStyle>
            <a:lvl1pPr algn="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83338" y="4868862"/>
            <a:ext cx="5257800" cy="864394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69B70B3-1A03-4256-9B25-6BC6262B2312}" type="datetime3">
              <a:rPr lang="en-US" smtClean="0"/>
              <a:pPr/>
              <a:t>21 June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The Qt Company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383338" y="5733256"/>
            <a:ext cx="5257800" cy="432594"/>
          </a:xfrm>
        </p:spPr>
        <p:txBody>
          <a:bodyPr anchor="b" anchorCtr="0"/>
          <a:lstStyle>
            <a:lvl1pPr marL="0" indent="0" algn="r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date</a:t>
            </a:r>
            <a:endParaRPr lang="en-GB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D1C11418-CBDC-424F-8775-051A8FEB7F0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51464" y="550800"/>
            <a:ext cx="720000" cy="529006"/>
          </a:xfrm>
          <a:custGeom>
            <a:avLst/>
            <a:gdLst>
              <a:gd name="T0" fmla="*/ 2431 w 3438"/>
              <a:gd name="T1" fmla="*/ 1652 h 2526"/>
              <a:gd name="T2" fmla="*/ 2460 w 3438"/>
              <a:gd name="T3" fmla="*/ 1720 h 2526"/>
              <a:gd name="T4" fmla="*/ 2533 w 3438"/>
              <a:gd name="T5" fmla="*/ 1741 h 2526"/>
              <a:gd name="T6" fmla="*/ 2577 w 3438"/>
              <a:gd name="T7" fmla="*/ 1947 h 2526"/>
              <a:gd name="T8" fmla="*/ 2406 w 3438"/>
              <a:gd name="T9" fmla="*/ 1943 h 2526"/>
              <a:gd name="T10" fmla="*/ 2298 w 3438"/>
              <a:gd name="T11" fmla="*/ 1903 h 2526"/>
              <a:gd name="T12" fmla="*/ 2226 w 3438"/>
              <a:gd name="T13" fmla="*/ 1815 h 2526"/>
              <a:gd name="T14" fmla="*/ 2192 w 3438"/>
              <a:gd name="T15" fmla="*/ 1655 h 2526"/>
              <a:gd name="T16" fmla="*/ 2188 w 3438"/>
              <a:gd name="T17" fmla="*/ 842 h 2526"/>
              <a:gd name="T18" fmla="*/ 1012 w 3438"/>
              <a:gd name="T19" fmla="*/ 1663 h 2526"/>
              <a:gd name="T20" fmla="*/ 1105 w 3438"/>
              <a:gd name="T21" fmla="*/ 1736 h 2526"/>
              <a:gd name="T22" fmla="*/ 1218 w 3438"/>
              <a:gd name="T23" fmla="*/ 1764 h 2526"/>
              <a:gd name="T24" fmla="*/ 1376 w 3438"/>
              <a:gd name="T25" fmla="*/ 1760 h 2526"/>
              <a:gd name="T26" fmla="*/ 1481 w 3438"/>
              <a:gd name="T27" fmla="*/ 1724 h 2526"/>
              <a:gd name="T28" fmla="*/ 1553 w 3438"/>
              <a:gd name="T29" fmla="*/ 1657 h 2526"/>
              <a:gd name="T30" fmla="*/ 1603 w 3438"/>
              <a:gd name="T31" fmla="*/ 1536 h 2526"/>
              <a:gd name="T32" fmla="*/ 1633 w 3438"/>
              <a:gd name="T33" fmla="*/ 1326 h 2526"/>
              <a:gd name="T34" fmla="*/ 1628 w 3438"/>
              <a:gd name="T35" fmla="*/ 1050 h 2526"/>
              <a:gd name="T36" fmla="*/ 1585 w 3438"/>
              <a:gd name="T37" fmla="*/ 844 h 2526"/>
              <a:gd name="T38" fmla="*/ 1514 w 3438"/>
              <a:gd name="T39" fmla="*/ 729 h 2526"/>
              <a:gd name="T40" fmla="*/ 1425 w 3438"/>
              <a:gd name="T41" fmla="*/ 675 h 2526"/>
              <a:gd name="T42" fmla="*/ 1280 w 3438"/>
              <a:gd name="T43" fmla="*/ 653 h 2526"/>
              <a:gd name="T44" fmla="*/ 1154 w 3438"/>
              <a:gd name="T45" fmla="*/ 669 h 2526"/>
              <a:gd name="T46" fmla="*/ 1046 w 3438"/>
              <a:gd name="T47" fmla="*/ 729 h 2526"/>
              <a:gd name="T48" fmla="*/ 985 w 3438"/>
              <a:gd name="T49" fmla="*/ 815 h 2526"/>
              <a:gd name="T50" fmla="*/ 938 w 3438"/>
              <a:gd name="T51" fmla="*/ 990 h 2526"/>
              <a:gd name="T52" fmla="*/ 923 w 3438"/>
              <a:gd name="T53" fmla="*/ 1254 h 2526"/>
              <a:gd name="T54" fmla="*/ 947 w 3438"/>
              <a:gd name="T55" fmla="*/ 1497 h 2526"/>
              <a:gd name="T56" fmla="*/ 998 w 3438"/>
              <a:gd name="T57" fmla="*/ 1641 h 2526"/>
              <a:gd name="T58" fmla="*/ 1142 w 3438"/>
              <a:gd name="T59" fmla="*/ 1970 h 2526"/>
              <a:gd name="T60" fmla="*/ 992 w 3438"/>
              <a:gd name="T61" fmla="*/ 1933 h 2526"/>
              <a:gd name="T62" fmla="*/ 864 w 3438"/>
              <a:gd name="T63" fmla="*/ 1857 h 2526"/>
              <a:gd name="T64" fmla="*/ 798 w 3438"/>
              <a:gd name="T65" fmla="*/ 1784 h 2526"/>
              <a:gd name="T66" fmla="*/ 731 w 3438"/>
              <a:gd name="T67" fmla="*/ 1645 h 2526"/>
              <a:gd name="T68" fmla="*/ 681 w 3438"/>
              <a:gd name="T69" fmla="*/ 1402 h 2526"/>
              <a:gd name="T70" fmla="*/ 674 w 3438"/>
              <a:gd name="T71" fmla="*/ 1124 h 2526"/>
              <a:gd name="T72" fmla="*/ 716 w 3438"/>
              <a:gd name="T73" fmla="*/ 839 h 2526"/>
              <a:gd name="T74" fmla="*/ 777 w 3438"/>
              <a:gd name="T75" fmla="*/ 684 h 2526"/>
              <a:gd name="T76" fmla="*/ 856 w 3438"/>
              <a:gd name="T77" fmla="*/ 579 h 2526"/>
              <a:gd name="T78" fmla="*/ 966 w 3438"/>
              <a:gd name="T79" fmla="*/ 502 h 2526"/>
              <a:gd name="T80" fmla="*/ 1125 w 3438"/>
              <a:gd name="T81" fmla="*/ 454 h 2526"/>
              <a:gd name="T82" fmla="*/ 1301 w 3438"/>
              <a:gd name="T83" fmla="*/ 443 h 2526"/>
              <a:gd name="T84" fmla="*/ 1471 w 3438"/>
              <a:gd name="T85" fmla="*/ 461 h 2526"/>
              <a:gd name="T86" fmla="*/ 1634 w 3438"/>
              <a:gd name="T87" fmla="*/ 524 h 2526"/>
              <a:gd name="T88" fmla="*/ 1723 w 3438"/>
              <a:gd name="T89" fmla="*/ 599 h 2526"/>
              <a:gd name="T90" fmla="*/ 1809 w 3438"/>
              <a:gd name="T91" fmla="*/ 740 h 2526"/>
              <a:gd name="T92" fmla="*/ 1867 w 3438"/>
              <a:gd name="T93" fmla="*/ 951 h 2526"/>
              <a:gd name="T94" fmla="*/ 1885 w 3438"/>
              <a:gd name="T95" fmla="*/ 1250 h 2526"/>
              <a:gd name="T96" fmla="*/ 1871 w 3438"/>
              <a:gd name="T97" fmla="*/ 1454 h 2526"/>
              <a:gd name="T98" fmla="*/ 1830 w 3438"/>
              <a:gd name="T99" fmla="*/ 1639 h 2526"/>
              <a:gd name="T100" fmla="*/ 1768 w 3438"/>
              <a:gd name="T101" fmla="*/ 1765 h 2526"/>
              <a:gd name="T102" fmla="*/ 1663 w 3438"/>
              <a:gd name="T103" fmla="*/ 1874 h 2526"/>
              <a:gd name="T104" fmla="*/ 1375 w 3438"/>
              <a:gd name="T105" fmla="*/ 1973 h 2526"/>
              <a:gd name="T106" fmla="*/ 2359 w 3438"/>
              <a:gd name="T107" fmla="*/ 0 h 2526"/>
              <a:gd name="T108" fmla="*/ 0 w 3438"/>
              <a:gd name="T109" fmla="*/ 2526 h 2526"/>
              <a:gd name="T110" fmla="*/ 3438 w 3438"/>
              <a:gd name="T111" fmla="*/ 1255 h 25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38" h="2526">
                <a:moveTo>
                  <a:pt x="2724" y="1043"/>
                </a:moveTo>
                <a:lnTo>
                  <a:pt x="2423" y="1043"/>
                </a:lnTo>
                <a:lnTo>
                  <a:pt x="2423" y="1521"/>
                </a:lnTo>
                <a:lnTo>
                  <a:pt x="2423" y="1553"/>
                </a:lnTo>
                <a:lnTo>
                  <a:pt x="2424" y="1582"/>
                </a:lnTo>
                <a:lnTo>
                  <a:pt x="2425" y="1608"/>
                </a:lnTo>
                <a:lnTo>
                  <a:pt x="2428" y="1632"/>
                </a:lnTo>
                <a:lnTo>
                  <a:pt x="2431" y="1652"/>
                </a:lnTo>
                <a:lnTo>
                  <a:pt x="2434" y="1670"/>
                </a:lnTo>
                <a:lnTo>
                  <a:pt x="2438" y="1684"/>
                </a:lnTo>
                <a:lnTo>
                  <a:pt x="2442" y="1697"/>
                </a:lnTo>
                <a:lnTo>
                  <a:pt x="2446" y="1702"/>
                </a:lnTo>
                <a:lnTo>
                  <a:pt x="2449" y="1707"/>
                </a:lnTo>
                <a:lnTo>
                  <a:pt x="2452" y="1711"/>
                </a:lnTo>
                <a:lnTo>
                  <a:pt x="2456" y="1716"/>
                </a:lnTo>
                <a:lnTo>
                  <a:pt x="2460" y="1720"/>
                </a:lnTo>
                <a:lnTo>
                  <a:pt x="2466" y="1724"/>
                </a:lnTo>
                <a:lnTo>
                  <a:pt x="2477" y="1729"/>
                </a:lnTo>
                <a:lnTo>
                  <a:pt x="2491" y="1735"/>
                </a:lnTo>
                <a:lnTo>
                  <a:pt x="2499" y="1736"/>
                </a:lnTo>
                <a:lnTo>
                  <a:pt x="2506" y="1738"/>
                </a:lnTo>
                <a:lnTo>
                  <a:pt x="2514" y="1739"/>
                </a:lnTo>
                <a:lnTo>
                  <a:pt x="2523" y="1739"/>
                </a:lnTo>
                <a:lnTo>
                  <a:pt x="2533" y="1741"/>
                </a:lnTo>
                <a:lnTo>
                  <a:pt x="2542" y="1741"/>
                </a:lnTo>
                <a:lnTo>
                  <a:pt x="2722" y="1734"/>
                </a:lnTo>
                <a:lnTo>
                  <a:pt x="2732" y="1923"/>
                </a:lnTo>
                <a:lnTo>
                  <a:pt x="2697" y="1929"/>
                </a:lnTo>
                <a:lnTo>
                  <a:pt x="2664" y="1935"/>
                </a:lnTo>
                <a:lnTo>
                  <a:pt x="2633" y="1941"/>
                </a:lnTo>
                <a:lnTo>
                  <a:pt x="2603" y="1944"/>
                </a:lnTo>
                <a:lnTo>
                  <a:pt x="2577" y="1947"/>
                </a:lnTo>
                <a:lnTo>
                  <a:pt x="2553" y="1950"/>
                </a:lnTo>
                <a:lnTo>
                  <a:pt x="2530" y="1951"/>
                </a:lnTo>
                <a:lnTo>
                  <a:pt x="2510" y="1952"/>
                </a:lnTo>
                <a:lnTo>
                  <a:pt x="2487" y="1951"/>
                </a:lnTo>
                <a:lnTo>
                  <a:pt x="2466" y="1950"/>
                </a:lnTo>
                <a:lnTo>
                  <a:pt x="2445" y="1948"/>
                </a:lnTo>
                <a:lnTo>
                  <a:pt x="2425" y="1946"/>
                </a:lnTo>
                <a:lnTo>
                  <a:pt x="2406" y="1943"/>
                </a:lnTo>
                <a:lnTo>
                  <a:pt x="2388" y="1939"/>
                </a:lnTo>
                <a:lnTo>
                  <a:pt x="2370" y="1935"/>
                </a:lnTo>
                <a:lnTo>
                  <a:pt x="2362" y="1933"/>
                </a:lnTo>
                <a:lnTo>
                  <a:pt x="2354" y="1930"/>
                </a:lnTo>
                <a:lnTo>
                  <a:pt x="2339" y="1925"/>
                </a:lnTo>
                <a:lnTo>
                  <a:pt x="2324" y="1918"/>
                </a:lnTo>
                <a:lnTo>
                  <a:pt x="2311" y="1911"/>
                </a:lnTo>
                <a:lnTo>
                  <a:pt x="2298" y="1903"/>
                </a:lnTo>
                <a:lnTo>
                  <a:pt x="2286" y="1896"/>
                </a:lnTo>
                <a:lnTo>
                  <a:pt x="2276" y="1887"/>
                </a:lnTo>
                <a:lnTo>
                  <a:pt x="2265" y="1877"/>
                </a:lnTo>
                <a:lnTo>
                  <a:pt x="2256" y="1866"/>
                </a:lnTo>
                <a:lnTo>
                  <a:pt x="2249" y="1855"/>
                </a:lnTo>
                <a:lnTo>
                  <a:pt x="2241" y="1843"/>
                </a:lnTo>
                <a:lnTo>
                  <a:pt x="2233" y="1829"/>
                </a:lnTo>
                <a:lnTo>
                  <a:pt x="2226" y="1815"/>
                </a:lnTo>
                <a:lnTo>
                  <a:pt x="2220" y="1799"/>
                </a:lnTo>
                <a:lnTo>
                  <a:pt x="2215" y="1782"/>
                </a:lnTo>
                <a:lnTo>
                  <a:pt x="2209" y="1764"/>
                </a:lnTo>
                <a:lnTo>
                  <a:pt x="2205" y="1744"/>
                </a:lnTo>
                <a:lnTo>
                  <a:pt x="2201" y="1724"/>
                </a:lnTo>
                <a:lnTo>
                  <a:pt x="2198" y="1702"/>
                </a:lnTo>
                <a:lnTo>
                  <a:pt x="2195" y="1679"/>
                </a:lnTo>
                <a:lnTo>
                  <a:pt x="2192" y="1655"/>
                </a:lnTo>
                <a:lnTo>
                  <a:pt x="2190" y="1630"/>
                </a:lnTo>
                <a:lnTo>
                  <a:pt x="2189" y="1603"/>
                </a:lnTo>
                <a:lnTo>
                  <a:pt x="2188" y="1575"/>
                </a:lnTo>
                <a:lnTo>
                  <a:pt x="2188" y="1547"/>
                </a:lnTo>
                <a:lnTo>
                  <a:pt x="2188" y="1043"/>
                </a:lnTo>
                <a:lnTo>
                  <a:pt x="2021" y="1043"/>
                </a:lnTo>
                <a:lnTo>
                  <a:pt x="2021" y="842"/>
                </a:lnTo>
                <a:lnTo>
                  <a:pt x="2188" y="842"/>
                </a:lnTo>
                <a:lnTo>
                  <a:pt x="2188" y="526"/>
                </a:lnTo>
                <a:lnTo>
                  <a:pt x="2423" y="526"/>
                </a:lnTo>
                <a:lnTo>
                  <a:pt x="2423" y="842"/>
                </a:lnTo>
                <a:lnTo>
                  <a:pt x="2724" y="842"/>
                </a:lnTo>
                <a:lnTo>
                  <a:pt x="2724" y="1043"/>
                </a:lnTo>
                <a:close/>
                <a:moveTo>
                  <a:pt x="998" y="1641"/>
                </a:moveTo>
                <a:lnTo>
                  <a:pt x="1007" y="1656"/>
                </a:lnTo>
                <a:lnTo>
                  <a:pt x="1012" y="1663"/>
                </a:lnTo>
                <a:lnTo>
                  <a:pt x="1018" y="1670"/>
                </a:lnTo>
                <a:lnTo>
                  <a:pt x="1029" y="1683"/>
                </a:lnTo>
                <a:lnTo>
                  <a:pt x="1043" y="1696"/>
                </a:lnTo>
                <a:lnTo>
                  <a:pt x="1056" y="1707"/>
                </a:lnTo>
                <a:lnTo>
                  <a:pt x="1072" y="1718"/>
                </a:lnTo>
                <a:lnTo>
                  <a:pt x="1088" y="1727"/>
                </a:lnTo>
                <a:lnTo>
                  <a:pt x="1097" y="1732"/>
                </a:lnTo>
                <a:lnTo>
                  <a:pt x="1105" y="1736"/>
                </a:lnTo>
                <a:lnTo>
                  <a:pt x="1123" y="1743"/>
                </a:lnTo>
                <a:lnTo>
                  <a:pt x="1143" y="1750"/>
                </a:lnTo>
                <a:lnTo>
                  <a:pt x="1153" y="1753"/>
                </a:lnTo>
                <a:lnTo>
                  <a:pt x="1163" y="1755"/>
                </a:lnTo>
                <a:lnTo>
                  <a:pt x="1185" y="1760"/>
                </a:lnTo>
                <a:lnTo>
                  <a:pt x="1195" y="1762"/>
                </a:lnTo>
                <a:lnTo>
                  <a:pt x="1207" y="1763"/>
                </a:lnTo>
                <a:lnTo>
                  <a:pt x="1218" y="1764"/>
                </a:lnTo>
                <a:lnTo>
                  <a:pt x="1230" y="1765"/>
                </a:lnTo>
                <a:lnTo>
                  <a:pt x="1254" y="1768"/>
                </a:lnTo>
                <a:lnTo>
                  <a:pt x="1280" y="1768"/>
                </a:lnTo>
                <a:lnTo>
                  <a:pt x="1306" y="1768"/>
                </a:lnTo>
                <a:lnTo>
                  <a:pt x="1330" y="1765"/>
                </a:lnTo>
                <a:lnTo>
                  <a:pt x="1342" y="1764"/>
                </a:lnTo>
                <a:lnTo>
                  <a:pt x="1353" y="1763"/>
                </a:lnTo>
                <a:lnTo>
                  <a:pt x="1376" y="1760"/>
                </a:lnTo>
                <a:lnTo>
                  <a:pt x="1397" y="1755"/>
                </a:lnTo>
                <a:lnTo>
                  <a:pt x="1418" y="1750"/>
                </a:lnTo>
                <a:lnTo>
                  <a:pt x="1428" y="1747"/>
                </a:lnTo>
                <a:lnTo>
                  <a:pt x="1437" y="1744"/>
                </a:lnTo>
                <a:lnTo>
                  <a:pt x="1455" y="1736"/>
                </a:lnTo>
                <a:lnTo>
                  <a:pt x="1464" y="1733"/>
                </a:lnTo>
                <a:lnTo>
                  <a:pt x="1473" y="1728"/>
                </a:lnTo>
                <a:lnTo>
                  <a:pt x="1481" y="1724"/>
                </a:lnTo>
                <a:lnTo>
                  <a:pt x="1489" y="1719"/>
                </a:lnTo>
                <a:lnTo>
                  <a:pt x="1503" y="1708"/>
                </a:lnTo>
                <a:lnTo>
                  <a:pt x="1510" y="1703"/>
                </a:lnTo>
                <a:lnTo>
                  <a:pt x="1517" y="1697"/>
                </a:lnTo>
                <a:lnTo>
                  <a:pt x="1530" y="1685"/>
                </a:lnTo>
                <a:lnTo>
                  <a:pt x="1536" y="1679"/>
                </a:lnTo>
                <a:lnTo>
                  <a:pt x="1541" y="1672"/>
                </a:lnTo>
                <a:lnTo>
                  <a:pt x="1553" y="1657"/>
                </a:lnTo>
                <a:lnTo>
                  <a:pt x="1562" y="1643"/>
                </a:lnTo>
                <a:lnTo>
                  <a:pt x="1571" y="1626"/>
                </a:lnTo>
                <a:lnTo>
                  <a:pt x="1579" y="1609"/>
                </a:lnTo>
                <a:lnTo>
                  <a:pt x="1583" y="1599"/>
                </a:lnTo>
                <a:lnTo>
                  <a:pt x="1587" y="1590"/>
                </a:lnTo>
                <a:lnTo>
                  <a:pt x="1594" y="1570"/>
                </a:lnTo>
                <a:lnTo>
                  <a:pt x="1600" y="1547"/>
                </a:lnTo>
                <a:lnTo>
                  <a:pt x="1603" y="1536"/>
                </a:lnTo>
                <a:lnTo>
                  <a:pt x="1607" y="1525"/>
                </a:lnTo>
                <a:lnTo>
                  <a:pt x="1612" y="1500"/>
                </a:lnTo>
                <a:lnTo>
                  <a:pt x="1617" y="1474"/>
                </a:lnTo>
                <a:lnTo>
                  <a:pt x="1621" y="1447"/>
                </a:lnTo>
                <a:lnTo>
                  <a:pt x="1625" y="1419"/>
                </a:lnTo>
                <a:lnTo>
                  <a:pt x="1628" y="1389"/>
                </a:lnTo>
                <a:lnTo>
                  <a:pt x="1630" y="1359"/>
                </a:lnTo>
                <a:lnTo>
                  <a:pt x="1633" y="1326"/>
                </a:lnTo>
                <a:lnTo>
                  <a:pt x="1634" y="1292"/>
                </a:lnTo>
                <a:lnTo>
                  <a:pt x="1635" y="1256"/>
                </a:lnTo>
                <a:lnTo>
                  <a:pt x="1635" y="1220"/>
                </a:lnTo>
                <a:lnTo>
                  <a:pt x="1635" y="1183"/>
                </a:lnTo>
                <a:lnTo>
                  <a:pt x="1634" y="1148"/>
                </a:lnTo>
                <a:lnTo>
                  <a:pt x="1633" y="1115"/>
                </a:lnTo>
                <a:lnTo>
                  <a:pt x="1630" y="1081"/>
                </a:lnTo>
                <a:lnTo>
                  <a:pt x="1628" y="1050"/>
                </a:lnTo>
                <a:lnTo>
                  <a:pt x="1625" y="1020"/>
                </a:lnTo>
                <a:lnTo>
                  <a:pt x="1620" y="991"/>
                </a:lnTo>
                <a:lnTo>
                  <a:pt x="1616" y="963"/>
                </a:lnTo>
                <a:lnTo>
                  <a:pt x="1611" y="937"/>
                </a:lnTo>
                <a:lnTo>
                  <a:pt x="1606" y="911"/>
                </a:lnTo>
                <a:lnTo>
                  <a:pt x="1600" y="888"/>
                </a:lnTo>
                <a:lnTo>
                  <a:pt x="1593" y="865"/>
                </a:lnTo>
                <a:lnTo>
                  <a:pt x="1585" y="844"/>
                </a:lnTo>
                <a:lnTo>
                  <a:pt x="1578" y="824"/>
                </a:lnTo>
                <a:lnTo>
                  <a:pt x="1568" y="806"/>
                </a:lnTo>
                <a:lnTo>
                  <a:pt x="1559" y="788"/>
                </a:lnTo>
                <a:lnTo>
                  <a:pt x="1550" y="772"/>
                </a:lnTo>
                <a:lnTo>
                  <a:pt x="1545" y="764"/>
                </a:lnTo>
                <a:lnTo>
                  <a:pt x="1539" y="756"/>
                </a:lnTo>
                <a:lnTo>
                  <a:pt x="1527" y="742"/>
                </a:lnTo>
                <a:lnTo>
                  <a:pt x="1514" y="729"/>
                </a:lnTo>
                <a:lnTo>
                  <a:pt x="1508" y="723"/>
                </a:lnTo>
                <a:lnTo>
                  <a:pt x="1500" y="717"/>
                </a:lnTo>
                <a:lnTo>
                  <a:pt x="1493" y="711"/>
                </a:lnTo>
                <a:lnTo>
                  <a:pt x="1485" y="706"/>
                </a:lnTo>
                <a:lnTo>
                  <a:pt x="1469" y="696"/>
                </a:lnTo>
                <a:lnTo>
                  <a:pt x="1453" y="687"/>
                </a:lnTo>
                <a:lnTo>
                  <a:pt x="1435" y="679"/>
                </a:lnTo>
                <a:lnTo>
                  <a:pt x="1425" y="675"/>
                </a:lnTo>
                <a:lnTo>
                  <a:pt x="1415" y="672"/>
                </a:lnTo>
                <a:lnTo>
                  <a:pt x="1395" y="666"/>
                </a:lnTo>
                <a:lnTo>
                  <a:pt x="1375" y="662"/>
                </a:lnTo>
                <a:lnTo>
                  <a:pt x="1352" y="657"/>
                </a:lnTo>
                <a:lnTo>
                  <a:pt x="1341" y="656"/>
                </a:lnTo>
                <a:lnTo>
                  <a:pt x="1330" y="655"/>
                </a:lnTo>
                <a:lnTo>
                  <a:pt x="1305" y="654"/>
                </a:lnTo>
                <a:lnTo>
                  <a:pt x="1280" y="653"/>
                </a:lnTo>
                <a:lnTo>
                  <a:pt x="1255" y="654"/>
                </a:lnTo>
                <a:lnTo>
                  <a:pt x="1243" y="654"/>
                </a:lnTo>
                <a:lnTo>
                  <a:pt x="1231" y="655"/>
                </a:lnTo>
                <a:lnTo>
                  <a:pt x="1219" y="656"/>
                </a:lnTo>
                <a:lnTo>
                  <a:pt x="1208" y="657"/>
                </a:lnTo>
                <a:lnTo>
                  <a:pt x="1186" y="662"/>
                </a:lnTo>
                <a:lnTo>
                  <a:pt x="1165" y="666"/>
                </a:lnTo>
                <a:lnTo>
                  <a:pt x="1154" y="669"/>
                </a:lnTo>
                <a:lnTo>
                  <a:pt x="1145" y="672"/>
                </a:lnTo>
                <a:lnTo>
                  <a:pt x="1126" y="679"/>
                </a:lnTo>
                <a:lnTo>
                  <a:pt x="1108" y="687"/>
                </a:lnTo>
                <a:lnTo>
                  <a:pt x="1091" y="696"/>
                </a:lnTo>
                <a:lnTo>
                  <a:pt x="1082" y="700"/>
                </a:lnTo>
                <a:lnTo>
                  <a:pt x="1074" y="706"/>
                </a:lnTo>
                <a:lnTo>
                  <a:pt x="1060" y="717"/>
                </a:lnTo>
                <a:lnTo>
                  <a:pt x="1046" y="729"/>
                </a:lnTo>
                <a:lnTo>
                  <a:pt x="1033" y="742"/>
                </a:lnTo>
                <a:lnTo>
                  <a:pt x="1026" y="748"/>
                </a:lnTo>
                <a:lnTo>
                  <a:pt x="1020" y="756"/>
                </a:lnTo>
                <a:lnTo>
                  <a:pt x="1015" y="764"/>
                </a:lnTo>
                <a:lnTo>
                  <a:pt x="1009" y="772"/>
                </a:lnTo>
                <a:lnTo>
                  <a:pt x="1000" y="788"/>
                </a:lnTo>
                <a:lnTo>
                  <a:pt x="990" y="806"/>
                </a:lnTo>
                <a:lnTo>
                  <a:pt x="985" y="815"/>
                </a:lnTo>
                <a:lnTo>
                  <a:pt x="982" y="824"/>
                </a:lnTo>
                <a:lnTo>
                  <a:pt x="974" y="844"/>
                </a:lnTo>
                <a:lnTo>
                  <a:pt x="966" y="865"/>
                </a:lnTo>
                <a:lnTo>
                  <a:pt x="959" y="888"/>
                </a:lnTo>
                <a:lnTo>
                  <a:pt x="953" y="911"/>
                </a:lnTo>
                <a:lnTo>
                  <a:pt x="947" y="936"/>
                </a:lnTo>
                <a:lnTo>
                  <a:pt x="942" y="963"/>
                </a:lnTo>
                <a:lnTo>
                  <a:pt x="938" y="990"/>
                </a:lnTo>
                <a:lnTo>
                  <a:pt x="933" y="1019"/>
                </a:lnTo>
                <a:lnTo>
                  <a:pt x="930" y="1048"/>
                </a:lnTo>
                <a:lnTo>
                  <a:pt x="928" y="1080"/>
                </a:lnTo>
                <a:lnTo>
                  <a:pt x="926" y="1112"/>
                </a:lnTo>
                <a:lnTo>
                  <a:pt x="924" y="1146"/>
                </a:lnTo>
                <a:lnTo>
                  <a:pt x="923" y="1182"/>
                </a:lnTo>
                <a:lnTo>
                  <a:pt x="923" y="1218"/>
                </a:lnTo>
                <a:lnTo>
                  <a:pt x="923" y="1254"/>
                </a:lnTo>
                <a:lnTo>
                  <a:pt x="924" y="1289"/>
                </a:lnTo>
                <a:lnTo>
                  <a:pt x="926" y="1323"/>
                </a:lnTo>
                <a:lnTo>
                  <a:pt x="928" y="1355"/>
                </a:lnTo>
                <a:lnTo>
                  <a:pt x="930" y="1387"/>
                </a:lnTo>
                <a:lnTo>
                  <a:pt x="933" y="1416"/>
                </a:lnTo>
                <a:lnTo>
                  <a:pt x="937" y="1444"/>
                </a:lnTo>
                <a:lnTo>
                  <a:pt x="941" y="1471"/>
                </a:lnTo>
                <a:lnTo>
                  <a:pt x="947" y="1497"/>
                </a:lnTo>
                <a:lnTo>
                  <a:pt x="953" y="1521"/>
                </a:lnTo>
                <a:lnTo>
                  <a:pt x="958" y="1545"/>
                </a:lnTo>
                <a:lnTo>
                  <a:pt x="962" y="1555"/>
                </a:lnTo>
                <a:lnTo>
                  <a:pt x="965" y="1566"/>
                </a:lnTo>
                <a:lnTo>
                  <a:pt x="972" y="1587"/>
                </a:lnTo>
                <a:lnTo>
                  <a:pt x="980" y="1606"/>
                </a:lnTo>
                <a:lnTo>
                  <a:pt x="989" y="1624"/>
                </a:lnTo>
                <a:lnTo>
                  <a:pt x="998" y="1641"/>
                </a:lnTo>
                <a:close/>
                <a:moveTo>
                  <a:pt x="1280" y="1978"/>
                </a:moveTo>
                <a:lnTo>
                  <a:pt x="1259" y="1978"/>
                </a:lnTo>
                <a:lnTo>
                  <a:pt x="1239" y="1978"/>
                </a:lnTo>
                <a:lnTo>
                  <a:pt x="1218" y="1977"/>
                </a:lnTo>
                <a:lnTo>
                  <a:pt x="1198" y="1975"/>
                </a:lnTo>
                <a:lnTo>
                  <a:pt x="1179" y="1974"/>
                </a:lnTo>
                <a:lnTo>
                  <a:pt x="1160" y="1972"/>
                </a:lnTo>
                <a:lnTo>
                  <a:pt x="1142" y="1970"/>
                </a:lnTo>
                <a:lnTo>
                  <a:pt x="1124" y="1966"/>
                </a:lnTo>
                <a:lnTo>
                  <a:pt x="1106" y="1964"/>
                </a:lnTo>
                <a:lnTo>
                  <a:pt x="1088" y="1961"/>
                </a:lnTo>
                <a:lnTo>
                  <a:pt x="1071" y="1956"/>
                </a:lnTo>
                <a:lnTo>
                  <a:pt x="1054" y="1953"/>
                </a:lnTo>
                <a:lnTo>
                  <a:pt x="1038" y="1948"/>
                </a:lnTo>
                <a:lnTo>
                  <a:pt x="1022" y="1943"/>
                </a:lnTo>
                <a:lnTo>
                  <a:pt x="992" y="1933"/>
                </a:lnTo>
                <a:lnTo>
                  <a:pt x="963" y="1920"/>
                </a:lnTo>
                <a:lnTo>
                  <a:pt x="949" y="1914"/>
                </a:lnTo>
                <a:lnTo>
                  <a:pt x="936" y="1907"/>
                </a:lnTo>
                <a:lnTo>
                  <a:pt x="911" y="1892"/>
                </a:lnTo>
                <a:lnTo>
                  <a:pt x="899" y="1884"/>
                </a:lnTo>
                <a:lnTo>
                  <a:pt x="886" y="1875"/>
                </a:lnTo>
                <a:lnTo>
                  <a:pt x="875" y="1866"/>
                </a:lnTo>
                <a:lnTo>
                  <a:pt x="864" y="1857"/>
                </a:lnTo>
                <a:lnTo>
                  <a:pt x="853" y="1848"/>
                </a:lnTo>
                <a:lnTo>
                  <a:pt x="843" y="1838"/>
                </a:lnTo>
                <a:lnTo>
                  <a:pt x="833" y="1828"/>
                </a:lnTo>
                <a:lnTo>
                  <a:pt x="824" y="1818"/>
                </a:lnTo>
                <a:lnTo>
                  <a:pt x="815" y="1807"/>
                </a:lnTo>
                <a:lnTo>
                  <a:pt x="811" y="1801"/>
                </a:lnTo>
                <a:lnTo>
                  <a:pt x="806" y="1796"/>
                </a:lnTo>
                <a:lnTo>
                  <a:pt x="798" y="1784"/>
                </a:lnTo>
                <a:lnTo>
                  <a:pt x="790" y="1772"/>
                </a:lnTo>
                <a:lnTo>
                  <a:pt x="783" y="1760"/>
                </a:lnTo>
                <a:lnTo>
                  <a:pt x="776" y="1747"/>
                </a:lnTo>
                <a:lnTo>
                  <a:pt x="761" y="1720"/>
                </a:lnTo>
                <a:lnTo>
                  <a:pt x="754" y="1706"/>
                </a:lnTo>
                <a:lnTo>
                  <a:pt x="748" y="1691"/>
                </a:lnTo>
                <a:lnTo>
                  <a:pt x="736" y="1661"/>
                </a:lnTo>
                <a:lnTo>
                  <a:pt x="731" y="1645"/>
                </a:lnTo>
                <a:lnTo>
                  <a:pt x="725" y="1629"/>
                </a:lnTo>
                <a:lnTo>
                  <a:pt x="715" y="1596"/>
                </a:lnTo>
                <a:lnTo>
                  <a:pt x="706" y="1561"/>
                </a:lnTo>
                <a:lnTo>
                  <a:pt x="698" y="1524"/>
                </a:lnTo>
                <a:lnTo>
                  <a:pt x="695" y="1505"/>
                </a:lnTo>
                <a:lnTo>
                  <a:pt x="691" y="1484"/>
                </a:lnTo>
                <a:lnTo>
                  <a:pt x="686" y="1445"/>
                </a:lnTo>
                <a:lnTo>
                  <a:pt x="681" y="1402"/>
                </a:lnTo>
                <a:lnTo>
                  <a:pt x="678" y="1360"/>
                </a:lnTo>
                <a:lnTo>
                  <a:pt x="676" y="1337"/>
                </a:lnTo>
                <a:lnTo>
                  <a:pt x="674" y="1315"/>
                </a:lnTo>
                <a:lnTo>
                  <a:pt x="673" y="1267"/>
                </a:lnTo>
                <a:lnTo>
                  <a:pt x="673" y="1219"/>
                </a:lnTo>
                <a:lnTo>
                  <a:pt x="673" y="1171"/>
                </a:lnTo>
                <a:lnTo>
                  <a:pt x="674" y="1147"/>
                </a:lnTo>
                <a:lnTo>
                  <a:pt x="674" y="1124"/>
                </a:lnTo>
                <a:lnTo>
                  <a:pt x="678" y="1079"/>
                </a:lnTo>
                <a:lnTo>
                  <a:pt x="681" y="1035"/>
                </a:lnTo>
                <a:lnTo>
                  <a:pt x="686" y="992"/>
                </a:lnTo>
                <a:lnTo>
                  <a:pt x="689" y="972"/>
                </a:lnTo>
                <a:lnTo>
                  <a:pt x="692" y="952"/>
                </a:lnTo>
                <a:lnTo>
                  <a:pt x="699" y="912"/>
                </a:lnTo>
                <a:lnTo>
                  <a:pt x="707" y="875"/>
                </a:lnTo>
                <a:lnTo>
                  <a:pt x="716" y="839"/>
                </a:lnTo>
                <a:lnTo>
                  <a:pt x="721" y="823"/>
                </a:lnTo>
                <a:lnTo>
                  <a:pt x="726" y="806"/>
                </a:lnTo>
                <a:lnTo>
                  <a:pt x="738" y="773"/>
                </a:lnTo>
                <a:lnTo>
                  <a:pt x="743" y="757"/>
                </a:lnTo>
                <a:lnTo>
                  <a:pt x="750" y="742"/>
                </a:lnTo>
                <a:lnTo>
                  <a:pt x="762" y="712"/>
                </a:lnTo>
                <a:lnTo>
                  <a:pt x="770" y="698"/>
                </a:lnTo>
                <a:lnTo>
                  <a:pt x="777" y="684"/>
                </a:lnTo>
                <a:lnTo>
                  <a:pt x="793" y="658"/>
                </a:lnTo>
                <a:lnTo>
                  <a:pt x="801" y="646"/>
                </a:lnTo>
                <a:lnTo>
                  <a:pt x="808" y="634"/>
                </a:lnTo>
                <a:lnTo>
                  <a:pt x="817" y="621"/>
                </a:lnTo>
                <a:lnTo>
                  <a:pt x="826" y="610"/>
                </a:lnTo>
                <a:lnTo>
                  <a:pt x="837" y="599"/>
                </a:lnTo>
                <a:lnTo>
                  <a:pt x="846" y="589"/>
                </a:lnTo>
                <a:lnTo>
                  <a:pt x="856" y="579"/>
                </a:lnTo>
                <a:lnTo>
                  <a:pt x="867" y="569"/>
                </a:lnTo>
                <a:lnTo>
                  <a:pt x="878" y="558"/>
                </a:lnTo>
                <a:lnTo>
                  <a:pt x="890" y="549"/>
                </a:lnTo>
                <a:lnTo>
                  <a:pt x="901" y="542"/>
                </a:lnTo>
                <a:lnTo>
                  <a:pt x="913" y="533"/>
                </a:lnTo>
                <a:lnTo>
                  <a:pt x="939" y="517"/>
                </a:lnTo>
                <a:lnTo>
                  <a:pt x="953" y="510"/>
                </a:lnTo>
                <a:lnTo>
                  <a:pt x="966" y="502"/>
                </a:lnTo>
                <a:lnTo>
                  <a:pt x="981" y="497"/>
                </a:lnTo>
                <a:lnTo>
                  <a:pt x="994" y="490"/>
                </a:lnTo>
                <a:lnTo>
                  <a:pt x="1025" y="479"/>
                </a:lnTo>
                <a:lnTo>
                  <a:pt x="1057" y="470"/>
                </a:lnTo>
                <a:lnTo>
                  <a:pt x="1073" y="465"/>
                </a:lnTo>
                <a:lnTo>
                  <a:pt x="1090" y="461"/>
                </a:lnTo>
                <a:lnTo>
                  <a:pt x="1107" y="457"/>
                </a:lnTo>
                <a:lnTo>
                  <a:pt x="1125" y="454"/>
                </a:lnTo>
                <a:lnTo>
                  <a:pt x="1162" y="449"/>
                </a:lnTo>
                <a:lnTo>
                  <a:pt x="1180" y="447"/>
                </a:lnTo>
                <a:lnTo>
                  <a:pt x="1199" y="445"/>
                </a:lnTo>
                <a:lnTo>
                  <a:pt x="1219" y="444"/>
                </a:lnTo>
                <a:lnTo>
                  <a:pt x="1239" y="443"/>
                </a:lnTo>
                <a:lnTo>
                  <a:pt x="1260" y="443"/>
                </a:lnTo>
                <a:lnTo>
                  <a:pt x="1280" y="443"/>
                </a:lnTo>
                <a:lnTo>
                  <a:pt x="1301" y="443"/>
                </a:lnTo>
                <a:lnTo>
                  <a:pt x="1321" y="443"/>
                </a:lnTo>
                <a:lnTo>
                  <a:pt x="1341" y="444"/>
                </a:lnTo>
                <a:lnTo>
                  <a:pt x="1361" y="445"/>
                </a:lnTo>
                <a:lnTo>
                  <a:pt x="1398" y="449"/>
                </a:lnTo>
                <a:lnTo>
                  <a:pt x="1418" y="452"/>
                </a:lnTo>
                <a:lnTo>
                  <a:pt x="1436" y="454"/>
                </a:lnTo>
                <a:lnTo>
                  <a:pt x="1453" y="457"/>
                </a:lnTo>
                <a:lnTo>
                  <a:pt x="1471" y="461"/>
                </a:lnTo>
                <a:lnTo>
                  <a:pt x="1503" y="469"/>
                </a:lnTo>
                <a:lnTo>
                  <a:pt x="1535" y="479"/>
                </a:lnTo>
                <a:lnTo>
                  <a:pt x="1550" y="484"/>
                </a:lnTo>
                <a:lnTo>
                  <a:pt x="1565" y="490"/>
                </a:lnTo>
                <a:lnTo>
                  <a:pt x="1580" y="496"/>
                </a:lnTo>
                <a:lnTo>
                  <a:pt x="1594" y="502"/>
                </a:lnTo>
                <a:lnTo>
                  <a:pt x="1621" y="517"/>
                </a:lnTo>
                <a:lnTo>
                  <a:pt x="1634" y="524"/>
                </a:lnTo>
                <a:lnTo>
                  <a:pt x="1646" y="533"/>
                </a:lnTo>
                <a:lnTo>
                  <a:pt x="1659" y="540"/>
                </a:lnTo>
                <a:lnTo>
                  <a:pt x="1670" y="549"/>
                </a:lnTo>
                <a:lnTo>
                  <a:pt x="1682" y="558"/>
                </a:lnTo>
                <a:lnTo>
                  <a:pt x="1692" y="567"/>
                </a:lnTo>
                <a:lnTo>
                  <a:pt x="1704" y="578"/>
                </a:lnTo>
                <a:lnTo>
                  <a:pt x="1714" y="588"/>
                </a:lnTo>
                <a:lnTo>
                  <a:pt x="1723" y="599"/>
                </a:lnTo>
                <a:lnTo>
                  <a:pt x="1733" y="609"/>
                </a:lnTo>
                <a:lnTo>
                  <a:pt x="1742" y="620"/>
                </a:lnTo>
                <a:lnTo>
                  <a:pt x="1751" y="633"/>
                </a:lnTo>
                <a:lnTo>
                  <a:pt x="1767" y="657"/>
                </a:lnTo>
                <a:lnTo>
                  <a:pt x="1775" y="670"/>
                </a:lnTo>
                <a:lnTo>
                  <a:pt x="1782" y="683"/>
                </a:lnTo>
                <a:lnTo>
                  <a:pt x="1796" y="711"/>
                </a:lnTo>
                <a:lnTo>
                  <a:pt x="1809" y="740"/>
                </a:lnTo>
                <a:lnTo>
                  <a:pt x="1822" y="771"/>
                </a:lnTo>
                <a:lnTo>
                  <a:pt x="1827" y="788"/>
                </a:lnTo>
                <a:lnTo>
                  <a:pt x="1833" y="803"/>
                </a:lnTo>
                <a:lnTo>
                  <a:pt x="1842" y="838"/>
                </a:lnTo>
                <a:lnTo>
                  <a:pt x="1851" y="874"/>
                </a:lnTo>
                <a:lnTo>
                  <a:pt x="1859" y="911"/>
                </a:lnTo>
                <a:lnTo>
                  <a:pt x="1864" y="930"/>
                </a:lnTo>
                <a:lnTo>
                  <a:pt x="1867" y="951"/>
                </a:lnTo>
                <a:lnTo>
                  <a:pt x="1873" y="991"/>
                </a:lnTo>
                <a:lnTo>
                  <a:pt x="1877" y="1033"/>
                </a:lnTo>
                <a:lnTo>
                  <a:pt x="1880" y="1076"/>
                </a:lnTo>
                <a:lnTo>
                  <a:pt x="1882" y="1099"/>
                </a:lnTo>
                <a:lnTo>
                  <a:pt x="1884" y="1123"/>
                </a:lnTo>
                <a:lnTo>
                  <a:pt x="1885" y="1170"/>
                </a:lnTo>
                <a:lnTo>
                  <a:pt x="1885" y="1218"/>
                </a:lnTo>
                <a:lnTo>
                  <a:pt x="1885" y="1250"/>
                </a:lnTo>
                <a:lnTo>
                  <a:pt x="1885" y="1281"/>
                </a:lnTo>
                <a:lnTo>
                  <a:pt x="1884" y="1312"/>
                </a:lnTo>
                <a:lnTo>
                  <a:pt x="1882" y="1342"/>
                </a:lnTo>
                <a:lnTo>
                  <a:pt x="1880" y="1371"/>
                </a:lnTo>
                <a:lnTo>
                  <a:pt x="1877" y="1399"/>
                </a:lnTo>
                <a:lnTo>
                  <a:pt x="1875" y="1427"/>
                </a:lnTo>
                <a:lnTo>
                  <a:pt x="1874" y="1441"/>
                </a:lnTo>
                <a:lnTo>
                  <a:pt x="1871" y="1454"/>
                </a:lnTo>
                <a:lnTo>
                  <a:pt x="1868" y="1480"/>
                </a:lnTo>
                <a:lnTo>
                  <a:pt x="1864" y="1505"/>
                </a:lnTo>
                <a:lnTo>
                  <a:pt x="1859" y="1529"/>
                </a:lnTo>
                <a:lnTo>
                  <a:pt x="1854" y="1553"/>
                </a:lnTo>
                <a:lnTo>
                  <a:pt x="1849" y="1575"/>
                </a:lnTo>
                <a:lnTo>
                  <a:pt x="1843" y="1598"/>
                </a:lnTo>
                <a:lnTo>
                  <a:pt x="1836" y="1619"/>
                </a:lnTo>
                <a:lnTo>
                  <a:pt x="1830" y="1639"/>
                </a:lnTo>
                <a:lnTo>
                  <a:pt x="1823" y="1659"/>
                </a:lnTo>
                <a:lnTo>
                  <a:pt x="1815" y="1679"/>
                </a:lnTo>
                <a:lnTo>
                  <a:pt x="1811" y="1688"/>
                </a:lnTo>
                <a:lnTo>
                  <a:pt x="1806" y="1697"/>
                </a:lnTo>
                <a:lnTo>
                  <a:pt x="1798" y="1715"/>
                </a:lnTo>
                <a:lnTo>
                  <a:pt x="1788" y="1733"/>
                </a:lnTo>
                <a:lnTo>
                  <a:pt x="1778" y="1750"/>
                </a:lnTo>
                <a:lnTo>
                  <a:pt x="1768" y="1765"/>
                </a:lnTo>
                <a:lnTo>
                  <a:pt x="1757" y="1781"/>
                </a:lnTo>
                <a:lnTo>
                  <a:pt x="1745" y="1796"/>
                </a:lnTo>
                <a:lnTo>
                  <a:pt x="1733" y="1810"/>
                </a:lnTo>
                <a:lnTo>
                  <a:pt x="1721" y="1825"/>
                </a:lnTo>
                <a:lnTo>
                  <a:pt x="1707" y="1837"/>
                </a:lnTo>
                <a:lnTo>
                  <a:pt x="1693" y="1851"/>
                </a:lnTo>
                <a:lnTo>
                  <a:pt x="1679" y="1862"/>
                </a:lnTo>
                <a:lnTo>
                  <a:pt x="1663" y="1874"/>
                </a:lnTo>
                <a:lnTo>
                  <a:pt x="1648" y="1884"/>
                </a:lnTo>
                <a:lnTo>
                  <a:pt x="1831" y="2178"/>
                </a:lnTo>
                <a:lnTo>
                  <a:pt x="1607" y="2282"/>
                </a:lnTo>
                <a:lnTo>
                  <a:pt x="1413" y="1965"/>
                </a:lnTo>
                <a:lnTo>
                  <a:pt x="1402" y="1969"/>
                </a:lnTo>
                <a:lnTo>
                  <a:pt x="1396" y="1970"/>
                </a:lnTo>
                <a:lnTo>
                  <a:pt x="1389" y="1971"/>
                </a:lnTo>
                <a:lnTo>
                  <a:pt x="1375" y="1973"/>
                </a:lnTo>
                <a:lnTo>
                  <a:pt x="1359" y="1975"/>
                </a:lnTo>
                <a:lnTo>
                  <a:pt x="1342" y="1977"/>
                </a:lnTo>
                <a:lnTo>
                  <a:pt x="1323" y="1978"/>
                </a:lnTo>
                <a:lnTo>
                  <a:pt x="1303" y="1978"/>
                </a:lnTo>
                <a:lnTo>
                  <a:pt x="1280" y="1978"/>
                </a:lnTo>
                <a:close/>
                <a:moveTo>
                  <a:pt x="3107" y="0"/>
                </a:moveTo>
                <a:lnTo>
                  <a:pt x="2987" y="0"/>
                </a:lnTo>
                <a:lnTo>
                  <a:pt x="2359" y="0"/>
                </a:lnTo>
                <a:lnTo>
                  <a:pt x="1732" y="0"/>
                </a:lnTo>
                <a:lnTo>
                  <a:pt x="1103" y="0"/>
                </a:lnTo>
                <a:lnTo>
                  <a:pt x="476" y="0"/>
                </a:lnTo>
                <a:lnTo>
                  <a:pt x="0" y="475"/>
                </a:lnTo>
                <a:lnTo>
                  <a:pt x="0" y="1271"/>
                </a:lnTo>
                <a:lnTo>
                  <a:pt x="0" y="2066"/>
                </a:lnTo>
                <a:lnTo>
                  <a:pt x="0" y="2197"/>
                </a:lnTo>
                <a:lnTo>
                  <a:pt x="0" y="2526"/>
                </a:lnTo>
                <a:lnTo>
                  <a:pt x="330" y="2526"/>
                </a:lnTo>
                <a:lnTo>
                  <a:pt x="450" y="2526"/>
                </a:lnTo>
                <a:lnTo>
                  <a:pt x="1078" y="2526"/>
                </a:lnTo>
                <a:lnTo>
                  <a:pt x="1706" y="2526"/>
                </a:lnTo>
                <a:lnTo>
                  <a:pt x="2333" y="2526"/>
                </a:lnTo>
                <a:lnTo>
                  <a:pt x="2961" y="2526"/>
                </a:lnTo>
                <a:lnTo>
                  <a:pt x="3438" y="2051"/>
                </a:lnTo>
                <a:lnTo>
                  <a:pt x="3438" y="1255"/>
                </a:lnTo>
                <a:lnTo>
                  <a:pt x="3438" y="460"/>
                </a:lnTo>
                <a:lnTo>
                  <a:pt x="3438" y="329"/>
                </a:lnTo>
                <a:lnTo>
                  <a:pt x="3438" y="0"/>
                </a:lnTo>
                <a:lnTo>
                  <a:pt x="310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9360863"/>
      </p:ext>
    </p:extLst>
  </p:cSld>
  <p:clrMapOvr>
    <a:masterClrMapping/>
  </p:clrMapOvr>
  <p:transition spd="med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2"/>
            <a:ext cx="12192000" cy="6857999"/>
          </a:xfrm>
          <a:custGeom>
            <a:avLst/>
            <a:gdLst/>
            <a:ahLst/>
            <a:cxnLst/>
            <a:rect l="l" t="t" r="r" b="b"/>
            <a:pathLst>
              <a:path w="12192000" h="6857999">
                <a:moveTo>
                  <a:pt x="1775520" y="6857998"/>
                </a:moveTo>
                <a:lnTo>
                  <a:pt x="2927648" y="6857998"/>
                </a:lnTo>
                <a:lnTo>
                  <a:pt x="3071664" y="6857998"/>
                </a:lnTo>
                <a:lnTo>
                  <a:pt x="12192000" y="6857998"/>
                </a:lnTo>
                <a:lnTo>
                  <a:pt x="12192000" y="6857999"/>
                </a:lnTo>
                <a:lnTo>
                  <a:pt x="1775520" y="6857999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49273"/>
                </a:lnTo>
                <a:lnTo>
                  <a:pt x="2927648" y="2924173"/>
                </a:lnTo>
                <a:lnTo>
                  <a:pt x="1271589" y="5661245"/>
                </a:lnTo>
                <a:lnTo>
                  <a:pt x="1271588" y="5661245"/>
                </a:lnTo>
                <a:lnTo>
                  <a:pt x="1271588" y="5661246"/>
                </a:lnTo>
                <a:lnTo>
                  <a:pt x="1764248" y="6857999"/>
                </a:lnTo>
                <a:lnTo>
                  <a:pt x="0" y="6857999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 Click icon to change picture (</a:t>
            </a:r>
            <a:r>
              <a:rPr lang="en-US"/>
              <a:t>Download more pictures from brand.qt.io</a:t>
            </a:r>
            <a:r>
              <a:rPr lang="en-GB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83338" y="2924175"/>
            <a:ext cx="5257799" cy="1800969"/>
          </a:xfrm>
        </p:spPr>
        <p:txBody>
          <a:bodyPr anchor="b" anchorCtr="0"/>
          <a:lstStyle>
            <a:lvl1pPr algn="r">
              <a:defRPr sz="4800"/>
            </a:lvl1pPr>
          </a:lstStyle>
          <a:p>
            <a:r>
              <a:rPr lang="en-US"/>
              <a:t>Click to add 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83338" y="4868862"/>
            <a:ext cx="5257800" cy="864394"/>
          </a:xfrm>
        </p:spPr>
        <p:txBody>
          <a:bodyPr/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69B70B3-1A03-4256-9B25-6BC6262B2312}" type="datetime3">
              <a:rPr lang="en-US" smtClean="0"/>
              <a:pPr/>
              <a:t>21 June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The Qt Company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383338" y="5733256"/>
            <a:ext cx="5257800" cy="432594"/>
          </a:xfrm>
        </p:spPr>
        <p:txBody>
          <a:bodyPr anchor="b" anchorCtr="0"/>
          <a:lstStyle>
            <a:lvl1pPr marL="0" indent="0" algn="r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date</a:t>
            </a:r>
            <a:endParaRPr lang="en-GB"/>
          </a:p>
        </p:txBody>
      </p:sp>
      <p:sp>
        <p:nvSpPr>
          <p:cNvPr id="17" name="Text Placeholde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5"/>
          </p:nvPr>
        </p:nvSpPr>
        <p:spPr>
          <a:xfrm>
            <a:off x="550863" y="549275"/>
            <a:ext cx="720000" cy="5292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4059812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479425" y="0"/>
                </a:moveTo>
                <a:lnTo>
                  <a:pt x="12192000" y="0"/>
                </a:lnTo>
                <a:lnTo>
                  <a:pt x="12192000" y="6378572"/>
                </a:lnTo>
                <a:lnTo>
                  <a:pt x="11712572" y="6858000"/>
                </a:lnTo>
                <a:lnTo>
                  <a:pt x="0" y="6858000"/>
                </a:lnTo>
                <a:lnTo>
                  <a:pt x="0" y="479425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/>
            </a:lvl1pPr>
          </a:lstStyle>
          <a:p>
            <a:r>
              <a:rPr lang="en-GB"/>
              <a:t>Click icon to add picture (</a:t>
            </a:r>
            <a:r>
              <a:rPr lang="en-US"/>
              <a:t>Download more pictures from brand.qt.io</a:t>
            </a:r>
            <a:r>
              <a:rPr lang="en-GB"/>
              <a:t>)</a:t>
            </a:r>
          </a:p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EDD1A99-867F-42A9-A3A9-4A684DA51B11}" type="datetime3">
              <a:rPr lang="en-US" smtClean="0"/>
              <a:t>21 June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The Qt Company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672089"/>
      </p:ext>
    </p:extLst>
  </p:cSld>
  <p:clrMapOvr>
    <a:masterClrMapping/>
  </p:clrMapOvr>
  <p:transition spd="med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71588" y="549274"/>
            <a:ext cx="10920412" cy="6308726"/>
          </a:xfrm>
          <a:custGeom>
            <a:avLst/>
            <a:gdLst/>
            <a:ahLst/>
            <a:cxnLst/>
            <a:rect l="l" t="t" r="r" b="b"/>
            <a:pathLst>
              <a:path w="10920412" h="6308726">
                <a:moveTo>
                  <a:pt x="10920412" y="0"/>
                </a:moveTo>
                <a:lnTo>
                  <a:pt x="10920412" y="6308726"/>
                </a:lnTo>
                <a:lnTo>
                  <a:pt x="492660" y="6308726"/>
                </a:lnTo>
                <a:lnTo>
                  <a:pt x="0" y="5111973"/>
                </a:lnTo>
                <a:lnTo>
                  <a:pt x="0" y="5111972"/>
                </a:lnTo>
                <a:lnTo>
                  <a:pt x="1" y="5111972"/>
                </a:lnTo>
                <a:lnTo>
                  <a:pt x="1656060" y="237490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 anchorCtr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 Click icon to change picture (</a:t>
            </a:r>
            <a:r>
              <a:rPr lang="en-US"/>
              <a:t>Download more pictures from brand.qt.io</a:t>
            </a:r>
            <a:r>
              <a:rPr lang="en-GB"/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69B70B3-1A03-4256-9B25-6BC6262B2312}" type="datetime3">
              <a:rPr lang="en-US" smtClean="0"/>
              <a:pPr/>
              <a:t>21 June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The Qt Company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6383338" y="2924175"/>
            <a:ext cx="5257799" cy="1800969"/>
          </a:xfrm>
        </p:spPr>
        <p:txBody>
          <a:bodyPr anchor="b" anchorCtr="0"/>
          <a:lstStyle>
            <a:lvl1pPr algn="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Presentation title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6383338" y="4868862"/>
            <a:ext cx="5257800" cy="864394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383338" y="5733256"/>
            <a:ext cx="5257800" cy="432594"/>
          </a:xfrm>
        </p:spPr>
        <p:txBody>
          <a:bodyPr anchor="b" anchorCtr="0"/>
          <a:lstStyle>
            <a:lvl1pPr marL="0" indent="0" algn="r"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date</a:t>
            </a:r>
            <a:endParaRPr lang="en-GB"/>
          </a:p>
        </p:txBody>
      </p:sp>
      <p:grpSp>
        <p:nvGrpSpPr>
          <p:cNvPr id="11" name="Group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51464" y="550800"/>
            <a:ext cx="720000" cy="529065"/>
            <a:chOff x="11151163" y="6165850"/>
            <a:chExt cx="489975" cy="360040"/>
          </a:xfrm>
        </p:grpSpPr>
        <p:sp>
          <p:nvSpPr>
            <p:cNvPr id="12" name="Snip Diagonal Corner Rectangle 11"/>
            <p:cNvSpPr/>
            <p:nvPr userDrawn="1"/>
          </p:nvSpPr>
          <p:spPr>
            <a:xfrm>
              <a:off x="11151538" y="6165850"/>
              <a:ext cx="489600" cy="360040"/>
            </a:xfrm>
            <a:prstGeom prst="snip2DiagRect">
              <a:avLst>
                <a:gd name="adj1" fmla="val 1960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3" name="Freeform 6"/>
            <p:cNvSpPr>
              <a:spLocks noChangeAspect="1" noEditPoints="1"/>
            </p:cNvSpPr>
            <p:nvPr userDrawn="1"/>
          </p:nvSpPr>
          <p:spPr bwMode="auto">
            <a:xfrm>
              <a:off x="11151163" y="6165850"/>
              <a:ext cx="489975" cy="360000"/>
            </a:xfrm>
            <a:custGeom>
              <a:avLst/>
              <a:gdLst>
                <a:gd name="T0" fmla="*/ 2431 w 3438"/>
                <a:gd name="T1" fmla="*/ 1652 h 2526"/>
                <a:gd name="T2" fmla="*/ 2460 w 3438"/>
                <a:gd name="T3" fmla="*/ 1720 h 2526"/>
                <a:gd name="T4" fmla="*/ 2533 w 3438"/>
                <a:gd name="T5" fmla="*/ 1741 h 2526"/>
                <a:gd name="T6" fmla="*/ 2577 w 3438"/>
                <a:gd name="T7" fmla="*/ 1947 h 2526"/>
                <a:gd name="T8" fmla="*/ 2406 w 3438"/>
                <a:gd name="T9" fmla="*/ 1943 h 2526"/>
                <a:gd name="T10" fmla="*/ 2298 w 3438"/>
                <a:gd name="T11" fmla="*/ 1903 h 2526"/>
                <a:gd name="T12" fmla="*/ 2226 w 3438"/>
                <a:gd name="T13" fmla="*/ 1815 h 2526"/>
                <a:gd name="T14" fmla="*/ 2192 w 3438"/>
                <a:gd name="T15" fmla="*/ 1655 h 2526"/>
                <a:gd name="T16" fmla="*/ 2188 w 3438"/>
                <a:gd name="T17" fmla="*/ 842 h 2526"/>
                <a:gd name="T18" fmla="*/ 1012 w 3438"/>
                <a:gd name="T19" fmla="*/ 1663 h 2526"/>
                <a:gd name="T20" fmla="*/ 1105 w 3438"/>
                <a:gd name="T21" fmla="*/ 1736 h 2526"/>
                <a:gd name="T22" fmla="*/ 1218 w 3438"/>
                <a:gd name="T23" fmla="*/ 1764 h 2526"/>
                <a:gd name="T24" fmla="*/ 1376 w 3438"/>
                <a:gd name="T25" fmla="*/ 1760 h 2526"/>
                <a:gd name="T26" fmla="*/ 1481 w 3438"/>
                <a:gd name="T27" fmla="*/ 1724 h 2526"/>
                <a:gd name="T28" fmla="*/ 1553 w 3438"/>
                <a:gd name="T29" fmla="*/ 1657 h 2526"/>
                <a:gd name="T30" fmla="*/ 1603 w 3438"/>
                <a:gd name="T31" fmla="*/ 1536 h 2526"/>
                <a:gd name="T32" fmla="*/ 1633 w 3438"/>
                <a:gd name="T33" fmla="*/ 1326 h 2526"/>
                <a:gd name="T34" fmla="*/ 1628 w 3438"/>
                <a:gd name="T35" fmla="*/ 1050 h 2526"/>
                <a:gd name="T36" fmla="*/ 1585 w 3438"/>
                <a:gd name="T37" fmla="*/ 844 h 2526"/>
                <a:gd name="T38" fmla="*/ 1514 w 3438"/>
                <a:gd name="T39" fmla="*/ 729 h 2526"/>
                <a:gd name="T40" fmla="*/ 1425 w 3438"/>
                <a:gd name="T41" fmla="*/ 675 h 2526"/>
                <a:gd name="T42" fmla="*/ 1280 w 3438"/>
                <a:gd name="T43" fmla="*/ 653 h 2526"/>
                <a:gd name="T44" fmla="*/ 1154 w 3438"/>
                <a:gd name="T45" fmla="*/ 669 h 2526"/>
                <a:gd name="T46" fmla="*/ 1046 w 3438"/>
                <a:gd name="T47" fmla="*/ 729 h 2526"/>
                <a:gd name="T48" fmla="*/ 985 w 3438"/>
                <a:gd name="T49" fmla="*/ 815 h 2526"/>
                <a:gd name="T50" fmla="*/ 938 w 3438"/>
                <a:gd name="T51" fmla="*/ 990 h 2526"/>
                <a:gd name="T52" fmla="*/ 923 w 3438"/>
                <a:gd name="T53" fmla="*/ 1254 h 2526"/>
                <a:gd name="T54" fmla="*/ 947 w 3438"/>
                <a:gd name="T55" fmla="*/ 1497 h 2526"/>
                <a:gd name="T56" fmla="*/ 998 w 3438"/>
                <a:gd name="T57" fmla="*/ 1641 h 2526"/>
                <a:gd name="T58" fmla="*/ 1142 w 3438"/>
                <a:gd name="T59" fmla="*/ 1970 h 2526"/>
                <a:gd name="T60" fmla="*/ 992 w 3438"/>
                <a:gd name="T61" fmla="*/ 1933 h 2526"/>
                <a:gd name="T62" fmla="*/ 864 w 3438"/>
                <a:gd name="T63" fmla="*/ 1857 h 2526"/>
                <a:gd name="T64" fmla="*/ 798 w 3438"/>
                <a:gd name="T65" fmla="*/ 1784 h 2526"/>
                <a:gd name="T66" fmla="*/ 731 w 3438"/>
                <a:gd name="T67" fmla="*/ 1645 h 2526"/>
                <a:gd name="T68" fmla="*/ 681 w 3438"/>
                <a:gd name="T69" fmla="*/ 1402 h 2526"/>
                <a:gd name="T70" fmla="*/ 674 w 3438"/>
                <a:gd name="T71" fmla="*/ 1124 h 2526"/>
                <a:gd name="T72" fmla="*/ 716 w 3438"/>
                <a:gd name="T73" fmla="*/ 839 h 2526"/>
                <a:gd name="T74" fmla="*/ 777 w 3438"/>
                <a:gd name="T75" fmla="*/ 684 h 2526"/>
                <a:gd name="T76" fmla="*/ 856 w 3438"/>
                <a:gd name="T77" fmla="*/ 579 h 2526"/>
                <a:gd name="T78" fmla="*/ 966 w 3438"/>
                <a:gd name="T79" fmla="*/ 502 h 2526"/>
                <a:gd name="T80" fmla="*/ 1125 w 3438"/>
                <a:gd name="T81" fmla="*/ 454 h 2526"/>
                <a:gd name="T82" fmla="*/ 1301 w 3438"/>
                <a:gd name="T83" fmla="*/ 443 h 2526"/>
                <a:gd name="T84" fmla="*/ 1471 w 3438"/>
                <a:gd name="T85" fmla="*/ 461 h 2526"/>
                <a:gd name="T86" fmla="*/ 1634 w 3438"/>
                <a:gd name="T87" fmla="*/ 524 h 2526"/>
                <a:gd name="T88" fmla="*/ 1723 w 3438"/>
                <a:gd name="T89" fmla="*/ 599 h 2526"/>
                <a:gd name="T90" fmla="*/ 1809 w 3438"/>
                <a:gd name="T91" fmla="*/ 740 h 2526"/>
                <a:gd name="T92" fmla="*/ 1867 w 3438"/>
                <a:gd name="T93" fmla="*/ 951 h 2526"/>
                <a:gd name="T94" fmla="*/ 1885 w 3438"/>
                <a:gd name="T95" fmla="*/ 1250 h 2526"/>
                <a:gd name="T96" fmla="*/ 1871 w 3438"/>
                <a:gd name="T97" fmla="*/ 1454 h 2526"/>
                <a:gd name="T98" fmla="*/ 1830 w 3438"/>
                <a:gd name="T99" fmla="*/ 1639 h 2526"/>
                <a:gd name="T100" fmla="*/ 1768 w 3438"/>
                <a:gd name="T101" fmla="*/ 1765 h 2526"/>
                <a:gd name="T102" fmla="*/ 1663 w 3438"/>
                <a:gd name="T103" fmla="*/ 1874 h 2526"/>
                <a:gd name="T104" fmla="*/ 1375 w 3438"/>
                <a:gd name="T105" fmla="*/ 1973 h 2526"/>
                <a:gd name="T106" fmla="*/ 2359 w 3438"/>
                <a:gd name="T107" fmla="*/ 0 h 2526"/>
                <a:gd name="T108" fmla="*/ 0 w 3438"/>
                <a:gd name="T109" fmla="*/ 2526 h 2526"/>
                <a:gd name="T110" fmla="*/ 3438 w 3438"/>
                <a:gd name="T111" fmla="*/ 1255 h 2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38" h="2526">
                  <a:moveTo>
                    <a:pt x="2724" y="1043"/>
                  </a:moveTo>
                  <a:lnTo>
                    <a:pt x="2423" y="1043"/>
                  </a:lnTo>
                  <a:lnTo>
                    <a:pt x="2423" y="1521"/>
                  </a:lnTo>
                  <a:lnTo>
                    <a:pt x="2423" y="1553"/>
                  </a:lnTo>
                  <a:lnTo>
                    <a:pt x="2424" y="1582"/>
                  </a:lnTo>
                  <a:lnTo>
                    <a:pt x="2425" y="1608"/>
                  </a:lnTo>
                  <a:lnTo>
                    <a:pt x="2428" y="1632"/>
                  </a:lnTo>
                  <a:lnTo>
                    <a:pt x="2431" y="1652"/>
                  </a:lnTo>
                  <a:lnTo>
                    <a:pt x="2434" y="1670"/>
                  </a:lnTo>
                  <a:lnTo>
                    <a:pt x="2438" y="1684"/>
                  </a:lnTo>
                  <a:lnTo>
                    <a:pt x="2442" y="1697"/>
                  </a:lnTo>
                  <a:lnTo>
                    <a:pt x="2446" y="1702"/>
                  </a:lnTo>
                  <a:lnTo>
                    <a:pt x="2449" y="1707"/>
                  </a:lnTo>
                  <a:lnTo>
                    <a:pt x="2452" y="1711"/>
                  </a:lnTo>
                  <a:lnTo>
                    <a:pt x="2456" y="1716"/>
                  </a:lnTo>
                  <a:lnTo>
                    <a:pt x="2460" y="1720"/>
                  </a:lnTo>
                  <a:lnTo>
                    <a:pt x="2466" y="1724"/>
                  </a:lnTo>
                  <a:lnTo>
                    <a:pt x="2477" y="1729"/>
                  </a:lnTo>
                  <a:lnTo>
                    <a:pt x="2491" y="1735"/>
                  </a:lnTo>
                  <a:lnTo>
                    <a:pt x="2499" y="1736"/>
                  </a:lnTo>
                  <a:lnTo>
                    <a:pt x="2506" y="1738"/>
                  </a:lnTo>
                  <a:lnTo>
                    <a:pt x="2514" y="1739"/>
                  </a:lnTo>
                  <a:lnTo>
                    <a:pt x="2523" y="1739"/>
                  </a:lnTo>
                  <a:lnTo>
                    <a:pt x="2533" y="1741"/>
                  </a:lnTo>
                  <a:lnTo>
                    <a:pt x="2542" y="1741"/>
                  </a:lnTo>
                  <a:lnTo>
                    <a:pt x="2722" y="1734"/>
                  </a:lnTo>
                  <a:lnTo>
                    <a:pt x="2732" y="1923"/>
                  </a:lnTo>
                  <a:lnTo>
                    <a:pt x="2697" y="1929"/>
                  </a:lnTo>
                  <a:lnTo>
                    <a:pt x="2664" y="1935"/>
                  </a:lnTo>
                  <a:lnTo>
                    <a:pt x="2633" y="1941"/>
                  </a:lnTo>
                  <a:lnTo>
                    <a:pt x="2603" y="1944"/>
                  </a:lnTo>
                  <a:lnTo>
                    <a:pt x="2577" y="1947"/>
                  </a:lnTo>
                  <a:lnTo>
                    <a:pt x="2553" y="1950"/>
                  </a:lnTo>
                  <a:lnTo>
                    <a:pt x="2530" y="1951"/>
                  </a:lnTo>
                  <a:lnTo>
                    <a:pt x="2510" y="1952"/>
                  </a:lnTo>
                  <a:lnTo>
                    <a:pt x="2487" y="1951"/>
                  </a:lnTo>
                  <a:lnTo>
                    <a:pt x="2466" y="1950"/>
                  </a:lnTo>
                  <a:lnTo>
                    <a:pt x="2445" y="1948"/>
                  </a:lnTo>
                  <a:lnTo>
                    <a:pt x="2425" y="1946"/>
                  </a:lnTo>
                  <a:lnTo>
                    <a:pt x="2406" y="1943"/>
                  </a:lnTo>
                  <a:lnTo>
                    <a:pt x="2388" y="1939"/>
                  </a:lnTo>
                  <a:lnTo>
                    <a:pt x="2370" y="1935"/>
                  </a:lnTo>
                  <a:lnTo>
                    <a:pt x="2362" y="1933"/>
                  </a:lnTo>
                  <a:lnTo>
                    <a:pt x="2354" y="1930"/>
                  </a:lnTo>
                  <a:lnTo>
                    <a:pt x="2339" y="1925"/>
                  </a:lnTo>
                  <a:lnTo>
                    <a:pt x="2324" y="1918"/>
                  </a:lnTo>
                  <a:lnTo>
                    <a:pt x="2311" y="1911"/>
                  </a:lnTo>
                  <a:lnTo>
                    <a:pt x="2298" y="1903"/>
                  </a:lnTo>
                  <a:lnTo>
                    <a:pt x="2286" y="1896"/>
                  </a:lnTo>
                  <a:lnTo>
                    <a:pt x="2276" y="1887"/>
                  </a:lnTo>
                  <a:lnTo>
                    <a:pt x="2265" y="1877"/>
                  </a:lnTo>
                  <a:lnTo>
                    <a:pt x="2256" y="1866"/>
                  </a:lnTo>
                  <a:lnTo>
                    <a:pt x="2249" y="1855"/>
                  </a:lnTo>
                  <a:lnTo>
                    <a:pt x="2241" y="1843"/>
                  </a:lnTo>
                  <a:lnTo>
                    <a:pt x="2233" y="1829"/>
                  </a:lnTo>
                  <a:lnTo>
                    <a:pt x="2226" y="1815"/>
                  </a:lnTo>
                  <a:lnTo>
                    <a:pt x="2220" y="1799"/>
                  </a:lnTo>
                  <a:lnTo>
                    <a:pt x="2215" y="1782"/>
                  </a:lnTo>
                  <a:lnTo>
                    <a:pt x="2209" y="1764"/>
                  </a:lnTo>
                  <a:lnTo>
                    <a:pt x="2205" y="1744"/>
                  </a:lnTo>
                  <a:lnTo>
                    <a:pt x="2201" y="1724"/>
                  </a:lnTo>
                  <a:lnTo>
                    <a:pt x="2198" y="1702"/>
                  </a:lnTo>
                  <a:lnTo>
                    <a:pt x="2195" y="1679"/>
                  </a:lnTo>
                  <a:lnTo>
                    <a:pt x="2192" y="1655"/>
                  </a:lnTo>
                  <a:lnTo>
                    <a:pt x="2190" y="1630"/>
                  </a:lnTo>
                  <a:lnTo>
                    <a:pt x="2189" y="1603"/>
                  </a:lnTo>
                  <a:lnTo>
                    <a:pt x="2188" y="1575"/>
                  </a:lnTo>
                  <a:lnTo>
                    <a:pt x="2188" y="1547"/>
                  </a:lnTo>
                  <a:lnTo>
                    <a:pt x="2188" y="1043"/>
                  </a:lnTo>
                  <a:lnTo>
                    <a:pt x="2021" y="1043"/>
                  </a:lnTo>
                  <a:lnTo>
                    <a:pt x="2021" y="842"/>
                  </a:lnTo>
                  <a:lnTo>
                    <a:pt x="2188" y="842"/>
                  </a:lnTo>
                  <a:lnTo>
                    <a:pt x="2188" y="526"/>
                  </a:lnTo>
                  <a:lnTo>
                    <a:pt x="2423" y="526"/>
                  </a:lnTo>
                  <a:lnTo>
                    <a:pt x="2423" y="842"/>
                  </a:lnTo>
                  <a:lnTo>
                    <a:pt x="2724" y="842"/>
                  </a:lnTo>
                  <a:lnTo>
                    <a:pt x="2724" y="1043"/>
                  </a:lnTo>
                  <a:close/>
                  <a:moveTo>
                    <a:pt x="998" y="1641"/>
                  </a:moveTo>
                  <a:lnTo>
                    <a:pt x="1007" y="1656"/>
                  </a:lnTo>
                  <a:lnTo>
                    <a:pt x="1012" y="1663"/>
                  </a:lnTo>
                  <a:lnTo>
                    <a:pt x="1018" y="1670"/>
                  </a:lnTo>
                  <a:lnTo>
                    <a:pt x="1029" y="1683"/>
                  </a:lnTo>
                  <a:lnTo>
                    <a:pt x="1043" y="1696"/>
                  </a:lnTo>
                  <a:lnTo>
                    <a:pt x="1056" y="1707"/>
                  </a:lnTo>
                  <a:lnTo>
                    <a:pt x="1072" y="1718"/>
                  </a:lnTo>
                  <a:lnTo>
                    <a:pt x="1088" y="1727"/>
                  </a:lnTo>
                  <a:lnTo>
                    <a:pt x="1097" y="1732"/>
                  </a:lnTo>
                  <a:lnTo>
                    <a:pt x="1105" y="1736"/>
                  </a:lnTo>
                  <a:lnTo>
                    <a:pt x="1123" y="1743"/>
                  </a:lnTo>
                  <a:lnTo>
                    <a:pt x="1143" y="1750"/>
                  </a:lnTo>
                  <a:lnTo>
                    <a:pt x="1153" y="1753"/>
                  </a:lnTo>
                  <a:lnTo>
                    <a:pt x="1163" y="1755"/>
                  </a:lnTo>
                  <a:lnTo>
                    <a:pt x="1185" y="1760"/>
                  </a:lnTo>
                  <a:lnTo>
                    <a:pt x="1195" y="1762"/>
                  </a:lnTo>
                  <a:lnTo>
                    <a:pt x="1207" y="1763"/>
                  </a:lnTo>
                  <a:lnTo>
                    <a:pt x="1218" y="1764"/>
                  </a:lnTo>
                  <a:lnTo>
                    <a:pt x="1230" y="1765"/>
                  </a:lnTo>
                  <a:lnTo>
                    <a:pt x="1254" y="1768"/>
                  </a:lnTo>
                  <a:lnTo>
                    <a:pt x="1280" y="1768"/>
                  </a:lnTo>
                  <a:lnTo>
                    <a:pt x="1306" y="1768"/>
                  </a:lnTo>
                  <a:lnTo>
                    <a:pt x="1330" y="1765"/>
                  </a:lnTo>
                  <a:lnTo>
                    <a:pt x="1342" y="1764"/>
                  </a:lnTo>
                  <a:lnTo>
                    <a:pt x="1353" y="1763"/>
                  </a:lnTo>
                  <a:lnTo>
                    <a:pt x="1376" y="1760"/>
                  </a:lnTo>
                  <a:lnTo>
                    <a:pt x="1397" y="1755"/>
                  </a:lnTo>
                  <a:lnTo>
                    <a:pt x="1418" y="1750"/>
                  </a:lnTo>
                  <a:lnTo>
                    <a:pt x="1428" y="1747"/>
                  </a:lnTo>
                  <a:lnTo>
                    <a:pt x="1437" y="1744"/>
                  </a:lnTo>
                  <a:lnTo>
                    <a:pt x="1455" y="1736"/>
                  </a:lnTo>
                  <a:lnTo>
                    <a:pt x="1464" y="1733"/>
                  </a:lnTo>
                  <a:lnTo>
                    <a:pt x="1473" y="1728"/>
                  </a:lnTo>
                  <a:lnTo>
                    <a:pt x="1481" y="1724"/>
                  </a:lnTo>
                  <a:lnTo>
                    <a:pt x="1489" y="1719"/>
                  </a:lnTo>
                  <a:lnTo>
                    <a:pt x="1503" y="1708"/>
                  </a:lnTo>
                  <a:lnTo>
                    <a:pt x="1510" y="1703"/>
                  </a:lnTo>
                  <a:lnTo>
                    <a:pt x="1517" y="1697"/>
                  </a:lnTo>
                  <a:lnTo>
                    <a:pt x="1530" y="1685"/>
                  </a:lnTo>
                  <a:lnTo>
                    <a:pt x="1536" y="1679"/>
                  </a:lnTo>
                  <a:lnTo>
                    <a:pt x="1541" y="1672"/>
                  </a:lnTo>
                  <a:lnTo>
                    <a:pt x="1553" y="1657"/>
                  </a:lnTo>
                  <a:lnTo>
                    <a:pt x="1562" y="1643"/>
                  </a:lnTo>
                  <a:lnTo>
                    <a:pt x="1571" y="1626"/>
                  </a:lnTo>
                  <a:lnTo>
                    <a:pt x="1579" y="1609"/>
                  </a:lnTo>
                  <a:lnTo>
                    <a:pt x="1583" y="1599"/>
                  </a:lnTo>
                  <a:lnTo>
                    <a:pt x="1587" y="1590"/>
                  </a:lnTo>
                  <a:lnTo>
                    <a:pt x="1594" y="1570"/>
                  </a:lnTo>
                  <a:lnTo>
                    <a:pt x="1600" y="1547"/>
                  </a:lnTo>
                  <a:lnTo>
                    <a:pt x="1603" y="1536"/>
                  </a:lnTo>
                  <a:lnTo>
                    <a:pt x="1607" y="1525"/>
                  </a:lnTo>
                  <a:lnTo>
                    <a:pt x="1612" y="1500"/>
                  </a:lnTo>
                  <a:lnTo>
                    <a:pt x="1617" y="1474"/>
                  </a:lnTo>
                  <a:lnTo>
                    <a:pt x="1621" y="1447"/>
                  </a:lnTo>
                  <a:lnTo>
                    <a:pt x="1625" y="1419"/>
                  </a:lnTo>
                  <a:lnTo>
                    <a:pt x="1628" y="1389"/>
                  </a:lnTo>
                  <a:lnTo>
                    <a:pt x="1630" y="1359"/>
                  </a:lnTo>
                  <a:lnTo>
                    <a:pt x="1633" y="1326"/>
                  </a:lnTo>
                  <a:lnTo>
                    <a:pt x="1634" y="1292"/>
                  </a:lnTo>
                  <a:lnTo>
                    <a:pt x="1635" y="1256"/>
                  </a:lnTo>
                  <a:lnTo>
                    <a:pt x="1635" y="1220"/>
                  </a:lnTo>
                  <a:lnTo>
                    <a:pt x="1635" y="1183"/>
                  </a:lnTo>
                  <a:lnTo>
                    <a:pt x="1634" y="1148"/>
                  </a:lnTo>
                  <a:lnTo>
                    <a:pt x="1633" y="1115"/>
                  </a:lnTo>
                  <a:lnTo>
                    <a:pt x="1630" y="1081"/>
                  </a:lnTo>
                  <a:lnTo>
                    <a:pt x="1628" y="1050"/>
                  </a:lnTo>
                  <a:lnTo>
                    <a:pt x="1625" y="1020"/>
                  </a:lnTo>
                  <a:lnTo>
                    <a:pt x="1620" y="991"/>
                  </a:lnTo>
                  <a:lnTo>
                    <a:pt x="1616" y="963"/>
                  </a:lnTo>
                  <a:lnTo>
                    <a:pt x="1611" y="937"/>
                  </a:lnTo>
                  <a:lnTo>
                    <a:pt x="1606" y="911"/>
                  </a:lnTo>
                  <a:lnTo>
                    <a:pt x="1600" y="888"/>
                  </a:lnTo>
                  <a:lnTo>
                    <a:pt x="1593" y="865"/>
                  </a:lnTo>
                  <a:lnTo>
                    <a:pt x="1585" y="844"/>
                  </a:lnTo>
                  <a:lnTo>
                    <a:pt x="1578" y="824"/>
                  </a:lnTo>
                  <a:lnTo>
                    <a:pt x="1568" y="806"/>
                  </a:lnTo>
                  <a:lnTo>
                    <a:pt x="1559" y="788"/>
                  </a:lnTo>
                  <a:lnTo>
                    <a:pt x="1550" y="772"/>
                  </a:lnTo>
                  <a:lnTo>
                    <a:pt x="1545" y="764"/>
                  </a:lnTo>
                  <a:lnTo>
                    <a:pt x="1539" y="756"/>
                  </a:lnTo>
                  <a:lnTo>
                    <a:pt x="1527" y="742"/>
                  </a:lnTo>
                  <a:lnTo>
                    <a:pt x="1514" y="729"/>
                  </a:lnTo>
                  <a:lnTo>
                    <a:pt x="1508" y="723"/>
                  </a:lnTo>
                  <a:lnTo>
                    <a:pt x="1500" y="717"/>
                  </a:lnTo>
                  <a:lnTo>
                    <a:pt x="1493" y="711"/>
                  </a:lnTo>
                  <a:lnTo>
                    <a:pt x="1485" y="706"/>
                  </a:lnTo>
                  <a:lnTo>
                    <a:pt x="1469" y="696"/>
                  </a:lnTo>
                  <a:lnTo>
                    <a:pt x="1453" y="687"/>
                  </a:lnTo>
                  <a:lnTo>
                    <a:pt x="1435" y="679"/>
                  </a:lnTo>
                  <a:lnTo>
                    <a:pt x="1425" y="675"/>
                  </a:lnTo>
                  <a:lnTo>
                    <a:pt x="1415" y="672"/>
                  </a:lnTo>
                  <a:lnTo>
                    <a:pt x="1395" y="666"/>
                  </a:lnTo>
                  <a:lnTo>
                    <a:pt x="1375" y="662"/>
                  </a:lnTo>
                  <a:lnTo>
                    <a:pt x="1352" y="657"/>
                  </a:lnTo>
                  <a:lnTo>
                    <a:pt x="1341" y="656"/>
                  </a:lnTo>
                  <a:lnTo>
                    <a:pt x="1330" y="655"/>
                  </a:lnTo>
                  <a:lnTo>
                    <a:pt x="1305" y="654"/>
                  </a:lnTo>
                  <a:lnTo>
                    <a:pt x="1280" y="653"/>
                  </a:lnTo>
                  <a:lnTo>
                    <a:pt x="1255" y="654"/>
                  </a:lnTo>
                  <a:lnTo>
                    <a:pt x="1243" y="654"/>
                  </a:lnTo>
                  <a:lnTo>
                    <a:pt x="1231" y="655"/>
                  </a:lnTo>
                  <a:lnTo>
                    <a:pt x="1219" y="656"/>
                  </a:lnTo>
                  <a:lnTo>
                    <a:pt x="1208" y="657"/>
                  </a:lnTo>
                  <a:lnTo>
                    <a:pt x="1186" y="662"/>
                  </a:lnTo>
                  <a:lnTo>
                    <a:pt x="1165" y="666"/>
                  </a:lnTo>
                  <a:lnTo>
                    <a:pt x="1154" y="669"/>
                  </a:lnTo>
                  <a:lnTo>
                    <a:pt x="1145" y="672"/>
                  </a:lnTo>
                  <a:lnTo>
                    <a:pt x="1126" y="679"/>
                  </a:lnTo>
                  <a:lnTo>
                    <a:pt x="1108" y="687"/>
                  </a:lnTo>
                  <a:lnTo>
                    <a:pt x="1091" y="696"/>
                  </a:lnTo>
                  <a:lnTo>
                    <a:pt x="1082" y="700"/>
                  </a:lnTo>
                  <a:lnTo>
                    <a:pt x="1074" y="706"/>
                  </a:lnTo>
                  <a:lnTo>
                    <a:pt x="1060" y="717"/>
                  </a:lnTo>
                  <a:lnTo>
                    <a:pt x="1046" y="729"/>
                  </a:lnTo>
                  <a:lnTo>
                    <a:pt x="1033" y="742"/>
                  </a:lnTo>
                  <a:lnTo>
                    <a:pt x="1026" y="748"/>
                  </a:lnTo>
                  <a:lnTo>
                    <a:pt x="1020" y="756"/>
                  </a:lnTo>
                  <a:lnTo>
                    <a:pt x="1015" y="764"/>
                  </a:lnTo>
                  <a:lnTo>
                    <a:pt x="1009" y="772"/>
                  </a:lnTo>
                  <a:lnTo>
                    <a:pt x="1000" y="788"/>
                  </a:lnTo>
                  <a:lnTo>
                    <a:pt x="990" y="806"/>
                  </a:lnTo>
                  <a:lnTo>
                    <a:pt x="985" y="815"/>
                  </a:lnTo>
                  <a:lnTo>
                    <a:pt x="982" y="824"/>
                  </a:lnTo>
                  <a:lnTo>
                    <a:pt x="974" y="844"/>
                  </a:lnTo>
                  <a:lnTo>
                    <a:pt x="966" y="865"/>
                  </a:lnTo>
                  <a:lnTo>
                    <a:pt x="959" y="888"/>
                  </a:lnTo>
                  <a:lnTo>
                    <a:pt x="953" y="911"/>
                  </a:lnTo>
                  <a:lnTo>
                    <a:pt x="947" y="936"/>
                  </a:lnTo>
                  <a:lnTo>
                    <a:pt x="942" y="963"/>
                  </a:lnTo>
                  <a:lnTo>
                    <a:pt x="938" y="990"/>
                  </a:lnTo>
                  <a:lnTo>
                    <a:pt x="933" y="1019"/>
                  </a:lnTo>
                  <a:lnTo>
                    <a:pt x="930" y="1048"/>
                  </a:lnTo>
                  <a:lnTo>
                    <a:pt x="928" y="1080"/>
                  </a:lnTo>
                  <a:lnTo>
                    <a:pt x="926" y="1112"/>
                  </a:lnTo>
                  <a:lnTo>
                    <a:pt x="924" y="1146"/>
                  </a:lnTo>
                  <a:lnTo>
                    <a:pt x="923" y="1182"/>
                  </a:lnTo>
                  <a:lnTo>
                    <a:pt x="923" y="1218"/>
                  </a:lnTo>
                  <a:lnTo>
                    <a:pt x="923" y="1254"/>
                  </a:lnTo>
                  <a:lnTo>
                    <a:pt x="924" y="1289"/>
                  </a:lnTo>
                  <a:lnTo>
                    <a:pt x="926" y="1323"/>
                  </a:lnTo>
                  <a:lnTo>
                    <a:pt x="928" y="1355"/>
                  </a:lnTo>
                  <a:lnTo>
                    <a:pt x="930" y="1387"/>
                  </a:lnTo>
                  <a:lnTo>
                    <a:pt x="933" y="1416"/>
                  </a:lnTo>
                  <a:lnTo>
                    <a:pt x="937" y="1444"/>
                  </a:lnTo>
                  <a:lnTo>
                    <a:pt x="941" y="1471"/>
                  </a:lnTo>
                  <a:lnTo>
                    <a:pt x="947" y="1497"/>
                  </a:lnTo>
                  <a:lnTo>
                    <a:pt x="953" y="1521"/>
                  </a:lnTo>
                  <a:lnTo>
                    <a:pt x="958" y="1545"/>
                  </a:lnTo>
                  <a:lnTo>
                    <a:pt x="962" y="1555"/>
                  </a:lnTo>
                  <a:lnTo>
                    <a:pt x="965" y="1566"/>
                  </a:lnTo>
                  <a:lnTo>
                    <a:pt x="972" y="1587"/>
                  </a:lnTo>
                  <a:lnTo>
                    <a:pt x="980" y="1606"/>
                  </a:lnTo>
                  <a:lnTo>
                    <a:pt x="989" y="1624"/>
                  </a:lnTo>
                  <a:lnTo>
                    <a:pt x="998" y="1641"/>
                  </a:lnTo>
                  <a:close/>
                  <a:moveTo>
                    <a:pt x="1280" y="1978"/>
                  </a:moveTo>
                  <a:lnTo>
                    <a:pt x="1259" y="1978"/>
                  </a:lnTo>
                  <a:lnTo>
                    <a:pt x="1239" y="1978"/>
                  </a:lnTo>
                  <a:lnTo>
                    <a:pt x="1218" y="1977"/>
                  </a:lnTo>
                  <a:lnTo>
                    <a:pt x="1198" y="1975"/>
                  </a:lnTo>
                  <a:lnTo>
                    <a:pt x="1179" y="1974"/>
                  </a:lnTo>
                  <a:lnTo>
                    <a:pt x="1160" y="1972"/>
                  </a:lnTo>
                  <a:lnTo>
                    <a:pt x="1142" y="1970"/>
                  </a:lnTo>
                  <a:lnTo>
                    <a:pt x="1124" y="1966"/>
                  </a:lnTo>
                  <a:lnTo>
                    <a:pt x="1106" y="1964"/>
                  </a:lnTo>
                  <a:lnTo>
                    <a:pt x="1088" y="1961"/>
                  </a:lnTo>
                  <a:lnTo>
                    <a:pt x="1071" y="1956"/>
                  </a:lnTo>
                  <a:lnTo>
                    <a:pt x="1054" y="1953"/>
                  </a:lnTo>
                  <a:lnTo>
                    <a:pt x="1038" y="1948"/>
                  </a:lnTo>
                  <a:lnTo>
                    <a:pt x="1022" y="1943"/>
                  </a:lnTo>
                  <a:lnTo>
                    <a:pt x="992" y="1933"/>
                  </a:lnTo>
                  <a:lnTo>
                    <a:pt x="963" y="1920"/>
                  </a:lnTo>
                  <a:lnTo>
                    <a:pt x="949" y="1914"/>
                  </a:lnTo>
                  <a:lnTo>
                    <a:pt x="936" y="1907"/>
                  </a:lnTo>
                  <a:lnTo>
                    <a:pt x="911" y="1892"/>
                  </a:lnTo>
                  <a:lnTo>
                    <a:pt x="899" y="1884"/>
                  </a:lnTo>
                  <a:lnTo>
                    <a:pt x="886" y="1875"/>
                  </a:lnTo>
                  <a:lnTo>
                    <a:pt x="875" y="1866"/>
                  </a:lnTo>
                  <a:lnTo>
                    <a:pt x="864" y="1857"/>
                  </a:lnTo>
                  <a:lnTo>
                    <a:pt x="853" y="1848"/>
                  </a:lnTo>
                  <a:lnTo>
                    <a:pt x="843" y="1838"/>
                  </a:lnTo>
                  <a:lnTo>
                    <a:pt x="833" y="1828"/>
                  </a:lnTo>
                  <a:lnTo>
                    <a:pt x="824" y="1818"/>
                  </a:lnTo>
                  <a:lnTo>
                    <a:pt x="815" y="1807"/>
                  </a:lnTo>
                  <a:lnTo>
                    <a:pt x="811" y="1801"/>
                  </a:lnTo>
                  <a:lnTo>
                    <a:pt x="806" y="1796"/>
                  </a:lnTo>
                  <a:lnTo>
                    <a:pt x="798" y="1784"/>
                  </a:lnTo>
                  <a:lnTo>
                    <a:pt x="790" y="1772"/>
                  </a:lnTo>
                  <a:lnTo>
                    <a:pt x="783" y="1760"/>
                  </a:lnTo>
                  <a:lnTo>
                    <a:pt x="776" y="1747"/>
                  </a:lnTo>
                  <a:lnTo>
                    <a:pt x="761" y="1720"/>
                  </a:lnTo>
                  <a:lnTo>
                    <a:pt x="754" y="1706"/>
                  </a:lnTo>
                  <a:lnTo>
                    <a:pt x="748" y="1691"/>
                  </a:lnTo>
                  <a:lnTo>
                    <a:pt x="736" y="1661"/>
                  </a:lnTo>
                  <a:lnTo>
                    <a:pt x="731" y="1645"/>
                  </a:lnTo>
                  <a:lnTo>
                    <a:pt x="725" y="1629"/>
                  </a:lnTo>
                  <a:lnTo>
                    <a:pt x="715" y="1596"/>
                  </a:lnTo>
                  <a:lnTo>
                    <a:pt x="706" y="1561"/>
                  </a:lnTo>
                  <a:lnTo>
                    <a:pt x="698" y="1524"/>
                  </a:lnTo>
                  <a:lnTo>
                    <a:pt x="695" y="1505"/>
                  </a:lnTo>
                  <a:lnTo>
                    <a:pt x="691" y="1484"/>
                  </a:lnTo>
                  <a:lnTo>
                    <a:pt x="686" y="1445"/>
                  </a:lnTo>
                  <a:lnTo>
                    <a:pt x="681" y="1402"/>
                  </a:lnTo>
                  <a:lnTo>
                    <a:pt x="678" y="1360"/>
                  </a:lnTo>
                  <a:lnTo>
                    <a:pt x="676" y="1337"/>
                  </a:lnTo>
                  <a:lnTo>
                    <a:pt x="674" y="1315"/>
                  </a:lnTo>
                  <a:lnTo>
                    <a:pt x="673" y="1267"/>
                  </a:lnTo>
                  <a:lnTo>
                    <a:pt x="673" y="1219"/>
                  </a:lnTo>
                  <a:lnTo>
                    <a:pt x="673" y="1171"/>
                  </a:lnTo>
                  <a:lnTo>
                    <a:pt x="674" y="1147"/>
                  </a:lnTo>
                  <a:lnTo>
                    <a:pt x="674" y="1124"/>
                  </a:lnTo>
                  <a:lnTo>
                    <a:pt x="678" y="1079"/>
                  </a:lnTo>
                  <a:lnTo>
                    <a:pt x="681" y="1035"/>
                  </a:lnTo>
                  <a:lnTo>
                    <a:pt x="686" y="992"/>
                  </a:lnTo>
                  <a:lnTo>
                    <a:pt x="689" y="972"/>
                  </a:lnTo>
                  <a:lnTo>
                    <a:pt x="692" y="952"/>
                  </a:lnTo>
                  <a:lnTo>
                    <a:pt x="699" y="912"/>
                  </a:lnTo>
                  <a:lnTo>
                    <a:pt x="707" y="875"/>
                  </a:lnTo>
                  <a:lnTo>
                    <a:pt x="716" y="839"/>
                  </a:lnTo>
                  <a:lnTo>
                    <a:pt x="721" y="823"/>
                  </a:lnTo>
                  <a:lnTo>
                    <a:pt x="726" y="806"/>
                  </a:lnTo>
                  <a:lnTo>
                    <a:pt x="738" y="773"/>
                  </a:lnTo>
                  <a:lnTo>
                    <a:pt x="743" y="757"/>
                  </a:lnTo>
                  <a:lnTo>
                    <a:pt x="750" y="742"/>
                  </a:lnTo>
                  <a:lnTo>
                    <a:pt x="762" y="712"/>
                  </a:lnTo>
                  <a:lnTo>
                    <a:pt x="770" y="698"/>
                  </a:lnTo>
                  <a:lnTo>
                    <a:pt x="777" y="684"/>
                  </a:lnTo>
                  <a:lnTo>
                    <a:pt x="793" y="658"/>
                  </a:lnTo>
                  <a:lnTo>
                    <a:pt x="801" y="646"/>
                  </a:lnTo>
                  <a:lnTo>
                    <a:pt x="808" y="634"/>
                  </a:lnTo>
                  <a:lnTo>
                    <a:pt x="817" y="621"/>
                  </a:lnTo>
                  <a:lnTo>
                    <a:pt x="826" y="610"/>
                  </a:lnTo>
                  <a:lnTo>
                    <a:pt x="837" y="599"/>
                  </a:lnTo>
                  <a:lnTo>
                    <a:pt x="846" y="589"/>
                  </a:lnTo>
                  <a:lnTo>
                    <a:pt x="856" y="579"/>
                  </a:lnTo>
                  <a:lnTo>
                    <a:pt x="867" y="569"/>
                  </a:lnTo>
                  <a:lnTo>
                    <a:pt x="878" y="558"/>
                  </a:lnTo>
                  <a:lnTo>
                    <a:pt x="890" y="549"/>
                  </a:lnTo>
                  <a:lnTo>
                    <a:pt x="901" y="542"/>
                  </a:lnTo>
                  <a:lnTo>
                    <a:pt x="913" y="533"/>
                  </a:lnTo>
                  <a:lnTo>
                    <a:pt x="939" y="517"/>
                  </a:lnTo>
                  <a:lnTo>
                    <a:pt x="953" y="510"/>
                  </a:lnTo>
                  <a:lnTo>
                    <a:pt x="966" y="502"/>
                  </a:lnTo>
                  <a:lnTo>
                    <a:pt x="981" y="497"/>
                  </a:lnTo>
                  <a:lnTo>
                    <a:pt x="994" y="490"/>
                  </a:lnTo>
                  <a:lnTo>
                    <a:pt x="1025" y="479"/>
                  </a:lnTo>
                  <a:lnTo>
                    <a:pt x="1057" y="470"/>
                  </a:lnTo>
                  <a:lnTo>
                    <a:pt x="1073" y="465"/>
                  </a:lnTo>
                  <a:lnTo>
                    <a:pt x="1090" y="461"/>
                  </a:lnTo>
                  <a:lnTo>
                    <a:pt x="1107" y="457"/>
                  </a:lnTo>
                  <a:lnTo>
                    <a:pt x="1125" y="454"/>
                  </a:lnTo>
                  <a:lnTo>
                    <a:pt x="1162" y="449"/>
                  </a:lnTo>
                  <a:lnTo>
                    <a:pt x="1180" y="447"/>
                  </a:lnTo>
                  <a:lnTo>
                    <a:pt x="1199" y="445"/>
                  </a:lnTo>
                  <a:lnTo>
                    <a:pt x="1219" y="444"/>
                  </a:lnTo>
                  <a:lnTo>
                    <a:pt x="1239" y="443"/>
                  </a:lnTo>
                  <a:lnTo>
                    <a:pt x="1260" y="443"/>
                  </a:lnTo>
                  <a:lnTo>
                    <a:pt x="1280" y="443"/>
                  </a:lnTo>
                  <a:lnTo>
                    <a:pt x="1301" y="443"/>
                  </a:lnTo>
                  <a:lnTo>
                    <a:pt x="1321" y="443"/>
                  </a:lnTo>
                  <a:lnTo>
                    <a:pt x="1341" y="444"/>
                  </a:lnTo>
                  <a:lnTo>
                    <a:pt x="1361" y="445"/>
                  </a:lnTo>
                  <a:lnTo>
                    <a:pt x="1398" y="449"/>
                  </a:lnTo>
                  <a:lnTo>
                    <a:pt x="1418" y="452"/>
                  </a:lnTo>
                  <a:lnTo>
                    <a:pt x="1436" y="454"/>
                  </a:lnTo>
                  <a:lnTo>
                    <a:pt x="1453" y="457"/>
                  </a:lnTo>
                  <a:lnTo>
                    <a:pt x="1471" y="461"/>
                  </a:lnTo>
                  <a:lnTo>
                    <a:pt x="1503" y="469"/>
                  </a:lnTo>
                  <a:lnTo>
                    <a:pt x="1535" y="479"/>
                  </a:lnTo>
                  <a:lnTo>
                    <a:pt x="1550" y="484"/>
                  </a:lnTo>
                  <a:lnTo>
                    <a:pt x="1565" y="490"/>
                  </a:lnTo>
                  <a:lnTo>
                    <a:pt x="1580" y="496"/>
                  </a:lnTo>
                  <a:lnTo>
                    <a:pt x="1594" y="502"/>
                  </a:lnTo>
                  <a:lnTo>
                    <a:pt x="1621" y="517"/>
                  </a:lnTo>
                  <a:lnTo>
                    <a:pt x="1634" y="524"/>
                  </a:lnTo>
                  <a:lnTo>
                    <a:pt x="1646" y="533"/>
                  </a:lnTo>
                  <a:lnTo>
                    <a:pt x="1659" y="540"/>
                  </a:lnTo>
                  <a:lnTo>
                    <a:pt x="1670" y="549"/>
                  </a:lnTo>
                  <a:lnTo>
                    <a:pt x="1682" y="558"/>
                  </a:lnTo>
                  <a:lnTo>
                    <a:pt x="1692" y="567"/>
                  </a:lnTo>
                  <a:lnTo>
                    <a:pt x="1704" y="578"/>
                  </a:lnTo>
                  <a:lnTo>
                    <a:pt x="1714" y="588"/>
                  </a:lnTo>
                  <a:lnTo>
                    <a:pt x="1723" y="599"/>
                  </a:lnTo>
                  <a:lnTo>
                    <a:pt x="1733" y="609"/>
                  </a:lnTo>
                  <a:lnTo>
                    <a:pt x="1742" y="620"/>
                  </a:lnTo>
                  <a:lnTo>
                    <a:pt x="1751" y="633"/>
                  </a:lnTo>
                  <a:lnTo>
                    <a:pt x="1767" y="657"/>
                  </a:lnTo>
                  <a:lnTo>
                    <a:pt x="1775" y="670"/>
                  </a:lnTo>
                  <a:lnTo>
                    <a:pt x="1782" y="683"/>
                  </a:lnTo>
                  <a:lnTo>
                    <a:pt x="1796" y="711"/>
                  </a:lnTo>
                  <a:lnTo>
                    <a:pt x="1809" y="740"/>
                  </a:lnTo>
                  <a:lnTo>
                    <a:pt x="1822" y="771"/>
                  </a:lnTo>
                  <a:lnTo>
                    <a:pt x="1827" y="788"/>
                  </a:lnTo>
                  <a:lnTo>
                    <a:pt x="1833" y="803"/>
                  </a:lnTo>
                  <a:lnTo>
                    <a:pt x="1842" y="838"/>
                  </a:lnTo>
                  <a:lnTo>
                    <a:pt x="1851" y="874"/>
                  </a:lnTo>
                  <a:lnTo>
                    <a:pt x="1859" y="911"/>
                  </a:lnTo>
                  <a:lnTo>
                    <a:pt x="1864" y="930"/>
                  </a:lnTo>
                  <a:lnTo>
                    <a:pt x="1867" y="951"/>
                  </a:lnTo>
                  <a:lnTo>
                    <a:pt x="1873" y="991"/>
                  </a:lnTo>
                  <a:lnTo>
                    <a:pt x="1877" y="1033"/>
                  </a:lnTo>
                  <a:lnTo>
                    <a:pt x="1880" y="1076"/>
                  </a:lnTo>
                  <a:lnTo>
                    <a:pt x="1882" y="1099"/>
                  </a:lnTo>
                  <a:lnTo>
                    <a:pt x="1884" y="1123"/>
                  </a:lnTo>
                  <a:lnTo>
                    <a:pt x="1885" y="1170"/>
                  </a:lnTo>
                  <a:lnTo>
                    <a:pt x="1885" y="1218"/>
                  </a:lnTo>
                  <a:lnTo>
                    <a:pt x="1885" y="1250"/>
                  </a:lnTo>
                  <a:lnTo>
                    <a:pt x="1885" y="1281"/>
                  </a:lnTo>
                  <a:lnTo>
                    <a:pt x="1884" y="1312"/>
                  </a:lnTo>
                  <a:lnTo>
                    <a:pt x="1882" y="1342"/>
                  </a:lnTo>
                  <a:lnTo>
                    <a:pt x="1880" y="1371"/>
                  </a:lnTo>
                  <a:lnTo>
                    <a:pt x="1877" y="1399"/>
                  </a:lnTo>
                  <a:lnTo>
                    <a:pt x="1875" y="1427"/>
                  </a:lnTo>
                  <a:lnTo>
                    <a:pt x="1874" y="1441"/>
                  </a:lnTo>
                  <a:lnTo>
                    <a:pt x="1871" y="1454"/>
                  </a:lnTo>
                  <a:lnTo>
                    <a:pt x="1868" y="1480"/>
                  </a:lnTo>
                  <a:lnTo>
                    <a:pt x="1864" y="1505"/>
                  </a:lnTo>
                  <a:lnTo>
                    <a:pt x="1859" y="1529"/>
                  </a:lnTo>
                  <a:lnTo>
                    <a:pt x="1854" y="1553"/>
                  </a:lnTo>
                  <a:lnTo>
                    <a:pt x="1849" y="1575"/>
                  </a:lnTo>
                  <a:lnTo>
                    <a:pt x="1843" y="1598"/>
                  </a:lnTo>
                  <a:lnTo>
                    <a:pt x="1836" y="1619"/>
                  </a:lnTo>
                  <a:lnTo>
                    <a:pt x="1830" y="1639"/>
                  </a:lnTo>
                  <a:lnTo>
                    <a:pt x="1823" y="1659"/>
                  </a:lnTo>
                  <a:lnTo>
                    <a:pt x="1815" y="1679"/>
                  </a:lnTo>
                  <a:lnTo>
                    <a:pt x="1811" y="1688"/>
                  </a:lnTo>
                  <a:lnTo>
                    <a:pt x="1806" y="1697"/>
                  </a:lnTo>
                  <a:lnTo>
                    <a:pt x="1798" y="1715"/>
                  </a:lnTo>
                  <a:lnTo>
                    <a:pt x="1788" y="1733"/>
                  </a:lnTo>
                  <a:lnTo>
                    <a:pt x="1778" y="1750"/>
                  </a:lnTo>
                  <a:lnTo>
                    <a:pt x="1768" y="1765"/>
                  </a:lnTo>
                  <a:lnTo>
                    <a:pt x="1757" y="1781"/>
                  </a:lnTo>
                  <a:lnTo>
                    <a:pt x="1745" y="1796"/>
                  </a:lnTo>
                  <a:lnTo>
                    <a:pt x="1733" y="1810"/>
                  </a:lnTo>
                  <a:lnTo>
                    <a:pt x="1721" y="1825"/>
                  </a:lnTo>
                  <a:lnTo>
                    <a:pt x="1707" y="1837"/>
                  </a:lnTo>
                  <a:lnTo>
                    <a:pt x="1693" y="1851"/>
                  </a:lnTo>
                  <a:lnTo>
                    <a:pt x="1679" y="1862"/>
                  </a:lnTo>
                  <a:lnTo>
                    <a:pt x="1663" y="1874"/>
                  </a:lnTo>
                  <a:lnTo>
                    <a:pt x="1648" y="1884"/>
                  </a:lnTo>
                  <a:lnTo>
                    <a:pt x="1831" y="2178"/>
                  </a:lnTo>
                  <a:lnTo>
                    <a:pt x="1607" y="2282"/>
                  </a:lnTo>
                  <a:lnTo>
                    <a:pt x="1413" y="1965"/>
                  </a:lnTo>
                  <a:lnTo>
                    <a:pt x="1402" y="1969"/>
                  </a:lnTo>
                  <a:lnTo>
                    <a:pt x="1396" y="1970"/>
                  </a:lnTo>
                  <a:lnTo>
                    <a:pt x="1389" y="1971"/>
                  </a:lnTo>
                  <a:lnTo>
                    <a:pt x="1375" y="1973"/>
                  </a:lnTo>
                  <a:lnTo>
                    <a:pt x="1359" y="1975"/>
                  </a:lnTo>
                  <a:lnTo>
                    <a:pt x="1342" y="1977"/>
                  </a:lnTo>
                  <a:lnTo>
                    <a:pt x="1323" y="1978"/>
                  </a:lnTo>
                  <a:lnTo>
                    <a:pt x="1303" y="1978"/>
                  </a:lnTo>
                  <a:lnTo>
                    <a:pt x="1280" y="1978"/>
                  </a:lnTo>
                  <a:close/>
                  <a:moveTo>
                    <a:pt x="3107" y="0"/>
                  </a:moveTo>
                  <a:lnTo>
                    <a:pt x="2987" y="0"/>
                  </a:lnTo>
                  <a:lnTo>
                    <a:pt x="2359" y="0"/>
                  </a:lnTo>
                  <a:lnTo>
                    <a:pt x="1732" y="0"/>
                  </a:lnTo>
                  <a:lnTo>
                    <a:pt x="1103" y="0"/>
                  </a:lnTo>
                  <a:lnTo>
                    <a:pt x="476" y="0"/>
                  </a:lnTo>
                  <a:lnTo>
                    <a:pt x="0" y="475"/>
                  </a:lnTo>
                  <a:lnTo>
                    <a:pt x="0" y="1271"/>
                  </a:lnTo>
                  <a:lnTo>
                    <a:pt x="0" y="2066"/>
                  </a:lnTo>
                  <a:lnTo>
                    <a:pt x="0" y="2197"/>
                  </a:lnTo>
                  <a:lnTo>
                    <a:pt x="0" y="2526"/>
                  </a:lnTo>
                  <a:lnTo>
                    <a:pt x="330" y="2526"/>
                  </a:lnTo>
                  <a:lnTo>
                    <a:pt x="450" y="2526"/>
                  </a:lnTo>
                  <a:lnTo>
                    <a:pt x="1078" y="2526"/>
                  </a:lnTo>
                  <a:lnTo>
                    <a:pt x="1706" y="2526"/>
                  </a:lnTo>
                  <a:lnTo>
                    <a:pt x="2333" y="2526"/>
                  </a:lnTo>
                  <a:lnTo>
                    <a:pt x="2961" y="2526"/>
                  </a:lnTo>
                  <a:lnTo>
                    <a:pt x="3438" y="2051"/>
                  </a:lnTo>
                  <a:lnTo>
                    <a:pt x="3438" y="1255"/>
                  </a:lnTo>
                  <a:lnTo>
                    <a:pt x="3438" y="460"/>
                  </a:lnTo>
                  <a:lnTo>
                    <a:pt x="3438" y="329"/>
                  </a:lnTo>
                  <a:lnTo>
                    <a:pt x="3438" y="0"/>
                  </a:lnTo>
                  <a:lnTo>
                    <a:pt x="3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849852333"/>
      </p:ext>
    </p:extLst>
  </p:cSld>
  <p:clrMapOvr>
    <a:masterClrMapping/>
  </p:clrMapOvr>
  <p:transition spd="med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0862" y="1628775"/>
            <a:ext cx="11090275" cy="1656209"/>
          </a:xfrm>
        </p:spPr>
        <p:txBody>
          <a:bodyPr anchor="t" anchorCtr="0"/>
          <a:lstStyle>
            <a:lvl1pPr algn="l">
              <a:defRPr sz="4800"/>
            </a:lvl1pPr>
          </a:lstStyle>
          <a:p>
            <a:r>
              <a:rPr lang="en-US"/>
              <a:t>Click to add 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0863" y="3428999"/>
            <a:ext cx="4897437" cy="1439863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B70B3-1A03-4256-9B25-6BC6262B2312}" type="datetime3">
              <a:rPr lang="en-US" smtClean="0"/>
              <a:t>21 June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50863" y="549275"/>
            <a:ext cx="720000" cy="529006"/>
          </a:xfrm>
          <a:custGeom>
            <a:avLst/>
            <a:gdLst>
              <a:gd name="T0" fmla="*/ 2431 w 3438"/>
              <a:gd name="T1" fmla="*/ 1652 h 2526"/>
              <a:gd name="T2" fmla="*/ 2460 w 3438"/>
              <a:gd name="T3" fmla="*/ 1720 h 2526"/>
              <a:gd name="T4" fmla="*/ 2533 w 3438"/>
              <a:gd name="T5" fmla="*/ 1741 h 2526"/>
              <a:gd name="T6" fmla="*/ 2577 w 3438"/>
              <a:gd name="T7" fmla="*/ 1947 h 2526"/>
              <a:gd name="T8" fmla="*/ 2406 w 3438"/>
              <a:gd name="T9" fmla="*/ 1943 h 2526"/>
              <a:gd name="T10" fmla="*/ 2298 w 3438"/>
              <a:gd name="T11" fmla="*/ 1903 h 2526"/>
              <a:gd name="T12" fmla="*/ 2226 w 3438"/>
              <a:gd name="T13" fmla="*/ 1815 h 2526"/>
              <a:gd name="T14" fmla="*/ 2192 w 3438"/>
              <a:gd name="T15" fmla="*/ 1655 h 2526"/>
              <a:gd name="T16" fmla="*/ 2188 w 3438"/>
              <a:gd name="T17" fmla="*/ 842 h 2526"/>
              <a:gd name="T18" fmla="*/ 1012 w 3438"/>
              <a:gd name="T19" fmla="*/ 1663 h 2526"/>
              <a:gd name="T20" fmla="*/ 1105 w 3438"/>
              <a:gd name="T21" fmla="*/ 1736 h 2526"/>
              <a:gd name="T22" fmla="*/ 1218 w 3438"/>
              <a:gd name="T23" fmla="*/ 1764 h 2526"/>
              <a:gd name="T24" fmla="*/ 1376 w 3438"/>
              <a:gd name="T25" fmla="*/ 1760 h 2526"/>
              <a:gd name="T26" fmla="*/ 1481 w 3438"/>
              <a:gd name="T27" fmla="*/ 1724 h 2526"/>
              <a:gd name="T28" fmla="*/ 1553 w 3438"/>
              <a:gd name="T29" fmla="*/ 1657 h 2526"/>
              <a:gd name="T30" fmla="*/ 1603 w 3438"/>
              <a:gd name="T31" fmla="*/ 1536 h 2526"/>
              <a:gd name="T32" fmla="*/ 1633 w 3438"/>
              <a:gd name="T33" fmla="*/ 1326 h 2526"/>
              <a:gd name="T34" fmla="*/ 1628 w 3438"/>
              <a:gd name="T35" fmla="*/ 1050 h 2526"/>
              <a:gd name="T36" fmla="*/ 1585 w 3438"/>
              <a:gd name="T37" fmla="*/ 844 h 2526"/>
              <a:gd name="T38" fmla="*/ 1514 w 3438"/>
              <a:gd name="T39" fmla="*/ 729 h 2526"/>
              <a:gd name="T40" fmla="*/ 1425 w 3438"/>
              <a:gd name="T41" fmla="*/ 675 h 2526"/>
              <a:gd name="T42" fmla="*/ 1280 w 3438"/>
              <a:gd name="T43" fmla="*/ 653 h 2526"/>
              <a:gd name="T44" fmla="*/ 1154 w 3438"/>
              <a:gd name="T45" fmla="*/ 669 h 2526"/>
              <a:gd name="T46" fmla="*/ 1046 w 3438"/>
              <a:gd name="T47" fmla="*/ 729 h 2526"/>
              <a:gd name="T48" fmla="*/ 985 w 3438"/>
              <a:gd name="T49" fmla="*/ 815 h 2526"/>
              <a:gd name="T50" fmla="*/ 938 w 3438"/>
              <a:gd name="T51" fmla="*/ 990 h 2526"/>
              <a:gd name="T52" fmla="*/ 923 w 3438"/>
              <a:gd name="T53" fmla="*/ 1254 h 2526"/>
              <a:gd name="T54" fmla="*/ 947 w 3438"/>
              <a:gd name="T55" fmla="*/ 1497 h 2526"/>
              <a:gd name="T56" fmla="*/ 998 w 3438"/>
              <a:gd name="T57" fmla="*/ 1641 h 2526"/>
              <a:gd name="T58" fmla="*/ 1142 w 3438"/>
              <a:gd name="T59" fmla="*/ 1970 h 2526"/>
              <a:gd name="T60" fmla="*/ 992 w 3438"/>
              <a:gd name="T61" fmla="*/ 1933 h 2526"/>
              <a:gd name="T62" fmla="*/ 864 w 3438"/>
              <a:gd name="T63" fmla="*/ 1857 h 2526"/>
              <a:gd name="T64" fmla="*/ 798 w 3438"/>
              <a:gd name="T65" fmla="*/ 1784 h 2526"/>
              <a:gd name="T66" fmla="*/ 731 w 3438"/>
              <a:gd name="T67" fmla="*/ 1645 h 2526"/>
              <a:gd name="T68" fmla="*/ 681 w 3438"/>
              <a:gd name="T69" fmla="*/ 1402 h 2526"/>
              <a:gd name="T70" fmla="*/ 674 w 3438"/>
              <a:gd name="T71" fmla="*/ 1124 h 2526"/>
              <a:gd name="T72" fmla="*/ 716 w 3438"/>
              <a:gd name="T73" fmla="*/ 839 h 2526"/>
              <a:gd name="T74" fmla="*/ 777 w 3438"/>
              <a:gd name="T75" fmla="*/ 684 h 2526"/>
              <a:gd name="T76" fmla="*/ 856 w 3438"/>
              <a:gd name="T77" fmla="*/ 579 h 2526"/>
              <a:gd name="T78" fmla="*/ 966 w 3438"/>
              <a:gd name="T79" fmla="*/ 502 h 2526"/>
              <a:gd name="T80" fmla="*/ 1125 w 3438"/>
              <a:gd name="T81" fmla="*/ 454 h 2526"/>
              <a:gd name="T82" fmla="*/ 1301 w 3438"/>
              <a:gd name="T83" fmla="*/ 443 h 2526"/>
              <a:gd name="T84" fmla="*/ 1471 w 3438"/>
              <a:gd name="T85" fmla="*/ 461 h 2526"/>
              <a:gd name="T86" fmla="*/ 1634 w 3438"/>
              <a:gd name="T87" fmla="*/ 524 h 2526"/>
              <a:gd name="T88" fmla="*/ 1723 w 3438"/>
              <a:gd name="T89" fmla="*/ 599 h 2526"/>
              <a:gd name="T90" fmla="*/ 1809 w 3438"/>
              <a:gd name="T91" fmla="*/ 740 h 2526"/>
              <a:gd name="T92" fmla="*/ 1867 w 3438"/>
              <a:gd name="T93" fmla="*/ 951 h 2526"/>
              <a:gd name="T94" fmla="*/ 1885 w 3438"/>
              <a:gd name="T95" fmla="*/ 1250 h 2526"/>
              <a:gd name="T96" fmla="*/ 1871 w 3438"/>
              <a:gd name="T97" fmla="*/ 1454 h 2526"/>
              <a:gd name="T98" fmla="*/ 1830 w 3438"/>
              <a:gd name="T99" fmla="*/ 1639 h 2526"/>
              <a:gd name="T100" fmla="*/ 1768 w 3438"/>
              <a:gd name="T101" fmla="*/ 1765 h 2526"/>
              <a:gd name="T102" fmla="*/ 1663 w 3438"/>
              <a:gd name="T103" fmla="*/ 1874 h 2526"/>
              <a:gd name="T104" fmla="*/ 1375 w 3438"/>
              <a:gd name="T105" fmla="*/ 1973 h 2526"/>
              <a:gd name="T106" fmla="*/ 2359 w 3438"/>
              <a:gd name="T107" fmla="*/ 0 h 2526"/>
              <a:gd name="T108" fmla="*/ 0 w 3438"/>
              <a:gd name="T109" fmla="*/ 2526 h 2526"/>
              <a:gd name="T110" fmla="*/ 3438 w 3438"/>
              <a:gd name="T111" fmla="*/ 1255 h 25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38" h="2526">
                <a:moveTo>
                  <a:pt x="2724" y="1043"/>
                </a:moveTo>
                <a:lnTo>
                  <a:pt x="2423" y="1043"/>
                </a:lnTo>
                <a:lnTo>
                  <a:pt x="2423" y="1521"/>
                </a:lnTo>
                <a:lnTo>
                  <a:pt x="2423" y="1553"/>
                </a:lnTo>
                <a:lnTo>
                  <a:pt x="2424" y="1582"/>
                </a:lnTo>
                <a:lnTo>
                  <a:pt x="2425" y="1608"/>
                </a:lnTo>
                <a:lnTo>
                  <a:pt x="2428" y="1632"/>
                </a:lnTo>
                <a:lnTo>
                  <a:pt x="2431" y="1652"/>
                </a:lnTo>
                <a:lnTo>
                  <a:pt x="2434" y="1670"/>
                </a:lnTo>
                <a:lnTo>
                  <a:pt x="2438" y="1684"/>
                </a:lnTo>
                <a:lnTo>
                  <a:pt x="2442" y="1697"/>
                </a:lnTo>
                <a:lnTo>
                  <a:pt x="2446" y="1702"/>
                </a:lnTo>
                <a:lnTo>
                  <a:pt x="2449" y="1707"/>
                </a:lnTo>
                <a:lnTo>
                  <a:pt x="2452" y="1711"/>
                </a:lnTo>
                <a:lnTo>
                  <a:pt x="2456" y="1716"/>
                </a:lnTo>
                <a:lnTo>
                  <a:pt x="2460" y="1720"/>
                </a:lnTo>
                <a:lnTo>
                  <a:pt x="2466" y="1724"/>
                </a:lnTo>
                <a:lnTo>
                  <a:pt x="2477" y="1729"/>
                </a:lnTo>
                <a:lnTo>
                  <a:pt x="2491" y="1735"/>
                </a:lnTo>
                <a:lnTo>
                  <a:pt x="2499" y="1736"/>
                </a:lnTo>
                <a:lnTo>
                  <a:pt x="2506" y="1738"/>
                </a:lnTo>
                <a:lnTo>
                  <a:pt x="2514" y="1739"/>
                </a:lnTo>
                <a:lnTo>
                  <a:pt x="2523" y="1739"/>
                </a:lnTo>
                <a:lnTo>
                  <a:pt x="2533" y="1741"/>
                </a:lnTo>
                <a:lnTo>
                  <a:pt x="2542" y="1741"/>
                </a:lnTo>
                <a:lnTo>
                  <a:pt x="2722" y="1734"/>
                </a:lnTo>
                <a:lnTo>
                  <a:pt x="2732" y="1923"/>
                </a:lnTo>
                <a:lnTo>
                  <a:pt x="2697" y="1929"/>
                </a:lnTo>
                <a:lnTo>
                  <a:pt x="2664" y="1935"/>
                </a:lnTo>
                <a:lnTo>
                  <a:pt x="2633" y="1941"/>
                </a:lnTo>
                <a:lnTo>
                  <a:pt x="2603" y="1944"/>
                </a:lnTo>
                <a:lnTo>
                  <a:pt x="2577" y="1947"/>
                </a:lnTo>
                <a:lnTo>
                  <a:pt x="2553" y="1950"/>
                </a:lnTo>
                <a:lnTo>
                  <a:pt x="2530" y="1951"/>
                </a:lnTo>
                <a:lnTo>
                  <a:pt x="2510" y="1952"/>
                </a:lnTo>
                <a:lnTo>
                  <a:pt x="2487" y="1951"/>
                </a:lnTo>
                <a:lnTo>
                  <a:pt x="2466" y="1950"/>
                </a:lnTo>
                <a:lnTo>
                  <a:pt x="2445" y="1948"/>
                </a:lnTo>
                <a:lnTo>
                  <a:pt x="2425" y="1946"/>
                </a:lnTo>
                <a:lnTo>
                  <a:pt x="2406" y="1943"/>
                </a:lnTo>
                <a:lnTo>
                  <a:pt x="2388" y="1939"/>
                </a:lnTo>
                <a:lnTo>
                  <a:pt x="2370" y="1935"/>
                </a:lnTo>
                <a:lnTo>
                  <a:pt x="2362" y="1933"/>
                </a:lnTo>
                <a:lnTo>
                  <a:pt x="2354" y="1930"/>
                </a:lnTo>
                <a:lnTo>
                  <a:pt x="2339" y="1925"/>
                </a:lnTo>
                <a:lnTo>
                  <a:pt x="2324" y="1918"/>
                </a:lnTo>
                <a:lnTo>
                  <a:pt x="2311" y="1911"/>
                </a:lnTo>
                <a:lnTo>
                  <a:pt x="2298" y="1903"/>
                </a:lnTo>
                <a:lnTo>
                  <a:pt x="2286" y="1896"/>
                </a:lnTo>
                <a:lnTo>
                  <a:pt x="2276" y="1887"/>
                </a:lnTo>
                <a:lnTo>
                  <a:pt x="2265" y="1877"/>
                </a:lnTo>
                <a:lnTo>
                  <a:pt x="2256" y="1866"/>
                </a:lnTo>
                <a:lnTo>
                  <a:pt x="2249" y="1855"/>
                </a:lnTo>
                <a:lnTo>
                  <a:pt x="2241" y="1843"/>
                </a:lnTo>
                <a:lnTo>
                  <a:pt x="2233" y="1829"/>
                </a:lnTo>
                <a:lnTo>
                  <a:pt x="2226" y="1815"/>
                </a:lnTo>
                <a:lnTo>
                  <a:pt x="2220" y="1799"/>
                </a:lnTo>
                <a:lnTo>
                  <a:pt x="2215" y="1782"/>
                </a:lnTo>
                <a:lnTo>
                  <a:pt x="2209" y="1764"/>
                </a:lnTo>
                <a:lnTo>
                  <a:pt x="2205" y="1744"/>
                </a:lnTo>
                <a:lnTo>
                  <a:pt x="2201" y="1724"/>
                </a:lnTo>
                <a:lnTo>
                  <a:pt x="2198" y="1702"/>
                </a:lnTo>
                <a:lnTo>
                  <a:pt x="2195" y="1679"/>
                </a:lnTo>
                <a:lnTo>
                  <a:pt x="2192" y="1655"/>
                </a:lnTo>
                <a:lnTo>
                  <a:pt x="2190" y="1630"/>
                </a:lnTo>
                <a:lnTo>
                  <a:pt x="2189" y="1603"/>
                </a:lnTo>
                <a:lnTo>
                  <a:pt x="2188" y="1575"/>
                </a:lnTo>
                <a:lnTo>
                  <a:pt x="2188" y="1547"/>
                </a:lnTo>
                <a:lnTo>
                  <a:pt x="2188" y="1043"/>
                </a:lnTo>
                <a:lnTo>
                  <a:pt x="2021" y="1043"/>
                </a:lnTo>
                <a:lnTo>
                  <a:pt x="2021" y="842"/>
                </a:lnTo>
                <a:lnTo>
                  <a:pt x="2188" y="842"/>
                </a:lnTo>
                <a:lnTo>
                  <a:pt x="2188" y="526"/>
                </a:lnTo>
                <a:lnTo>
                  <a:pt x="2423" y="526"/>
                </a:lnTo>
                <a:lnTo>
                  <a:pt x="2423" y="842"/>
                </a:lnTo>
                <a:lnTo>
                  <a:pt x="2724" y="842"/>
                </a:lnTo>
                <a:lnTo>
                  <a:pt x="2724" y="1043"/>
                </a:lnTo>
                <a:close/>
                <a:moveTo>
                  <a:pt x="998" y="1641"/>
                </a:moveTo>
                <a:lnTo>
                  <a:pt x="1007" y="1656"/>
                </a:lnTo>
                <a:lnTo>
                  <a:pt x="1012" y="1663"/>
                </a:lnTo>
                <a:lnTo>
                  <a:pt x="1018" y="1670"/>
                </a:lnTo>
                <a:lnTo>
                  <a:pt x="1029" y="1683"/>
                </a:lnTo>
                <a:lnTo>
                  <a:pt x="1043" y="1696"/>
                </a:lnTo>
                <a:lnTo>
                  <a:pt x="1056" y="1707"/>
                </a:lnTo>
                <a:lnTo>
                  <a:pt x="1072" y="1718"/>
                </a:lnTo>
                <a:lnTo>
                  <a:pt x="1088" y="1727"/>
                </a:lnTo>
                <a:lnTo>
                  <a:pt x="1097" y="1732"/>
                </a:lnTo>
                <a:lnTo>
                  <a:pt x="1105" y="1736"/>
                </a:lnTo>
                <a:lnTo>
                  <a:pt x="1123" y="1743"/>
                </a:lnTo>
                <a:lnTo>
                  <a:pt x="1143" y="1750"/>
                </a:lnTo>
                <a:lnTo>
                  <a:pt x="1153" y="1753"/>
                </a:lnTo>
                <a:lnTo>
                  <a:pt x="1163" y="1755"/>
                </a:lnTo>
                <a:lnTo>
                  <a:pt x="1185" y="1760"/>
                </a:lnTo>
                <a:lnTo>
                  <a:pt x="1195" y="1762"/>
                </a:lnTo>
                <a:lnTo>
                  <a:pt x="1207" y="1763"/>
                </a:lnTo>
                <a:lnTo>
                  <a:pt x="1218" y="1764"/>
                </a:lnTo>
                <a:lnTo>
                  <a:pt x="1230" y="1765"/>
                </a:lnTo>
                <a:lnTo>
                  <a:pt x="1254" y="1768"/>
                </a:lnTo>
                <a:lnTo>
                  <a:pt x="1280" y="1768"/>
                </a:lnTo>
                <a:lnTo>
                  <a:pt x="1306" y="1768"/>
                </a:lnTo>
                <a:lnTo>
                  <a:pt x="1330" y="1765"/>
                </a:lnTo>
                <a:lnTo>
                  <a:pt x="1342" y="1764"/>
                </a:lnTo>
                <a:lnTo>
                  <a:pt x="1353" y="1763"/>
                </a:lnTo>
                <a:lnTo>
                  <a:pt x="1376" y="1760"/>
                </a:lnTo>
                <a:lnTo>
                  <a:pt x="1397" y="1755"/>
                </a:lnTo>
                <a:lnTo>
                  <a:pt x="1418" y="1750"/>
                </a:lnTo>
                <a:lnTo>
                  <a:pt x="1428" y="1747"/>
                </a:lnTo>
                <a:lnTo>
                  <a:pt x="1437" y="1744"/>
                </a:lnTo>
                <a:lnTo>
                  <a:pt x="1455" y="1736"/>
                </a:lnTo>
                <a:lnTo>
                  <a:pt x="1464" y="1733"/>
                </a:lnTo>
                <a:lnTo>
                  <a:pt x="1473" y="1728"/>
                </a:lnTo>
                <a:lnTo>
                  <a:pt x="1481" y="1724"/>
                </a:lnTo>
                <a:lnTo>
                  <a:pt x="1489" y="1719"/>
                </a:lnTo>
                <a:lnTo>
                  <a:pt x="1503" y="1708"/>
                </a:lnTo>
                <a:lnTo>
                  <a:pt x="1510" y="1703"/>
                </a:lnTo>
                <a:lnTo>
                  <a:pt x="1517" y="1697"/>
                </a:lnTo>
                <a:lnTo>
                  <a:pt x="1530" y="1685"/>
                </a:lnTo>
                <a:lnTo>
                  <a:pt x="1536" y="1679"/>
                </a:lnTo>
                <a:lnTo>
                  <a:pt x="1541" y="1672"/>
                </a:lnTo>
                <a:lnTo>
                  <a:pt x="1553" y="1657"/>
                </a:lnTo>
                <a:lnTo>
                  <a:pt x="1562" y="1643"/>
                </a:lnTo>
                <a:lnTo>
                  <a:pt x="1571" y="1626"/>
                </a:lnTo>
                <a:lnTo>
                  <a:pt x="1579" y="1609"/>
                </a:lnTo>
                <a:lnTo>
                  <a:pt x="1583" y="1599"/>
                </a:lnTo>
                <a:lnTo>
                  <a:pt x="1587" y="1590"/>
                </a:lnTo>
                <a:lnTo>
                  <a:pt x="1594" y="1570"/>
                </a:lnTo>
                <a:lnTo>
                  <a:pt x="1600" y="1547"/>
                </a:lnTo>
                <a:lnTo>
                  <a:pt x="1603" y="1536"/>
                </a:lnTo>
                <a:lnTo>
                  <a:pt x="1607" y="1525"/>
                </a:lnTo>
                <a:lnTo>
                  <a:pt x="1612" y="1500"/>
                </a:lnTo>
                <a:lnTo>
                  <a:pt x="1617" y="1474"/>
                </a:lnTo>
                <a:lnTo>
                  <a:pt x="1621" y="1447"/>
                </a:lnTo>
                <a:lnTo>
                  <a:pt x="1625" y="1419"/>
                </a:lnTo>
                <a:lnTo>
                  <a:pt x="1628" y="1389"/>
                </a:lnTo>
                <a:lnTo>
                  <a:pt x="1630" y="1359"/>
                </a:lnTo>
                <a:lnTo>
                  <a:pt x="1633" y="1326"/>
                </a:lnTo>
                <a:lnTo>
                  <a:pt x="1634" y="1292"/>
                </a:lnTo>
                <a:lnTo>
                  <a:pt x="1635" y="1256"/>
                </a:lnTo>
                <a:lnTo>
                  <a:pt x="1635" y="1220"/>
                </a:lnTo>
                <a:lnTo>
                  <a:pt x="1635" y="1183"/>
                </a:lnTo>
                <a:lnTo>
                  <a:pt x="1634" y="1148"/>
                </a:lnTo>
                <a:lnTo>
                  <a:pt x="1633" y="1115"/>
                </a:lnTo>
                <a:lnTo>
                  <a:pt x="1630" y="1081"/>
                </a:lnTo>
                <a:lnTo>
                  <a:pt x="1628" y="1050"/>
                </a:lnTo>
                <a:lnTo>
                  <a:pt x="1625" y="1020"/>
                </a:lnTo>
                <a:lnTo>
                  <a:pt x="1620" y="991"/>
                </a:lnTo>
                <a:lnTo>
                  <a:pt x="1616" y="963"/>
                </a:lnTo>
                <a:lnTo>
                  <a:pt x="1611" y="937"/>
                </a:lnTo>
                <a:lnTo>
                  <a:pt x="1606" y="911"/>
                </a:lnTo>
                <a:lnTo>
                  <a:pt x="1600" y="888"/>
                </a:lnTo>
                <a:lnTo>
                  <a:pt x="1593" y="865"/>
                </a:lnTo>
                <a:lnTo>
                  <a:pt x="1585" y="844"/>
                </a:lnTo>
                <a:lnTo>
                  <a:pt x="1578" y="824"/>
                </a:lnTo>
                <a:lnTo>
                  <a:pt x="1568" y="806"/>
                </a:lnTo>
                <a:lnTo>
                  <a:pt x="1559" y="788"/>
                </a:lnTo>
                <a:lnTo>
                  <a:pt x="1550" y="772"/>
                </a:lnTo>
                <a:lnTo>
                  <a:pt x="1545" y="764"/>
                </a:lnTo>
                <a:lnTo>
                  <a:pt x="1539" y="756"/>
                </a:lnTo>
                <a:lnTo>
                  <a:pt x="1527" y="742"/>
                </a:lnTo>
                <a:lnTo>
                  <a:pt x="1514" y="729"/>
                </a:lnTo>
                <a:lnTo>
                  <a:pt x="1508" y="723"/>
                </a:lnTo>
                <a:lnTo>
                  <a:pt x="1500" y="717"/>
                </a:lnTo>
                <a:lnTo>
                  <a:pt x="1493" y="711"/>
                </a:lnTo>
                <a:lnTo>
                  <a:pt x="1485" y="706"/>
                </a:lnTo>
                <a:lnTo>
                  <a:pt x="1469" y="696"/>
                </a:lnTo>
                <a:lnTo>
                  <a:pt x="1453" y="687"/>
                </a:lnTo>
                <a:lnTo>
                  <a:pt x="1435" y="679"/>
                </a:lnTo>
                <a:lnTo>
                  <a:pt x="1425" y="675"/>
                </a:lnTo>
                <a:lnTo>
                  <a:pt x="1415" y="672"/>
                </a:lnTo>
                <a:lnTo>
                  <a:pt x="1395" y="666"/>
                </a:lnTo>
                <a:lnTo>
                  <a:pt x="1375" y="662"/>
                </a:lnTo>
                <a:lnTo>
                  <a:pt x="1352" y="657"/>
                </a:lnTo>
                <a:lnTo>
                  <a:pt x="1341" y="656"/>
                </a:lnTo>
                <a:lnTo>
                  <a:pt x="1330" y="655"/>
                </a:lnTo>
                <a:lnTo>
                  <a:pt x="1305" y="654"/>
                </a:lnTo>
                <a:lnTo>
                  <a:pt x="1280" y="653"/>
                </a:lnTo>
                <a:lnTo>
                  <a:pt x="1255" y="654"/>
                </a:lnTo>
                <a:lnTo>
                  <a:pt x="1243" y="654"/>
                </a:lnTo>
                <a:lnTo>
                  <a:pt x="1231" y="655"/>
                </a:lnTo>
                <a:lnTo>
                  <a:pt x="1219" y="656"/>
                </a:lnTo>
                <a:lnTo>
                  <a:pt x="1208" y="657"/>
                </a:lnTo>
                <a:lnTo>
                  <a:pt x="1186" y="662"/>
                </a:lnTo>
                <a:lnTo>
                  <a:pt x="1165" y="666"/>
                </a:lnTo>
                <a:lnTo>
                  <a:pt x="1154" y="669"/>
                </a:lnTo>
                <a:lnTo>
                  <a:pt x="1145" y="672"/>
                </a:lnTo>
                <a:lnTo>
                  <a:pt x="1126" y="679"/>
                </a:lnTo>
                <a:lnTo>
                  <a:pt x="1108" y="687"/>
                </a:lnTo>
                <a:lnTo>
                  <a:pt x="1091" y="696"/>
                </a:lnTo>
                <a:lnTo>
                  <a:pt x="1082" y="700"/>
                </a:lnTo>
                <a:lnTo>
                  <a:pt x="1074" y="706"/>
                </a:lnTo>
                <a:lnTo>
                  <a:pt x="1060" y="717"/>
                </a:lnTo>
                <a:lnTo>
                  <a:pt x="1046" y="729"/>
                </a:lnTo>
                <a:lnTo>
                  <a:pt x="1033" y="742"/>
                </a:lnTo>
                <a:lnTo>
                  <a:pt x="1026" y="748"/>
                </a:lnTo>
                <a:lnTo>
                  <a:pt x="1020" y="756"/>
                </a:lnTo>
                <a:lnTo>
                  <a:pt x="1015" y="764"/>
                </a:lnTo>
                <a:lnTo>
                  <a:pt x="1009" y="772"/>
                </a:lnTo>
                <a:lnTo>
                  <a:pt x="1000" y="788"/>
                </a:lnTo>
                <a:lnTo>
                  <a:pt x="990" y="806"/>
                </a:lnTo>
                <a:lnTo>
                  <a:pt x="985" y="815"/>
                </a:lnTo>
                <a:lnTo>
                  <a:pt x="982" y="824"/>
                </a:lnTo>
                <a:lnTo>
                  <a:pt x="974" y="844"/>
                </a:lnTo>
                <a:lnTo>
                  <a:pt x="966" y="865"/>
                </a:lnTo>
                <a:lnTo>
                  <a:pt x="959" y="888"/>
                </a:lnTo>
                <a:lnTo>
                  <a:pt x="953" y="911"/>
                </a:lnTo>
                <a:lnTo>
                  <a:pt x="947" y="936"/>
                </a:lnTo>
                <a:lnTo>
                  <a:pt x="942" y="963"/>
                </a:lnTo>
                <a:lnTo>
                  <a:pt x="938" y="990"/>
                </a:lnTo>
                <a:lnTo>
                  <a:pt x="933" y="1019"/>
                </a:lnTo>
                <a:lnTo>
                  <a:pt x="930" y="1048"/>
                </a:lnTo>
                <a:lnTo>
                  <a:pt x="928" y="1080"/>
                </a:lnTo>
                <a:lnTo>
                  <a:pt x="926" y="1112"/>
                </a:lnTo>
                <a:lnTo>
                  <a:pt x="924" y="1146"/>
                </a:lnTo>
                <a:lnTo>
                  <a:pt x="923" y="1182"/>
                </a:lnTo>
                <a:lnTo>
                  <a:pt x="923" y="1218"/>
                </a:lnTo>
                <a:lnTo>
                  <a:pt x="923" y="1254"/>
                </a:lnTo>
                <a:lnTo>
                  <a:pt x="924" y="1289"/>
                </a:lnTo>
                <a:lnTo>
                  <a:pt x="926" y="1323"/>
                </a:lnTo>
                <a:lnTo>
                  <a:pt x="928" y="1355"/>
                </a:lnTo>
                <a:lnTo>
                  <a:pt x="930" y="1387"/>
                </a:lnTo>
                <a:lnTo>
                  <a:pt x="933" y="1416"/>
                </a:lnTo>
                <a:lnTo>
                  <a:pt x="937" y="1444"/>
                </a:lnTo>
                <a:lnTo>
                  <a:pt x="941" y="1471"/>
                </a:lnTo>
                <a:lnTo>
                  <a:pt x="947" y="1497"/>
                </a:lnTo>
                <a:lnTo>
                  <a:pt x="953" y="1521"/>
                </a:lnTo>
                <a:lnTo>
                  <a:pt x="958" y="1545"/>
                </a:lnTo>
                <a:lnTo>
                  <a:pt x="962" y="1555"/>
                </a:lnTo>
                <a:lnTo>
                  <a:pt x="965" y="1566"/>
                </a:lnTo>
                <a:lnTo>
                  <a:pt x="972" y="1587"/>
                </a:lnTo>
                <a:lnTo>
                  <a:pt x="980" y="1606"/>
                </a:lnTo>
                <a:lnTo>
                  <a:pt x="989" y="1624"/>
                </a:lnTo>
                <a:lnTo>
                  <a:pt x="998" y="1641"/>
                </a:lnTo>
                <a:close/>
                <a:moveTo>
                  <a:pt x="1280" y="1978"/>
                </a:moveTo>
                <a:lnTo>
                  <a:pt x="1259" y="1978"/>
                </a:lnTo>
                <a:lnTo>
                  <a:pt x="1239" y="1978"/>
                </a:lnTo>
                <a:lnTo>
                  <a:pt x="1218" y="1977"/>
                </a:lnTo>
                <a:lnTo>
                  <a:pt x="1198" y="1975"/>
                </a:lnTo>
                <a:lnTo>
                  <a:pt x="1179" y="1974"/>
                </a:lnTo>
                <a:lnTo>
                  <a:pt x="1160" y="1972"/>
                </a:lnTo>
                <a:lnTo>
                  <a:pt x="1142" y="1970"/>
                </a:lnTo>
                <a:lnTo>
                  <a:pt x="1124" y="1966"/>
                </a:lnTo>
                <a:lnTo>
                  <a:pt x="1106" y="1964"/>
                </a:lnTo>
                <a:lnTo>
                  <a:pt x="1088" y="1961"/>
                </a:lnTo>
                <a:lnTo>
                  <a:pt x="1071" y="1956"/>
                </a:lnTo>
                <a:lnTo>
                  <a:pt x="1054" y="1953"/>
                </a:lnTo>
                <a:lnTo>
                  <a:pt x="1038" y="1948"/>
                </a:lnTo>
                <a:lnTo>
                  <a:pt x="1022" y="1943"/>
                </a:lnTo>
                <a:lnTo>
                  <a:pt x="992" y="1933"/>
                </a:lnTo>
                <a:lnTo>
                  <a:pt x="963" y="1920"/>
                </a:lnTo>
                <a:lnTo>
                  <a:pt x="949" y="1914"/>
                </a:lnTo>
                <a:lnTo>
                  <a:pt x="936" y="1907"/>
                </a:lnTo>
                <a:lnTo>
                  <a:pt x="911" y="1892"/>
                </a:lnTo>
                <a:lnTo>
                  <a:pt x="899" y="1884"/>
                </a:lnTo>
                <a:lnTo>
                  <a:pt x="886" y="1875"/>
                </a:lnTo>
                <a:lnTo>
                  <a:pt x="875" y="1866"/>
                </a:lnTo>
                <a:lnTo>
                  <a:pt x="864" y="1857"/>
                </a:lnTo>
                <a:lnTo>
                  <a:pt x="853" y="1848"/>
                </a:lnTo>
                <a:lnTo>
                  <a:pt x="843" y="1838"/>
                </a:lnTo>
                <a:lnTo>
                  <a:pt x="833" y="1828"/>
                </a:lnTo>
                <a:lnTo>
                  <a:pt x="824" y="1818"/>
                </a:lnTo>
                <a:lnTo>
                  <a:pt x="815" y="1807"/>
                </a:lnTo>
                <a:lnTo>
                  <a:pt x="811" y="1801"/>
                </a:lnTo>
                <a:lnTo>
                  <a:pt x="806" y="1796"/>
                </a:lnTo>
                <a:lnTo>
                  <a:pt x="798" y="1784"/>
                </a:lnTo>
                <a:lnTo>
                  <a:pt x="790" y="1772"/>
                </a:lnTo>
                <a:lnTo>
                  <a:pt x="783" y="1760"/>
                </a:lnTo>
                <a:lnTo>
                  <a:pt x="776" y="1747"/>
                </a:lnTo>
                <a:lnTo>
                  <a:pt x="761" y="1720"/>
                </a:lnTo>
                <a:lnTo>
                  <a:pt x="754" y="1706"/>
                </a:lnTo>
                <a:lnTo>
                  <a:pt x="748" y="1691"/>
                </a:lnTo>
                <a:lnTo>
                  <a:pt x="736" y="1661"/>
                </a:lnTo>
                <a:lnTo>
                  <a:pt x="731" y="1645"/>
                </a:lnTo>
                <a:lnTo>
                  <a:pt x="725" y="1629"/>
                </a:lnTo>
                <a:lnTo>
                  <a:pt x="715" y="1596"/>
                </a:lnTo>
                <a:lnTo>
                  <a:pt x="706" y="1561"/>
                </a:lnTo>
                <a:lnTo>
                  <a:pt x="698" y="1524"/>
                </a:lnTo>
                <a:lnTo>
                  <a:pt x="695" y="1505"/>
                </a:lnTo>
                <a:lnTo>
                  <a:pt x="691" y="1484"/>
                </a:lnTo>
                <a:lnTo>
                  <a:pt x="686" y="1445"/>
                </a:lnTo>
                <a:lnTo>
                  <a:pt x="681" y="1402"/>
                </a:lnTo>
                <a:lnTo>
                  <a:pt x="678" y="1360"/>
                </a:lnTo>
                <a:lnTo>
                  <a:pt x="676" y="1337"/>
                </a:lnTo>
                <a:lnTo>
                  <a:pt x="674" y="1315"/>
                </a:lnTo>
                <a:lnTo>
                  <a:pt x="673" y="1267"/>
                </a:lnTo>
                <a:lnTo>
                  <a:pt x="673" y="1219"/>
                </a:lnTo>
                <a:lnTo>
                  <a:pt x="673" y="1171"/>
                </a:lnTo>
                <a:lnTo>
                  <a:pt x="674" y="1147"/>
                </a:lnTo>
                <a:lnTo>
                  <a:pt x="674" y="1124"/>
                </a:lnTo>
                <a:lnTo>
                  <a:pt x="678" y="1079"/>
                </a:lnTo>
                <a:lnTo>
                  <a:pt x="681" y="1035"/>
                </a:lnTo>
                <a:lnTo>
                  <a:pt x="686" y="992"/>
                </a:lnTo>
                <a:lnTo>
                  <a:pt x="689" y="972"/>
                </a:lnTo>
                <a:lnTo>
                  <a:pt x="692" y="952"/>
                </a:lnTo>
                <a:lnTo>
                  <a:pt x="699" y="912"/>
                </a:lnTo>
                <a:lnTo>
                  <a:pt x="707" y="875"/>
                </a:lnTo>
                <a:lnTo>
                  <a:pt x="716" y="839"/>
                </a:lnTo>
                <a:lnTo>
                  <a:pt x="721" y="823"/>
                </a:lnTo>
                <a:lnTo>
                  <a:pt x="726" y="806"/>
                </a:lnTo>
                <a:lnTo>
                  <a:pt x="738" y="773"/>
                </a:lnTo>
                <a:lnTo>
                  <a:pt x="743" y="757"/>
                </a:lnTo>
                <a:lnTo>
                  <a:pt x="750" y="742"/>
                </a:lnTo>
                <a:lnTo>
                  <a:pt x="762" y="712"/>
                </a:lnTo>
                <a:lnTo>
                  <a:pt x="770" y="698"/>
                </a:lnTo>
                <a:lnTo>
                  <a:pt x="777" y="684"/>
                </a:lnTo>
                <a:lnTo>
                  <a:pt x="793" y="658"/>
                </a:lnTo>
                <a:lnTo>
                  <a:pt x="801" y="646"/>
                </a:lnTo>
                <a:lnTo>
                  <a:pt x="808" y="634"/>
                </a:lnTo>
                <a:lnTo>
                  <a:pt x="817" y="621"/>
                </a:lnTo>
                <a:lnTo>
                  <a:pt x="826" y="610"/>
                </a:lnTo>
                <a:lnTo>
                  <a:pt x="837" y="599"/>
                </a:lnTo>
                <a:lnTo>
                  <a:pt x="846" y="589"/>
                </a:lnTo>
                <a:lnTo>
                  <a:pt x="856" y="579"/>
                </a:lnTo>
                <a:lnTo>
                  <a:pt x="867" y="569"/>
                </a:lnTo>
                <a:lnTo>
                  <a:pt x="878" y="558"/>
                </a:lnTo>
                <a:lnTo>
                  <a:pt x="890" y="549"/>
                </a:lnTo>
                <a:lnTo>
                  <a:pt x="901" y="542"/>
                </a:lnTo>
                <a:lnTo>
                  <a:pt x="913" y="533"/>
                </a:lnTo>
                <a:lnTo>
                  <a:pt x="939" y="517"/>
                </a:lnTo>
                <a:lnTo>
                  <a:pt x="953" y="510"/>
                </a:lnTo>
                <a:lnTo>
                  <a:pt x="966" y="502"/>
                </a:lnTo>
                <a:lnTo>
                  <a:pt x="981" y="497"/>
                </a:lnTo>
                <a:lnTo>
                  <a:pt x="994" y="490"/>
                </a:lnTo>
                <a:lnTo>
                  <a:pt x="1025" y="479"/>
                </a:lnTo>
                <a:lnTo>
                  <a:pt x="1057" y="470"/>
                </a:lnTo>
                <a:lnTo>
                  <a:pt x="1073" y="465"/>
                </a:lnTo>
                <a:lnTo>
                  <a:pt x="1090" y="461"/>
                </a:lnTo>
                <a:lnTo>
                  <a:pt x="1107" y="457"/>
                </a:lnTo>
                <a:lnTo>
                  <a:pt x="1125" y="454"/>
                </a:lnTo>
                <a:lnTo>
                  <a:pt x="1162" y="449"/>
                </a:lnTo>
                <a:lnTo>
                  <a:pt x="1180" y="447"/>
                </a:lnTo>
                <a:lnTo>
                  <a:pt x="1199" y="445"/>
                </a:lnTo>
                <a:lnTo>
                  <a:pt x="1219" y="444"/>
                </a:lnTo>
                <a:lnTo>
                  <a:pt x="1239" y="443"/>
                </a:lnTo>
                <a:lnTo>
                  <a:pt x="1260" y="443"/>
                </a:lnTo>
                <a:lnTo>
                  <a:pt x="1280" y="443"/>
                </a:lnTo>
                <a:lnTo>
                  <a:pt x="1301" y="443"/>
                </a:lnTo>
                <a:lnTo>
                  <a:pt x="1321" y="443"/>
                </a:lnTo>
                <a:lnTo>
                  <a:pt x="1341" y="444"/>
                </a:lnTo>
                <a:lnTo>
                  <a:pt x="1361" y="445"/>
                </a:lnTo>
                <a:lnTo>
                  <a:pt x="1398" y="449"/>
                </a:lnTo>
                <a:lnTo>
                  <a:pt x="1418" y="452"/>
                </a:lnTo>
                <a:lnTo>
                  <a:pt x="1436" y="454"/>
                </a:lnTo>
                <a:lnTo>
                  <a:pt x="1453" y="457"/>
                </a:lnTo>
                <a:lnTo>
                  <a:pt x="1471" y="461"/>
                </a:lnTo>
                <a:lnTo>
                  <a:pt x="1503" y="469"/>
                </a:lnTo>
                <a:lnTo>
                  <a:pt x="1535" y="479"/>
                </a:lnTo>
                <a:lnTo>
                  <a:pt x="1550" y="484"/>
                </a:lnTo>
                <a:lnTo>
                  <a:pt x="1565" y="490"/>
                </a:lnTo>
                <a:lnTo>
                  <a:pt x="1580" y="496"/>
                </a:lnTo>
                <a:lnTo>
                  <a:pt x="1594" y="502"/>
                </a:lnTo>
                <a:lnTo>
                  <a:pt x="1621" y="517"/>
                </a:lnTo>
                <a:lnTo>
                  <a:pt x="1634" y="524"/>
                </a:lnTo>
                <a:lnTo>
                  <a:pt x="1646" y="533"/>
                </a:lnTo>
                <a:lnTo>
                  <a:pt x="1659" y="540"/>
                </a:lnTo>
                <a:lnTo>
                  <a:pt x="1670" y="549"/>
                </a:lnTo>
                <a:lnTo>
                  <a:pt x="1682" y="558"/>
                </a:lnTo>
                <a:lnTo>
                  <a:pt x="1692" y="567"/>
                </a:lnTo>
                <a:lnTo>
                  <a:pt x="1704" y="578"/>
                </a:lnTo>
                <a:lnTo>
                  <a:pt x="1714" y="588"/>
                </a:lnTo>
                <a:lnTo>
                  <a:pt x="1723" y="599"/>
                </a:lnTo>
                <a:lnTo>
                  <a:pt x="1733" y="609"/>
                </a:lnTo>
                <a:lnTo>
                  <a:pt x="1742" y="620"/>
                </a:lnTo>
                <a:lnTo>
                  <a:pt x="1751" y="633"/>
                </a:lnTo>
                <a:lnTo>
                  <a:pt x="1767" y="657"/>
                </a:lnTo>
                <a:lnTo>
                  <a:pt x="1775" y="670"/>
                </a:lnTo>
                <a:lnTo>
                  <a:pt x="1782" y="683"/>
                </a:lnTo>
                <a:lnTo>
                  <a:pt x="1796" y="711"/>
                </a:lnTo>
                <a:lnTo>
                  <a:pt x="1809" y="740"/>
                </a:lnTo>
                <a:lnTo>
                  <a:pt x="1822" y="771"/>
                </a:lnTo>
                <a:lnTo>
                  <a:pt x="1827" y="788"/>
                </a:lnTo>
                <a:lnTo>
                  <a:pt x="1833" y="803"/>
                </a:lnTo>
                <a:lnTo>
                  <a:pt x="1842" y="838"/>
                </a:lnTo>
                <a:lnTo>
                  <a:pt x="1851" y="874"/>
                </a:lnTo>
                <a:lnTo>
                  <a:pt x="1859" y="911"/>
                </a:lnTo>
                <a:lnTo>
                  <a:pt x="1864" y="930"/>
                </a:lnTo>
                <a:lnTo>
                  <a:pt x="1867" y="951"/>
                </a:lnTo>
                <a:lnTo>
                  <a:pt x="1873" y="991"/>
                </a:lnTo>
                <a:lnTo>
                  <a:pt x="1877" y="1033"/>
                </a:lnTo>
                <a:lnTo>
                  <a:pt x="1880" y="1076"/>
                </a:lnTo>
                <a:lnTo>
                  <a:pt x="1882" y="1099"/>
                </a:lnTo>
                <a:lnTo>
                  <a:pt x="1884" y="1123"/>
                </a:lnTo>
                <a:lnTo>
                  <a:pt x="1885" y="1170"/>
                </a:lnTo>
                <a:lnTo>
                  <a:pt x="1885" y="1218"/>
                </a:lnTo>
                <a:lnTo>
                  <a:pt x="1885" y="1250"/>
                </a:lnTo>
                <a:lnTo>
                  <a:pt x="1885" y="1281"/>
                </a:lnTo>
                <a:lnTo>
                  <a:pt x="1884" y="1312"/>
                </a:lnTo>
                <a:lnTo>
                  <a:pt x="1882" y="1342"/>
                </a:lnTo>
                <a:lnTo>
                  <a:pt x="1880" y="1371"/>
                </a:lnTo>
                <a:lnTo>
                  <a:pt x="1877" y="1399"/>
                </a:lnTo>
                <a:lnTo>
                  <a:pt x="1875" y="1427"/>
                </a:lnTo>
                <a:lnTo>
                  <a:pt x="1874" y="1441"/>
                </a:lnTo>
                <a:lnTo>
                  <a:pt x="1871" y="1454"/>
                </a:lnTo>
                <a:lnTo>
                  <a:pt x="1868" y="1480"/>
                </a:lnTo>
                <a:lnTo>
                  <a:pt x="1864" y="1505"/>
                </a:lnTo>
                <a:lnTo>
                  <a:pt x="1859" y="1529"/>
                </a:lnTo>
                <a:lnTo>
                  <a:pt x="1854" y="1553"/>
                </a:lnTo>
                <a:lnTo>
                  <a:pt x="1849" y="1575"/>
                </a:lnTo>
                <a:lnTo>
                  <a:pt x="1843" y="1598"/>
                </a:lnTo>
                <a:lnTo>
                  <a:pt x="1836" y="1619"/>
                </a:lnTo>
                <a:lnTo>
                  <a:pt x="1830" y="1639"/>
                </a:lnTo>
                <a:lnTo>
                  <a:pt x="1823" y="1659"/>
                </a:lnTo>
                <a:lnTo>
                  <a:pt x="1815" y="1679"/>
                </a:lnTo>
                <a:lnTo>
                  <a:pt x="1811" y="1688"/>
                </a:lnTo>
                <a:lnTo>
                  <a:pt x="1806" y="1697"/>
                </a:lnTo>
                <a:lnTo>
                  <a:pt x="1798" y="1715"/>
                </a:lnTo>
                <a:lnTo>
                  <a:pt x="1788" y="1733"/>
                </a:lnTo>
                <a:lnTo>
                  <a:pt x="1778" y="1750"/>
                </a:lnTo>
                <a:lnTo>
                  <a:pt x="1768" y="1765"/>
                </a:lnTo>
                <a:lnTo>
                  <a:pt x="1757" y="1781"/>
                </a:lnTo>
                <a:lnTo>
                  <a:pt x="1745" y="1796"/>
                </a:lnTo>
                <a:lnTo>
                  <a:pt x="1733" y="1810"/>
                </a:lnTo>
                <a:lnTo>
                  <a:pt x="1721" y="1825"/>
                </a:lnTo>
                <a:lnTo>
                  <a:pt x="1707" y="1837"/>
                </a:lnTo>
                <a:lnTo>
                  <a:pt x="1693" y="1851"/>
                </a:lnTo>
                <a:lnTo>
                  <a:pt x="1679" y="1862"/>
                </a:lnTo>
                <a:lnTo>
                  <a:pt x="1663" y="1874"/>
                </a:lnTo>
                <a:lnTo>
                  <a:pt x="1648" y="1884"/>
                </a:lnTo>
                <a:lnTo>
                  <a:pt x="1831" y="2178"/>
                </a:lnTo>
                <a:lnTo>
                  <a:pt x="1607" y="2282"/>
                </a:lnTo>
                <a:lnTo>
                  <a:pt x="1413" y="1965"/>
                </a:lnTo>
                <a:lnTo>
                  <a:pt x="1402" y="1969"/>
                </a:lnTo>
                <a:lnTo>
                  <a:pt x="1396" y="1970"/>
                </a:lnTo>
                <a:lnTo>
                  <a:pt x="1389" y="1971"/>
                </a:lnTo>
                <a:lnTo>
                  <a:pt x="1375" y="1973"/>
                </a:lnTo>
                <a:lnTo>
                  <a:pt x="1359" y="1975"/>
                </a:lnTo>
                <a:lnTo>
                  <a:pt x="1342" y="1977"/>
                </a:lnTo>
                <a:lnTo>
                  <a:pt x="1323" y="1978"/>
                </a:lnTo>
                <a:lnTo>
                  <a:pt x="1303" y="1978"/>
                </a:lnTo>
                <a:lnTo>
                  <a:pt x="1280" y="1978"/>
                </a:lnTo>
                <a:close/>
                <a:moveTo>
                  <a:pt x="3107" y="0"/>
                </a:moveTo>
                <a:lnTo>
                  <a:pt x="2987" y="0"/>
                </a:lnTo>
                <a:lnTo>
                  <a:pt x="2359" y="0"/>
                </a:lnTo>
                <a:lnTo>
                  <a:pt x="1732" y="0"/>
                </a:lnTo>
                <a:lnTo>
                  <a:pt x="1103" y="0"/>
                </a:lnTo>
                <a:lnTo>
                  <a:pt x="476" y="0"/>
                </a:lnTo>
                <a:lnTo>
                  <a:pt x="0" y="475"/>
                </a:lnTo>
                <a:lnTo>
                  <a:pt x="0" y="1271"/>
                </a:lnTo>
                <a:lnTo>
                  <a:pt x="0" y="2066"/>
                </a:lnTo>
                <a:lnTo>
                  <a:pt x="0" y="2197"/>
                </a:lnTo>
                <a:lnTo>
                  <a:pt x="0" y="2526"/>
                </a:lnTo>
                <a:lnTo>
                  <a:pt x="330" y="2526"/>
                </a:lnTo>
                <a:lnTo>
                  <a:pt x="450" y="2526"/>
                </a:lnTo>
                <a:lnTo>
                  <a:pt x="1078" y="2526"/>
                </a:lnTo>
                <a:lnTo>
                  <a:pt x="1706" y="2526"/>
                </a:lnTo>
                <a:lnTo>
                  <a:pt x="2333" y="2526"/>
                </a:lnTo>
                <a:lnTo>
                  <a:pt x="2961" y="2526"/>
                </a:lnTo>
                <a:lnTo>
                  <a:pt x="3438" y="2051"/>
                </a:lnTo>
                <a:lnTo>
                  <a:pt x="3438" y="1255"/>
                </a:lnTo>
                <a:lnTo>
                  <a:pt x="3438" y="460"/>
                </a:lnTo>
                <a:lnTo>
                  <a:pt x="3438" y="329"/>
                </a:lnTo>
                <a:lnTo>
                  <a:pt x="3438" y="0"/>
                </a:lnTo>
                <a:lnTo>
                  <a:pt x="310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805264"/>
            <a:ext cx="4897437" cy="360586"/>
          </a:xfrm>
        </p:spPr>
        <p:txBody>
          <a:bodyPr anchor="b" anchorCtr="0"/>
          <a:lstStyle>
            <a:lvl1pPr marL="0" indent="0">
              <a:buFontTx/>
              <a:buNone/>
              <a:defRPr sz="1400">
                <a:solidFill>
                  <a:srgbClr val="848895"/>
                </a:solidFill>
              </a:defRPr>
            </a:lvl1pPr>
          </a:lstStyle>
          <a:p>
            <a:pPr lvl="0"/>
            <a:r>
              <a:rPr lang="en-US"/>
              <a:t>Insert date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941003"/>
      </p:ext>
    </p:extLst>
  </p:cSld>
  <p:clrMapOvr>
    <a:masterClrMapping/>
  </p:clrMapOvr>
  <p:transition spd="med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03E53FC-4E18-4E0E-BD5A-FB580BFA274A}" type="datetime3">
              <a:rPr lang="en-US" smtClean="0"/>
              <a:t>21 June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The Qt Company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Picture Placeholde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479425" y="0"/>
                </a:moveTo>
                <a:lnTo>
                  <a:pt x="12192000" y="0"/>
                </a:lnTo>
                <a:lnTo>
                  <a:pt x="12192000" y="6378572"/>
                </a:lnTo>
                <a:lnTo>
                  <a:pt x="11712572" y="6858000"/>
                </a:lnTo>
                <a:lnTo>
                  <a:pt x="0" y="6858000"/>
                </a:lnTo>
                <a:lnTo>
                  <a:pt x="0" y="479425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 Click icon to change picture (</a:t>
            </a:r>
            <a:r>
              <a:rPr lang="en-US"/>
              <a:t>Download more pictures from brand.qt.io</a:t>
            </a:r>
            <a:r>
              <a:rPr lang="en-GB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0862" y="1628775"/>
            <a:ext cx="11090275" cy="1656209"/>
          </a:xfrm>
        </p:spPr>
        <p:txBody>
          <a:bodyPr anchor="t" anchorCtr="0"/>
          <a:lstStyle>
            <a:lvl1pPr algn="l">
              <a:defRPr sz="48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add 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0863" y="3428999"/>
            <a:ext cx="4897437" cy="1439863"/>
          </a:xfr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805264"/>
            <a:ext cx="4897437" cy="360586"/>
          </a:xfrm>
        </p:spPr>
        <p:txBody>
          <a:bodyPr anchor="b" anchorCtr="0"/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Insert date</a:t>
            </a:r>
            <a:endParaRPr lang="en-GB"/>
          </a:p>
        </p:txBody>
      </p:sp>
      <p:sp>
        <p:nvSpPr>
          <p:cNvPr id="16" name="Text Placeholde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5"/>
          </p:nvPr>
        </p:nvSpPr>
        <p:spPr>
          <a:xfrm>
            <a:off x="550863" y="549275"/>
            <a:ext cx="720000" cy="5292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0855084"/>
      </p:ext>
    </p:extLst>
  </p:cSld>
  <p:clrMapOvr>
    <a:masterClrMapping/>
  </p:clrMapOvr>
  <p:transition spd="med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62" y="1844824"/>
            <a:ext cx="11090275" cy="432102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2045A-ED37-4C1B-B749-EF56D29BE8D3}" type="datetime3">
              <a:rPr lang="en-US" smtClean="0"/>
              <a:t>21 June 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550863" y="476673"/>
            <a:ext cx="11090275" cy="216024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12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027502501"/>
      </p:ext>
    </p:extLst>
  </p:cSld>
  <p:clrMapOvr>
    <a:masterClrMapping/>
  </p:clrMapOvr>
  <p:transition spd="med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48300" y="1412776"/>
            <a:ext cx="6743700" cy="5445224"/>
          </a:xfrm>
          <a:custGeom>
            <a:avLst/>
            <a:gdLst/>
            <a:ahLst/>
            <a:cxnLst/>
            <a:rect l="l" t="t" r="r" b="b"/>
            <a:pathLst>
              <a:path w="6743700" h="5445224">
                <a:moveTo>
                  <a:pt x="6743699" y="4965798"/>
                </a:moveTo>
                <a:lnTo>
                  <a:pt x="6264274" y="5445223"/>
                </a:lnTo>
                <a:lnTo>
                  <a:pt x="6743699" y="5445223"/>
                </a:lnTo>
                <a:close/>
                <a:moveTo>
                  <a:pt x="6743669" y="0"/>
                </a:moveTo>
                <a:lnTo>
                  <a:pt x="6743700" y="0"/>
                </a:lnTo>
                <a:lnTo>
                  <a:pt x="6743700" y="5445224"/>
                </a:lnTo>
                <a:lnTo>
                  <a:pt x="0" y="5445224"/>
                </a:lnTo>
                <a:lnTo>
                  <a:pt x="0" y="5443256"/>
                </a:lnTo>
                <a:lnTo>
                  <a:pt x="990241" y="203814"/>
                </a:lnTo>
                <a:close/>
              </a:path>
            </a:pathLst>
          </a:custGeom>
          <a:solidFill>
            <a:schemeClr val="accent2"/>
          </a:solidFill>
        </p:spPr>
        <p:txBody>
          <a:bodyPr tIns="216000"/>
          <a:lstStyle>
            <a:lvl1pPr marL="0" indent="0" algn="r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change picture (</a:t>
            </a:r>
            <a:r>
              <a:rPr lang="en-US"/>
              <a:t>Download more pictures from brand.qt.io</a:t>
            </a:r>
            <a:endParaRPr lang="en-GB"/>
          </a:p>
        </p:txBody>
      </p:sp>
      <p:sp>
        <p:nvSpPr>
          <p:cNvPr id="19" name="Rectangl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844673"/>
          </a:xfrm>
          <a:custGeom>
            <a:avLst/>
            <a:gdLst/>
            <a:ahLst/>
            <a:cxnLst/>
            <a:rect l="l" t="t" r="r" b="b"/>
            <a:pathLst>
              <a:path w="12192000" h="1844673">
                <a:moveTo>
                  <a:pt x="0" y="0"/>
                </a:moveTo>
                <a:lnTo>
                  <a:pt x="12192000" y="0"/>
                </a:lnTo>
                <a:lnTo>
                  <a:pt x="12192000" y="1412775"/>
                </a:lnTo>
                <a:lnTo>
                  <a:pt x="12192000" y="1412776"/>
                </a:lnTo>
                <a:lnTo>
                  <a:pt x="12191969" y="1412776"/>
                </a:lnTo>
                <a:lnTo>
                  <a:pt x="0" y="1844673"/>
                </a:lnTo>
                <a:lnTo>
                  <a:pt x="0" y="1412776"/>
                </a:lnTo>
                <a:lnTo>
                  <a:pt x="0" y="141277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2045A-ED37-4C1B-B749-EF56D29BE8D3}" type="datetime3">
              <a:rPr lang="en-US" smtClean="0"/>
              <a:t>21 June 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0863" y="476673"/>
            <a:ext cx="11090275" cy="216024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12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1127125" y="2852936"/>
            <a:ext cx="4321175" cy="432817"/>
          </a:xfrm>
        </p:spPr>
        <p:txBody>
          <a:bodyPr anchor="ctr" anchorCtr="0"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2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550863" y="2854254"/>
            <a:ext cx="432000" cy="432000"/>
          </a:xfrm>
          <a:prstGeom prst="snip2DiagRect">
            <a:avLst>
              <a:gd name="adj1" fmla="val 17009"/>
              <a:gd name="adj2" fmla="val 0"/>
            </a:avLst>
          </a:prstGeo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Tx/>
              <a:buNone/>
              <a:defRPr sz="2000" b="1"/>
            </a:lvl2pPr>
            <a:lvl3pPr marL="0" indent="0">
              <a:lnSpc>
                <a:spcPct val="100000"/>
              </a:lnSpc>
              <a:buFontTx/>
              <a:buNone/>
              <a:defRPr sz="2000" b="1"/>
            </a:lvl3pPr>
            <a:lvl4pPr marL="0" indent="0">
              <a:lnSpc>
                <a:spcPct val="100000"/>
              </a:lnSpc>
              <a:buFontTx/>
              <a:buNone/>
              <a:defRPr sz="2000" b="1"/>
            </a:lvl4pPr>
            <a:lvl5pPr marL="0" indent="0">
              <a:lnSpc>
                <a:spcPct val="100000"/>
              </a:lnSpc>
              <a:buFontTx/>
              <a:buNone/>
              <a:defRPr sz="2000" b="1"/>
            </a:lvl5pPr>
            <a:lvl6pPr marL="0" indent="0">
              <a:lnSpc>
                <a:spcPct val="100000"/>
              </a:lnSpc>
              <a:buFontTx/>
              <a:buNone/>
              <a:defRPr sz="2000" b="1"/>
            </a:lvl6pPr>
            <a:lvl7pPr marL="0" indent="0">
              <a:lnSpc>
                <a:spcPct val="100000"/>
              </a:lnSpc>
              <a:buFontTx/>
              <a:buNone/>
              <a:defRPr sz="2000" b="1"/>
            </a:lvl7pPr>
            <a:lvl8pPr marL="0" indent="0">
              <a:lnSpc>
                <a:spcPct val="100000"/>
              </a:lnSpc>
              <a:buFontTx/>
              <a:buNone/>
              <a:defRPr sz="2000" b="1"/>
            </a:lvl8pPr>
            <a:lvl9pPr marL="0" indent="0">
              <a:lnSpc>
                <a:spcPct val="100000"/>
              </a:lnSpc>
              <a:buFontTx/>
              <a:buNone/>
              <a:defRPr sz="2000" b="1"/>
            </a:lvl9pPr>
          </a:lstStyle>
          <a:p>
            <a:pPr lvl="0"/>
            <a:r>
              <a:rPr lang="en-US"/>
              <a:t>1</a:t>
            </a:r>
            <a:endParaRPr lang="fi-FI"/>
          </a:p>
        </p:txBody>
      </p:sp>
      <p:sp>
        <p:nvSpPr>
          <p:cNvPr id="24" name="Text Placeholder 22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550863" y="3429817"/>
            <a:ext cx="432000" cy="432000"/>
          </a:xfrm>
          <a:prstGeom prst="snip2DiagRect">
            <a:avLst>
              <a:gd name="adj1" fmla="val 17009"/>
              <a:gd name="adj2" fmla="val 0"/>
            </a:avLst>
          </a:prstGeo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Tx/>
              <a:buNone/>
              <a:defRPr sz="2000" b="1"/>
            </a:lvl2pPr>
            <a:lvl3pPr marL="0" indent="0">
              <a:lnSpc>
                <a:spcPct val="100000"/>
              </a:lnSpc>
              <a:buFontTx/>
              <a:buNone/>
              <a:defRPr sz="2000" b="1"/>
            </a:lvl3pPr>
            <a:lvl4pPr marL="0" indent="0">
              <a:lnSpc>
                <a:spcPct val="100000"/>
              </a:lnSpc>
              <a:buFontTx/>
              <a:buNone/>
              <a:defRPr sz="2000" b="1"/>
            </a:lvl4pPr>
            <a:lvl5pPr marL="0" indent="0">
              <a:lnSpc>
                <a:spcPct val="100000"/>
              </a:lnSpc>
              <a:buFontTx/>
              <a:buNone/>
              <a:defRPr sz="2000" b="1"/>
            </a:lvl5pPr>
            <a:lvl6pPr marL="0" indent="0">
              <a:lnSpc>
                <a:spcPct val="100000"/>
              </a:lnSpc>
              <a:buFontTx/>
              <a:buNone/>
              <a:defRPr sz="2000" b="1"/>
            </a:lvl6pPr>
            <a:lvl7pPr marL="0" indent="0">
              <a:lnSpc>
                <a:spcPct val="100000"/>
              </a:lnSpc>
              <a:buFontTx/>
              <a:buNone/>
              <a:defRPr sz="2000" b="1"/>
            </a:lvl7pPr>
            <a:lvl8pPr marL="0" indent="0">
              <a:lnSpc>
                <a:spcPct val="100000"/>
              </a:lnSpc>
              <a:buFontTx/>
              <a:buNone/>
              <a:defRPr sz="2000" b="1"/>
            </a:lvl8pPr>
            <a:lvl9pPr marL="0" indent="0">
              <a:lnSpc>
                <a:spcPct val="100000"/>
              </a:lnSpc>
              <a:buFontTx/>
              <a:buNone/>
              <a:defRPr sz="2000" b="1"/>
            </a:lvl9pPr>
          </a:lstStyle>
          <a:p>
            <a:pPr lvl="0"/>
            <a:r>
              <a:rPr lang="en-US"/>
              <a:t>2</a:t>
            </a:r>
            <a:endParaRPr lang="fi-FI"/>
          </a:p>
        </p:txBody>
      </p:sp>
      <p:sp>
        <p:nvSpPr>
          <p:cNvPr id="25" name="Text Placeholder 22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50863" y="4005833"/>
            <a:ext cx="432000" cy="432000"/>
          </a:xfrm>
          <a:prstGeom prst="snip2DiagRect">
            <a:avLst>
              <a:gd name="adj1" fmla="val 17009"/>
              <a:gd name="adj2" fmla="val 0"/>
            </a:avLst>
          </a:prstGeo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Tx/>
              <a:buNone/>
              <a:defRPr sz="2000" b="1"/>
            </a:lvl2pPr>
            <a:lvl3pPr marL="0" indent="0">
              <a:lnSpc>
                <a:spcPct val="100000"/>
              </a:lnSpc>
              <a:buFontTx/>
              <a:buNone/>
              <a:defRPr sz="2000" b="1"/>
            </a:lvl3pPr>
            <a:lvl4pPr marL="0" indent="0">
              <a:lnSpc>
                <a:spcPct val="100000"/>
              </a:lnSpc>
              <a:buFontTx/>
              <a:buNone/>
              <a:defRPr sz="2000" b="1"/>
            </a:lvl4pPr>
            <a:lvl5pPr marL="0" indent="0">
              <a:lnSpc>
                <a:spcPct val="100000"/>
              </a:lnSpc>
              <a:buFontTx/>
              <a:buNone/>
              <a:defRPr sz="2000" b="1"/>
            </a:lvl5pPr>
            <a:lvl6pPr marL="0" indent="0">
              <a:lnSpc>
                <a:spcPct val="100000"/>
              </a:lnSpc>
              <a:buFontTx/>
              <a:buNone/>
              <a:defRPr sz="2000" b="1"/>
            </a:lvl6pPr>
            <a:lvl7pPr marL="0" indent="0">
              <a:lnSpc>
                <a:spcPct val="100000"/>
              </a:lnSpc>
              <a:buFontTx/>
              <a:buNone/>
              <a:defRPr sz="2000" b="1"/>
            </a:lvl7pPr>
            <a:lvl8pPr marL="0" indent="0">
              <a:lnSpc>
                <a:spcPct val="100000"/>
              </a:lnSpc>
              <a:buFontTx/>
              <a:buNone/>
              <a:defRPr sz="2000" b="1"/>
            </a:lvl8pPr>
            <a:lvl9pPr marL="0" indent="0">
              <a:lnSpc>
                <a:spcPct val="100000"/>
              </a:lnSpc>
              <a:buFontTx/>
              <a:buNone/>
              <a:defRPr sz="2000" b="1"/>
            </a:lvl9pPr>
          </a:lstStyle>
          <a:p>
            <a:pPr lvl="0"/>
            <a:r>
              <a:rPr lang="en-US"/>
              <a:t>3</a:t>
            </a:r>
            <a:endParaRPr lang="fi-FI"/>
          </a:p>
        </p:txBody>
      </p:sp>
      <p:sp>
        <p:nvSpPr>
          <p:cNvPr id="26" name="Text Placeholder 22"/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50863" y="4581624"/>
            <a:ext cx="432000" cy="432000"/>
          </a:xfrm>
          <a:prstGeom prst="snip2DiagRect">
            <a:avLst>
              <a:gd name="adj1" fmla="val 17009"/>
              <a:gd name="adj2" fmla="val 0"/>
            </a:avLst>
          </a:prstGeo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Tx/>
              <a:buNone/>
              <a:defRPr sz="2000" b="1"/>
            </a:lvl2pPr>
            <a:lvl3pPr marL="0" indent="0">
              <a:lnSpc>
                <a:spcPct val="100000"/>
              </a:lnSpc>
              <a:buFontTx/>
              <a:buNone/>
              <a:defRPr sz="2000" b="1"/>
            </a:lvl3pPr>
            <a:lvl4pPr marL="0" indent="0">
              <a:lnSpc>
                <a:spcPct val="100000"/>
              </a:lnSpc>
              <a:buFontTx/>
              <a:buNone/>
              <a:defRPr sz="2000" b="1"/>
            </a:lvl4pPr>
            <a:lvl5pPr marL="0" indent="0">
              <a:lnSpc>
                <a:spcPct val="100000"/>
              </a:lnSpc>
              <a:buFontTx/>
              <a:buNone/>
              <a:defRPr sz="2000" b="1"/>
            </a:lvl5pPr>
            <a:lvl6pPr marL="0" indent="0">
              <a:lnSpc>
                <a:spcPct val="100000"/>
              </a:lnSpc>
              <a:buFontTx/>
              <a:buNone/>
              <a:defRPr sz="2000" b="1"/>
            </a:lvl6pPr>
            <a:lvl7pPr marL="0" indent="0">
              <a:lnSpc>
                <a:spcPct val="100000"/>
              </a:lnSpc>
              <a:buFontTx/>
              <a:buNone/>
              <a:defRPr sz="2000" b="1"/>
            </a:lvl7pPr>
            <a:lvl8pPr marL="0" indent="0">
              <a:lnSpc>
                <a:spcPct val="100000"/>
              </a:lnSpc>
              <a:buFontTx/>
              <a:buNone/>
              <a:defRPr sz="2000" b="1"/>
            </a:lvl8pPr>
            <a:lvl9pPr marL="0" indent="0">
              <a:lnSpc>
                <a:spcPct val="100000"/>
              </a:lnSpc>
              <a:buFontTx/>
              <a:buNone/>
              <a:defRPr sz="2000" b="1"/>
            </a:lvl9pPr>
          </a:lstStyle>
          <a:p>
            <a:pPr lvl="0"/>
            <a:r>
              <a:rPr lang="en-US"/>
              <a:t>4</a:t>
            </a:r>
            <a:endParaRPr lang="fi-FI"/>
          </a:p>
        </p:txBody>
      </p:sp>
      <p:sp>
        <p:nvSpPr>
          <p:cNvPr id="27" name="Text Placeholder 22"/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550863" y="5157961"/>
            <a:ext cx="432000" cy="432000"/>
          </a:xfrm>
          <a:prstGeom prst="snip2DiagRect">
            <a:avLst>
              <a:gd name="adj1" fmla="val 17009"/>
              <a:gd name="adj2" fmla="val 0"/>
            </a:avLst>
          </a:prstGeo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Tx/>
              <a:buNone/>
              <a:defRPr sz="2000" b="1"/>
            </a:lvl2pPr>
            <a:lvl3pPr marL="0" indent="0">
              <a:lnSpc>
                <a:spcPct val="100000"/>
              </a:lnSpc>
              <a:buFontTx/>
              <a:buNone/>
              <a:defRPr sz="2000" b="1"/>
            </a:lvl3pPr>
            <a:lvl4pPr marL="0" indent="0">
              <a:lnSpc>
                <a:spcPct val="100000"/>
              </a:lnSpc>
              <a:buFontTx/>
              <a:buNone/>
              <a:defRPr sz="2000" b="1"/>
            </a:lvl4pPr>
            <a:lvl5pPr marL="0" indent="0">
              <a:lnSpc>
                <a:spcPct val="100000"/>
              </a:lnSpc>
              <a:buFontTx/>
              <a:buNone/>
              <a:defRPr sz="2000" b="1"/>
            </a:lvl5pPr>
            <a:lvl6pPr marL="0" indent="0">
              <a:lnSpc>
                <a:spcPct val="100000"/>
              </a:lnSpc>
              <a:buFontTx/>
              <a:buNone/>
              <a:defRPr sz="2000" b="1"/>
            </a:lvl6pPr>
            <a:lvl7pPr marL="0" indent="0">
              <a:lnSpc>
                <a:spcPct val="100000"/>
              </a:lnSpc>
              <a:buFontTx/>
              <a:buNone/>
              <a:defRPr sz="2000" b="1"/>
            </a:lvl7pPr>
            <a:lvl8pPr marL="0" indent="0">
              <a:lnSpc>
                <a:spcPct val="100000"/>
              </a:lnSpc>
              <a:buFontTx/>
              <a:buNone/>
              <a:defRPr sz="2000" b="1"/>
            </a:lvl8pPr>
            <a:lvl9pPr marL="0" indent="0">
              <a:lnSpc>
                <a:spcPct val="100000"/>
              </a:lnSpc>
              <a:buFontTx/>
              <a:buNone/>
              <a:defRPr sz="2000" b="1"/>
            </a:lvl9pPr>
          </a:lstStyle>
          <a:p>
            <a:pPr lvl="0"/>
            <a:r>
              <a:rPr lang="en-US"/>
              <a:t>5</a:t>
            </a:r>
            <a:endParaRPr lang="fi-FI"/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1127125" y="3429769"/>
            <a:ext cx="4321175" cy="432817"/>
          </a:xfrm>
        </p:spPr>
        <p:txBody>
          <a:bodyPr anchor="ctr" anchorCtr="0"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21"/>
          </p:nvPr>
        </p:nvSpPr>
        <p:spPr>
          <a:xfrm>
            <a:off x="1127125" y="4005833"/>
            <a:ext cx="4321175" cy="432817"/>
          </a:xfrm>
        </p:spPr>
        <p:txBody>
          <a:bodyPr anchor="ctr" anchorCtr="0"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22"/>
          </p:nvPr>
        </p:nvSpPr>
        <p:spPr>
          <a:xfrm>
            <a:off x="1127125" y="4581215"/>
            <a:ext cx="4321175" cy="432817"/>
          </a:xfrm>
        </p:spPr>
        <p:txBody>
          <a:bodyPr anchor="ctr" anchorCtr="0"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0"/>
          <p:cNvSpPr>
            <a:spLocks noGrp="1"/>
          </p:cNvSpPr>
          <p:nvPr>
            <p:ph type="body" sz="quarter" idx="23"/>
          </p:nvPr>
        </p:nvSpPr>
        <p:spPr>
          <a:xfrm>
            <a:off x="1127125" y="5157961"/>
            <a:ext cx="4321175" cy="432817"/>
          </a:xfrm>
        </p:spPr>
        <p:txBody>
          <a:bodyPr anchor="ctr" anchorCtr="0"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4212198"/>
      </p:ext>
    </p:extLst>
  </p:cSld>
  <p:clrMapOvr>
    <a:masterClrMapping/>
  </p:clrMapOvr>
  <p:transition spd="med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2"/>
            <a:ext cx="12192000" cy="5877271"/>
          </a:xfrm>
          <a:custGeom>
            <a:avLst/>
            <a:gdLst/>
            <a:ahLst/>
            <a:cxnLst/>
            <a:rect l="l" t="t" r="r" b="b"/>
            <a:pathLst>
              <a:path w="12192000" h="5877271">
                <a:moveTo>
                  <a:pt x="0" y="0"/>
                </a:moveTo>
                <a:lnTo>
                  <a:pt x="12192000" y="0"/>
                </a:lnTo>
                <a:lnTo>
                  <a:pt x="12192000" y="4580284"/>
                </a:lnTo>
                <a:lnTo>
                  <a:pt x="0" y="5877271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change picture (</a:t>
            </a:r>
            <a:r>
              <a:rPr lang="en-US"/>
              <a:t>Download more pictures from brand.qt.io</a:t>
            </a:r>
            <a:r>
              <a:rPr lang="en-GB"/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22EA8A3-ED0B-4CC0-A7BA-3A85DD603AED}" type="datetime3">
              <a:rPr lang="en-US" smtClean="0"/>
              <a:t>21 June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The Qt Company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6743700" y="5733627"/>
            <a:ext cx="4897437" cy="432817"/>
          </a:xfrm>
        </p:spPr>
        <p:txBody>
          <a:bodyPr anchor="ctr" anchorCtr="0"/>
          <a:lstStyle>
            <a:lvl1pPr marL="0" indent="0">
              <a:buFontTx/>
              <a:buNone/>
              <a:defRPr sz="2400"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2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6096000" y="5734945"/>
            <a:ext cx="432000" cy="432000"/>
          </a:xfrm>
          <a:prstGeom prst="snip2DiagRect">
            <a:avLst>
              <a:gd name="adj1" fmla="val 17009"/>
              <a:gd name="adj2" fmla="val 0"/>
            </a:avLst>
          </a:prstGeo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Tx/>
              <a:buNone/>
              <a:defRPr sz="2000" b="1"/>
            </a:lvl2pPr>
            <a:lvl3pPr marL="0" indent="0">
              <a:lnSpc>
                <a:spcPct val="100000"/>
              </a:lnSpc>
              <a:buFontTx/>
              <a:buNone/>
              <a:defRPr sz="2000" b="1"/>
            </a:lvl3pPr>
            <a:lvl4pPr marL="0" indent="0">
              <a:lnSpc>
                <a:spcPct val="100000"/>
              </a:lnSpc>
              <a:buFontTx/>
              <a:buNone/>
              <a:defRPr sz="2000" b="1"/>
            </a:lvl4pPr>
            <a:lvl5pPr marL="0" indent="0">
              <a:lnSpc>
                <a:spcPct val="100000"/>
              </a:lnSpc>
              <a:buFontTx/>
              <a:buNone/>
              <a:defRPr sz="2000" b="1"/>
            </a:lvl5pPr>
            <a:lvl6pPr marL="0" indent="0">
              <a:lnSpc>
                <a:spcPct val="100000"/>
              </a:lnSpc>
              <a:buFontTx/>
              <a:buNone/>
              <a:defRPr sz="2000" b="1"/>
            </a:lvl6pPr>
            <a:lvl7pPr marL="0" indent="0">
              <a:lnSpc>
                <a:spcPct val="100000"/>
              </a:lnSpc>
              <a:buFontTx/>
              <a:buNone/>
              <a:defRPr sz="2000" b="1"/>
            </a:lvl7pPr>
            <a:lvl8pPr marL="0" indent="0">
              <a:lnSpc>
                <a:spcPct val="100000"/>
              </a:lnSpc>
              <a:buFontTx/>
              <a:buNone/>
              <a:defRPr sz="2000" b="1"/>
            </a:lvl8pPr>
            <a:lvl9pPr marL="0" indent="0">
              <a:lnSpc>
                <a:spcPct val="100000"/>
              </a:lnSpc>
              <a:buFontTx/>
              <a:buNone/>
              <a:defRPr sz="2000" b="1"/>
            </a:lvl9pPr>
          </a:lstStyle>
          <a:p>
            <a:pPr lvl="0"/>
            <a:r>
              <a:rPr lang="en-US"/>
              <a:t>#</a:t>
            </a:r>
            <a:endParaRPr lang="fi-FI"/>
          </a:p>
        </p:txBody>
      </p:sp>
      <p:sp>
        <p:nvSpPr>
          <p:cNvPr id="21" name="Text Placeholder 14"/>
          <p:cNvSpPr>
            <a:spLocks noGrp="1" noChangeAspect="1"/>
          </p:cNvSpPr>
          <p:nvPr>
            <p:ph type="body" sz="quarter" idx="16"/>
          </p:nvPr>
        </p:nvSpPr>
        <p:spPr>
          <a:xfrm>
            <a:off x="550863" y="549275"/>
            <a:ext cx="720000" cy="5292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0224328"/>
      </p:ext>
    </p:extLst>
  </p:cSld>
  <p:clrMapOvr>
    <a:masterClrMapping/>
  </p:clrMapOvr>
  <p:transition spd="med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bg>
      <p:bgPr>
        <a:solidFill>
          <a:srgbClr val="8488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2"/>
            <a:ext cx="12192000" cy="5877271"/>
          </a:xfrm>
          <a:custGeom>
            <a:avLst/>
            <a:gdLst/>
            <a:ahLst/>
            <a:cxnLst/>
            <a:rect l="l" t="t" r="r" b="b"/>
            <a:pathLst>
              <a:path w="12192000" h="5877271">
                <a:moveTo>
                  <a:pt x="0" y="0"/>
                </a:moveTo>
                <a:lnTo>
                  <a:pt x="12192000" y="0"/>
                </a:lnTo>
                <a:lnTo>
                  <a:pt x="12192000" y="4580284"/>
                </a:lnTo>
                <a:lnTo>
                  <a:pt x="0" y="5877271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change picture (</a:t>
            </a:r>
            <a:r>
              <a:rPr lang="en-US"/>
              <a:t>Download more pictures from brand.qt.io</a:t>
            </a:r>
            <a:r>
              <a:rPr lang="en-GB"/>
              <a:t>)</a:t>
            </a:r>
          </a:p>
          <a:p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22EA8A3-ED0B-4CC0-A7BA-3A85DD603AED}" type="datetime3">
              <a:rPr lang="en-US" smtClean="0"/>
              <a:t>21 June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The Qt Company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6743700" y="5733627"/>
            <a:ext cx="4897437" cy="432817"/>
          </a:xfrm>
        </p:spPr>
        <p:txBody>
          <a:bodyPr anchor="ctr" anchorCtr="0"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2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6096000" y="5734945"/>
            <a:ext cx="432000" cy="432000"/>
          </a:xfrm>
          <a:prstGeom prst="snip2DiagRect">
            <a:avLst>
              <a:gd name="adj1" fmla="val 17009"/>
              <a:gd name="adj2" fmla="val 0"/>
            </a:avLst>
          </a:prstGeo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Tx/>
              <a:buNone/>
              <a:defRPr sz="2000" b="1"/>
            </a:lvl2pPr>
            <a:lvl3pPr marL="0" indent="0">
              <a:lnSpc>
                <a:spcPct val="100000"/>
              </a:lnSpc>
              <a:buFontTx/>
              <a:buNone/>
              <a:defRPr sz="2000" b="1"/>
            </a:lvl3pPr>
            <a:lvl4pPr marL="0" indent="0">
              <a:lnSpc>
                <a:spcPct val="100000"/>
              </a:lnSpc>
              <a:buFontTx/>
              <a:buNone/>
              <a:defRPr sz="2000" b="1"/>
            </a:lvl4pPr>
            <a:lvl5pPr marL="0" indent="0">
              <a:lnSpc>
                <a:spcPct val="100000"/>
              </a:lnSpc>
              <a:buFontTx/>
              <a:buNone/>
              <a:defRPr sz="2000" b="1"/>
            </a:lvl5pPr>
            <a:lvl6pPr marL="0" indent="0">
              <a:lnSpc>
                <a:spcPct val="100000"/>
              </a:lnSpc>
              <a:buFontTx/>
              <a:buNone/>
              <a:defRPr sz="2000" b="1"/>
            </a:lvl6pPr>
            <a:lvl7pPr marL="0" indent="0">
              <a:lnSpc>
                <a:spcPct val="100000"/>
              </a:lnSpc>
              <a:buFontTx/>
              <a:buNone/>
              <a:defRPr sz="2000" b="1"/>
            </a:lvl7pPr>
            <a:lvl8pPr marL="0" indent="0">
              <a:lnSpc>
                <a:spcPct val="100000"/>
              </a:lnSpc>
              <a:buFontTx/>
              <a:buNone/>
              <a:defRPr sz="2000" b="1"/>
            </a:lvl8pPr>
            <a:lvl9pPr marL="0" indent="0">
              <a:lnSpc>
                <a:spcPct val="100000"/>
              </a:lnSpc>
              <a:buFontTx/>
              <a:buNone/>
              <a:defRPr sz="2000" b="1"/>
            </a:lvl9pPr>
          </a:lstStyle>
          <a:p>
            <a:pPr lvl="0"/>
            <a:r>
              <a:rPr lang="en-US"/>
              <a:t>#</a:t>
            </a:r>
            <a:endParaRPr lang="fi-FI"/>
          </a:p>
        </p:txBody>
      </p:sp>
      <p:sp>
        <p:nvSpPr>
          <p:cNvPr id="21" name="Text Placeholder 14"/>
          <p:cNvSpPr>
            <a:spLocks noGrp="1" noChangeAspect="1"/>
          </p:cNvSpPr>
          <p:nvPr>
            <p:ph type="body" sz="quarter" idx="16"/>
          </p:nvPr>
        </p:nvSpPr>
        <p:spPr>
          <a:xfrm>
            <a:off x="550863" y="549275"/>
            <a:ext cx="720000" cy="5292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5605528"/>
      </p:ext>
    </p:extLst>
  </p:cSld>
  <p:clrMapOvr>
    <a:masterClrMapping/>
  </p:clrMapOvr>
  <p:transition spd="med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txBody>
          <a:bodyPr lIns="39600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 Click icon to change picture (</a:t>
            </a:r>
            <a:r>
              <a:rPr lang="en-US"/>
              <a:t>Download more pictures from brand.qt.io</a:t>
            </a:r>
            <a:r>
              <a:rPr lang="en-GB"/>
              <a:t>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566C024-3FFB-437E-9CE3-FF63CB6433F8}" type="datetime3">
              <a:rPr lang="en-US" smtClean="0"/>
              <a:t>21 June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The Qt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6740979" cy="6857999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0 h 6857999"/>
              <a:gd name="connsiteX3" fmla="*/ 6096000 w 6096000"/>
              <a:gd name="connsiteY3" fmla="*/ 6857999 h 6857999"/>
              <a:gd name="connsiteX4" fmla="*/ 6096000 w 6096000"/>
              <a:gd name="connsiteY4" fmla="*/ 6857999 h 6857999"/>
              <a:gd name="connsiteX5" fmla="*/ 0 w 6096000"/>
              <a:gd name="connsiteY5" fmla="*/ 6857999 h 6857999"/>
              <a:gd name="connsiteX6" fmla="*/ 0 w 6096000"/>
              <a:gd name="connsiteY6" fmla="*/ 6857999 h 6857999"/>
              <a:gd name="connsiteX7" fmla="*/ 0 w 6096000"/>
              <a:gd name="connsiteY7" fmla="*/ 0 h 6857999"/>
              <a:gd name="connsiteX0" fmla="*/ 0 w 6740979"/>
              <a:gd name="connsiteY0" fmla="*/ 0 h 6857999"/>
              <a:gd name="connsiteX1" fmla="*/ 6096000 w 6740979"/>
              <a:gd name="connsiteY1" fmla="*/ 0 h 6857999"/>
              <a:gd name="connsiteX2" fmla="*/ 6740979 w 6740979"/>
              <a:gd name="connsiteY2" fmla="*/ 8164 h 6857999"/>
              <a:gd name="connsiteX3" fmla="*/ 6096000 w 6740979"/>
              <a:gd name="connsiteY3" fmla="*/ 6857999 h 6857999"/>
              <a:gd name="connsiteX4" fmla="*/ 6096000 w 6740979"/>
              <a:gd name="connsiteY4" fmla="*/ 6857999 h 6857999"/>
              <a:gd name="connsiteX5" fmla="*/ 0 w 6740979"/>
              <a:gd name="connsiteY5" fmla="*/ 6857999 h 6857999"/>
              <a:gd name="connsiteX6" fmla="*/ 0 w 6740979"/>
              <a:gd name="connsiteY6" fmla="*/ 6857999 h 6857999"/>
              <a:gd name="connsiteX7" fmla="*/ 0 w 6740979"/>
              <a:gd name="connsiteY7" fmla="*/ 0 h 6857999"/>
              <a:gd name="connsiteX0" fmla="*/ 0 w 6740979"/>
              <a:gd name="connsiteY0" fmla="*/ 0 h 6857999"/>
              <a:gd name="connsiteX1" fmla="*/ 6096000 w 6740979"/>
              <a:gd name="connsiteY1" fmla="*/ 0 h 6857999"/>
              <a:gd name="connsiteX2" fmla="*/ 6740979 w 6740979"/>
              <a:gd name="connsiteY2" fmla="*/ 8164 h 6857999"/>
              <a:gd name="connsiteX3" fmla="*/ 6096000 w 6740979"/>
              <a:gd name="connsiteY3" fmla="*/ 6857999 h 6857999"/>
              <a:gd name="connsiteX4" fmla="*/ 5442858 w 6740979"/>
              <a:gd name="connsiteY4" fmla="*/ 6857999 h 6857999"/>
              <a:gd name="connsiteX5" fmla="*/ 0 w 6740979"/>
              <a:gd name="connsiteY5" fmla="*/ 6857999 h 6857999"/>
              <a:gd name="connsiteX6" fmla="*/ 0 w 6740979"/>
              <a:gd name="connsiteY6" fmla="*/ 6857999 h 6857999"/>
              <a:gd name="connsiteX7" fmla="*/ 0 w 6740979"/>
              <a:gd name="connsiteY7" fmla="*/ 0 h 6857999"/>
              <a:gd name="connsiteX0" fmla="*/ 0 w 6740979"/>
              <a:gd name="connsiteY0" fmla="*/ 0 h 6857999"/>
              <a:gd name="connsiteX1" fmla="*/ 6096000 w 6740979"/>
              <a:gd name="connsiteY1" fmla="*/ 0 h 6857999"/>
              <a:gd name="connsiteX2" fmla="*/ 6740979 w 6740979"/>
              <a:gd name="connsiteY2" fmla="*/ 8164 h 6857999"/>
              <a:gd name="connsiteX3" fmla="*/ 5442858 w 6740979"/>
              <a:gd name="connsiteY3" fmla="*/ 6857999 h 6857999"/>
              <a:gd name="connsiteX4" fmla="*/ 0 w 6740979"/>
              <a:gd name="connsiteY4" fmla="*/ 6857999 h 6857999"/>
              <a:gd name="connsiteX5" fmla="*/ 0 w 6740979"/>
              <a:gd name="connsiteY5" fmla="*/ 6857999 h 6857999"/>
              <a:gd name="connsiteX6" fmla="*/ 0 w 6740979"/>
              <a:gd name="connsiteY6" fmla="*/ 0 h 6857999"/>
              <a:gd name="connsiteX0" fmla="*/ 0 w 6740979"/>
              <a:gd name="connsiteY0" fmla="*/ 0 h 6857999"/>
              <a:gd name="connsiteX1" fmla="*/ 6740979 w 6740979"/>
              <a:gd name="connsiteY1" fmla="*/ 8164 h 6857999"/>
              <a:gd name="connsiteX2" fmla="*/ 5442858 w 6740979"/>
              <a:gd name="connsiteY2" fmla="*/ 6857999 h 6857999"/>
              <a:gd name="connsiteX3" fmla="*/ 0 w 6740979"/>
              <a:gd name="connsiteY3" fmla="*/ 6857999 h 6857999"/>
              <a:gd name="connsiteX4" fmla="*/ 0 w 6740979"/>
              <a:gd name="connsiteY4" fmla="*/ 6857999 h 6857999"/>
              <a:gd name="connsiteX5" fmla="*/ 0 w 6740979"/>
              <a:gd name="connsiteY5" fmla="*/ 0 h 6857999"/>
              <a:gd name="connsiteX0" fmla="*/ 0 w 6740979"/>
              <a:gd name="connsiteY0" fmla="*/ 0 h 6857999"/>
              <a:gd name="connsiteX1" fmla="*/ 6740979 w 6740979"/>
              <a:gd name="connsiteY1" fmla="*/ 0 h 6857999"/>
              <a:gd name="connsiteX2" fmla="*/ 5442858 w 6740979"/>
              <a:gd name="connsiteY2" fmla="*/ 6857999 h 6857999"/>
              <a:gd name="connsiteX3" fmla="*/ 0 w 6740979"/>
              <a:gd name="connsiteY3" fmla="*/ 6857999 h 6857999"/>
              <a:gd name="connsiteX4" fmla="*/ 0 w 6740979"/>
              <a:gd name="connsiteY4" fmla="*/ 6857999 h 6857999"/>
              <a:gd name="connsiteX5" fmla="*/ 0 w 6740979"/>
              <a:gd name="connsiteY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40979" h="6857999">
                <a:moveTo>
                  <a:pt x="0" y="0"/>
                </a:moveTo>
                <a:lnTo>
                  <a:pt x="6740979" y="0"/>
                </a:lnTo>
                <a:lnTo>
                  <a:pt x="5442858" y="6857999"/>
                </a:lnTo>
                <a:lnTo>
                  <a:pt x="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09102B">
              <a:alpha val="40000"/>
            </a:srgbClr>
          </a:solidFill>
        </p:spPr>
        <p:txBody>
          <a:bodyPr lIns="540000" tIns="684000" rIns="288000" bIns="4248000" anchor="t" anchorCtr="0"/>
          <a:lstStyle>
            <a:lvl1pPr algn="l">
              <a:defRPr sz="48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50863" y="2852936"/>
            <a:ext cx="4897437" cy="3312914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effectLst/>
              </a:defRPr>
            </a:lvl1pPr>
            <a:lvl2pPr>
              <a:defRPr sz="2000">
                <a:solidFill>
                  <a:schemeClr val="bg1"/>
                </a:solidFill>
                <a:effectLst/>
              </a:defRPr>
            </a:lvl2pPr>
            <a:lvl3pPr>
              <a:defRPr sz="1800">
                <a:solidFill>
                  <a:schemeClr val="bg1"/>
                </a:solidFill>
                <a:effectLst/>
              </a:defRPr>
            </a:lvl3pPr>
            <a:lvl4pPr>
              <a:defRPr sz="1600">
                <a:solidFill>
                  <a:schemeClr val="bg1"/>
                </a:solidFill>
                <a:effectLst/>
              </a:defRPr>
            </a:lvl4pPr>
            <a:lvl5pPr>
              <a:defRPr sz="1200">
                <a:solidFill>
                  <a:schemeClr val="bg1"/>
                </a:solidFill>
                <a:effectLst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14"/>
          <p:cNvSpPr>
            <a:spLocks noGrp="1" noChangeAspect="1"/>
          </p:cNvSpPr>
          <p:nvPr>
            <p:ph type="body" sz="quarter" idx="15"/>
          </p:nvPr>
        </p:nvSpPr>
        <p:spPr>
          <a:xfrm>
            <a:off x="10921592" y="5636650"/>
            <a:ext cx="720000" cy="5292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6762560"/>
      </p:ext>
    </p:extLst>
  </p:cSld>
  <p:clrMapOvr>
    <a:masterClrMapping/>
  </p:clrMapOvr>
  <p:transition spd="med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txBody>
          <a:bodyPr lIns="39600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 Click icon to change picture (</a:t>
            </a:r>
            <a:r>
              <a:rPr lang="en-US"/>
              <a:t>Download more pictures from brand.qt.io</a:t>
            </a:r>
            <a:r>
              <a:rPr lang="en-GB"/>
              <a:t>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566C024-3FFB-437E-9CE3-FF63CB6433F8}" type="datetime3">
              <a:rPr lang="en-US" smtClean="0"/>
              <a:t>21 June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The Qt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6740979" cy="6857999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0 h 6857999"/>
              <a:gd name="connsiteX3" fmla="*/ 6096000 w 6096000"/>
              <a:gd name="connsiteY3" fmla="*/ 6857999 h 6857999"/>
              <a:gd name="connsiteX4" fmla="*/ 6096000 w 6096000"/>
              <a:gd name="connsiteY4" fmla="*/ 6857999 h 6857999"/>
              <a:gd name="connsiteX5" fmla="*/ 0 w 6096000"/>
              <a:gd name="connsiteY5" fmla="*/ 6857999 h 6857999"/>
              <a:gd name="connsiteX6" fmla="*/ 0 w 6096000"/>
              <a:gd name="connsiteY6" fmla="*/ 6857999 h 6857999"/>
              <a:gd name="connsiteX7" fmla="*/ 0 w 6096000"/>
              <a:gd name="connsiteY7" fmla="*/ 0 h 6857999"/>
              <a:gd name="connsiteX0" fmla="*/ 0 w 6740979"/>
              <a:gd name="connsiteY0" fmla="*/ 0 h 6857999"/>
              <a:gd name="connsiteX1" fmla="*/ 6096000 w 6740979"/>
              <a:gd name="connsiteY1" fmla="*/ 0 h 6857999"/>
              <a:gd name="connsiteX2" fmla="*/ 6740979 w 6740979"/>
              <a:gd name="connsiteY2" fmla="*/ 8164 h 6857999"/>
              <a:gd name="connsiteX3" fmla="*/ 6096000 w 6740979"/>
              <a:gd name="connsiteY3" fmla="*/ 6857999 h 6857999"/>
              <a:gd name="connsiteX4" fmla="*/ 6096000 w 6740979"/>
              <a:gd name="connsiteY4" fmla="*/ 6857999 h 6857999"/>
              <a:gd name="connsiteX5" fmla="*/ 0 w 6740979"/>
              <a:gd name="connsiteY5" fmla="*/ 6857999 h 6857999"/>
              <a:gd name="connsiteX6" fmla="*/ 0 w 6740979"/>
              <a:gd name="connsiteY6" fmla="*/ 6857999 h 6857999"/>
              <a:gd name="connsiteX7" fmla="*/ 0 w 6740979"/>
              <a:gd name="connsiteY7" fmla="*/ 0 h 6857999"/>
              <a:gd name="connsiteX0" fmla="*/ 0 w 6740979"/>
              <a:gd name="connsiteY0" fmla="*/ 0 h 6857999"/>
              <a:gd name="connsiteX1" fmla="*/ 6096000 w 6740979"/>
              <a:gd name="connsiteY1" fmla="*/ 0 h 6857999"/>
              <a:gd name="connsiteX2" fmla="*/ 6740979 w 6740979"/>
              <a:gd name="connsiteY2" fmla="*/ 8164 h 6857999"/>
              <a:gd name="connsiteX3" fmla="*/ 6096000 w 6740979"/>
              <a:gd name="connsiteY3" fmla="*/ 6857999 h 6857999"/>
              <a:gd name="connsiteX4" fmla="*/ 5442858 w 6740979"/>
              <a:gd name="connsiteY4" fmla="*/ 6857999 h 6857999"/>
              <a:gd name="connsiteX5" fmla="*/ 0 w 6740979"/>
              <a:gd name="connsiteY5" fmla="*/ 6857999 h 6857999"/>
              <a:gd name="connsiteX6" fmla="*/ 0 w 6740979"/>
              <a:gd name="connsiteY6" fmla="*/ 6857999 h 6857999"/>
              <a:gd name="connsiteX7" fmla="*/ 0 w 6740979"/>
              <a:gd name="connsiteY7" fmla="*/ 0 h 6857999"/>
              <a:gd name="connsiteX0" fmla="*/ 0 w 6740979"/>
              <a:gd name="connsiteY0" fmla="*/ 0 h 6857999"/>
              <a:gd name="connsiteX1" fmla="*/ 6096000 w 6740979"/>
              <a:gd name="connsiteY1" fmla="*/ 0 h 6857999"/>
              <a:gd name="connsiteX2" fmla="*/ 6740979 w 6740979"/>
              <a:gd name="connsiteY2" fmla="*/ 8164 h 6857999"/>
              <a:gd name="connsiteX3" fmla="*/ 5442858 w 6740979"/>
              <a:gd name="connsiteY3" fmla="*/ 6857999 h 6857999"/>
              <a:gd name="connsiteX4" fmla="*/ 0 w 6740979"/>
              <a:gd name="connsiteY4" fmla="*/ 6857999 h 6857999"/>
              <a:gd name="connsiteX5" fmla="*/ 0 w 6740979"/>
              <a:gd name="connsiteY5" fmla="*/ 6857999 h 6857999"/>
              <a:gd name="connsiteX6" fmla="*/ 0 w 6740979"/>
              <a:gd name="connsiteY6" fmla="*/ 0 h 6857999"/>
              <a:gd name="connsiteX0" fmla="*/ 0 w 6740979"/>
              <a:gd name="connsiteY0" fmla="*/ 0 h 6857999"/>
              <a:gd name="connsiteX1" fmla="*/ 6740979 w 6740979"/>
              <a:gd name="connsiteY1" fmla="*/ 8164 h 6857999"/>
              <a:gd name="connsiteX2" fmla="*/ 5442858 w 6740979"/>
              <a:gd name="connsiteY2" fmla="*/ 6857999 h 6857999"/>
              <a:gd name="connsiteX3" fmla="*/ 0 w 6740979"/>
              <a:gd name="connsiteY3" fmla="*/ 6857999 h 6857999"/>
              <a:gd name="connsiteX4" fmla="*/ 0 w 6740979"/>
              <a:gd name="connsiteY4" fmla="*/ 6857999 h 6857999"/>
              <a:gd name="connsiteX5" fmla="*/ 0 w 6740979"/>
              <a:gd name="connsiteY5" fmla="*/ 0 h 6857999"/>
              <a:gd name="connsiteX0" fmla="*/ 0 w 6740979"/>
              <a:gd name="connsiteY0" fmla="*/ 0 h 6857999"/>
              <a:gd name="connsiteX1" fmla="*/ 6740979 w 6740979"/>
              <a:gd name="connsiteY1" fmla="*/ 0 h 6857999"/>
              <a:gd name="connsiteX2" fmla="*/ 5442858 w 6740979"/>
              <a:gd name="connsiteY2" fmla="*/ 6857999 h 6857999"/>
              <a:gd name="connsiteX3" fmla="*/ 0 w 6740979"/>
              <a:gd name="connsiteY3" fmla="*/ 6857999 h 6857999"/>
              <a:gd name="connsiteX4" fmla="*/ 0 w 6740979"/>
              <a:gd name="connsiteY4" fmla="*/ 6857999 h 6857999"/>
              <a:gd name="connsiteX5" fmla="*/ 0 w 6740979"/>
              <a:gd name="connsiteY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40979" h="6857999">
                <a:moveTo>
                  <a:pt x="0" y="0"/>
                </a:moveTo>
                <a:lnTo>
                  <a:pt x="6740979" y="0"/>
                </a:lnTo>
                <a:lnTo>
                  <a:pt x="5442858" y="6857999"/>
                </a:lnTo>
                <a:lnTo>
                  <a:pt x="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89804"/>
            </a:srgbClr>
          </a:solidFill>
        </p:spPr>
        <p:txBody>
          <a:bodyPr lIns="540000" tIns="684000" rIns="288000" bIns="4248000" anchor="t" anchorCtr="0"/>
          <a:lstStyle>
            <a:lvl1pPr algn="l">
              <a:defRPr sz="480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50863" y="2852936"/>
            <a:ext cx="4897437" cy="3312914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effectLst/>
              </a:defRPr>
            </a:lvl1pPr>
            <a:lvl2pPr>
              <a:defRPr sz="2000">
                <a:solidFill>
                  <a:schemeClr val="tx1"/>
                </a:solidFill>
                <a:effectLst/>
              </a:defRPr>
            </a:lvl2pPr>
            <a:lvl3pPr>
              <a:defRPr sz="1800">
                <a:solidFill>
                  <a:schemeClr val="tx1"/>
                </a:solidFill>
                <a:effectLst/>
              </a:defRPr>
            </a:lvl3pPr>
            <a:lvl4pPr>
              <a:defRPr sz="1600">
                <a:solidFill>
                  <a:schemeClr val="tx1"/>
                </a:solidFill>
                <a:effectLst/>
              </a:defRPr>
            </a:lvl4pPr>
            <a:lvl5pPr>
              <a:defRPr sz="1200">
                <a:solidFill>
                  <a:schemeClr val="tx1"/>
                </a:solidFill>
                <a:effectLst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14"/>
          <p:cNvSpPr>
            <a:spLocks noGrp="1" noChangeAspect="1"/>
          </p:cNvSpPr>
          <p:nvPr>
            <p:ph type="body" sz="quarter" idx="15"/>
          </p:nvPr>
        </p:nvSpPr>
        <p:spPr>
          <a:xfrm>
            <a:off x="10921592" y="5636650"/>
            <a:ext cx="720000" cy="5292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7072643"/>
      </p:ext>
    </p:extLst>
  </p:cSld>
  <p:clrMapOvr>
    <a:masterClrMapping/>
  </p:clrMapOvr>
  <p:transition spd="med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txBody>
          <a:bodyPr lIns="39600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 Click icon to change picture (</a:t>
            </a:r>
            <a:r>
              <a:rPr lang="en-US"/>
              <a:t>Download more pictures from brand.qt.io</a:t>
            </a:r>
            <a:r>
              <a:rPr lang="en-GB"/>
              <a:t>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566C024-3FFB-437E-9CE3-FF63CB6433F8}" type="datetime3">
              <a:rPr lang="en-US" smtClean="0"/>
              <a:t>21 June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The Qt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6740979" cy="6857999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0 h 6857999"/>
              <a:gd name="connsiteX3" fmla="*/ 6096000 w 6096000"/>
              <a:gd name="connsiteY3" fmla="*/ 6857999 h 6857999"/>
              <a:gd name="connsiteX4" fmla="*/ 6096000 w 6096000"/>
              <a:gd name="connsiteY4" fmla="*/ 6857999 h 6857999"/>
              <a:gd name="connsiteX5" fmla="*/ 0 w 6096000"/>
              <a:gd name="connsiteY5" fmla="*/ 6857999 h 6857999"/>
              <a:gd name="connsiteX6" fmla="*/ 0 w 6096000"/>
              <a:gd name="connsiteY6" fmla="*/ 6857999 h 6857999"/>
              <a:gd name="connsiteX7" fmla="*/ 0 w 6096000"/>
              <a:gd name="connsiteY7" fmla="*/ 0 h 6857999"/>
              <a:gd name="connsiteX0" fmla="*/ 0 w 6740979"/>
              <a:gd name="connsiteY0" fmla="*/ 0 h 6857999"/>
              <a:gd name="connsiteX1" fmla="*/ 6096000 w 6740979"/>
              <a:gd name="connsiteY1" fmla="*/ 0 h 6857999"/>
              <a:gd name="connsiteX2" fmla="*/ 6740979 w 6740979"/>
              <a:gd name="connsiteY2" fmla="*/ 8164 h 6857999"/>
              <a:gd name="connsiteX3" fmla="*/ 6096000 w 6740979"/>
              <a:gd name="connsiteY3" fmla="*/ 6857999 h 6857999"/>
              <a:gd name="connsiteX4" fmla="*/ 6096000 w 6740979"/>
              <a:gd name="connsiteY4" fmla="*/ 6857999 h 6857999"/>
              <a:gd name="connsiteX5" fmla="*/ 0 w 6740979"/>
              <a:gd name="connsiteY5" fmla="*/ 6857999 h 6857999"/>
              <a:gd name="connsiteX6" fmla="*/ 0 w 6740979"/>
              <a:gd name="connsiteY6" fmla="*/ 6857999 h 6857999"/>
              <a:gd name="connsiteX7" fmla="*/ 0 w 6740979"/>
              <a:gd name="connsiteY7" fmla="*/ 0 h 6857999"/>
              <a:gd name="connsiteX0" fmla="*/ 0 w 6740979"/>
              <a:gd name="connsiteY0" fmla="*/ 0 h 6857999"/>
              <a:gd name="connsiteX1" fmla="*/ 6096000 w 6740979"/>
              <a:gd name="connsiteY1" fmla="*/ 0 h 6857999"/>
              <a:gd name="connsiteX2" fmla="*/ 6740979 w 6740979"/>
              <a:gd name="connsiteY2" fmla="*/ 8164 h 6857999"/>
              <a:gd name="connsiteX3" fmla="*/ 6096000 w 6740979"/>
              <a:gd name="connsiteY3" fmla="*/ 6857999 h 6857999"/>
              <a:gd name="connsiteX4" fmla="*/ 5442858 w 6740979"/>
              <a:gd name="connsiteY4" fmla="*/ 6857999 h 6857999"/>
              <a:gd name="connsiteX5" fmla="*/ 0 w 6740979"/>
              <a:gd name="connsiteY5" fmla="*/ 6857999 h 6857999"/>
              <a:gd name="connsiteX6" fmla="*/ 0 w 6740979"/>
              <a:gd name="connsiteY6" fmla="*/ 6857999 h 6857999"/>
              <a:gd name="connsiteX7" fmla="*/ 0 w 6740979"/>
              <a:gd name="connsiteY7" fmla="*/ 0 h 6857999"/>
              <a:gd name="connsiteX0" fmla="*/ 0 w 6740979"/>
              <a:gd name="connsiteY0" fmla="*/ 0 h 6857999"/>
              <a:gd name="connsiteX1" fmla="*/ 6096000 w 6740979"/>
              <a:gd name="connsiteY1" fmla="*/ 0 h 6857999"/>
              <a:gd name="connsiteX2" fmla="*/ 6740979 w 6740979"/>
              <a:gd name="connsiteY2" fmla="*/ 8164 h 6857999"/>
              <a:gd name="connsiteX3" fmla="*/ 5442858 w 6740979"/>
              <a:gd name="connsiteY3" fmla="*/ 6857999 h 6857999"/>
              <a:gd name="connsiteX4" fmla="*/ 0 w 6740979"/>
              <a:gd name="connsiteY4" fmla="*/ 6857999 h 6857999"/>
              <a:gd name="connsiteX5" fmla="*/ 0 w 6740979"/>
              <a:gd name="connsiteY5" fmla="*/ 6857999 h 6857999"/>
              <a:gd name="connsiteX6" fmla="*/ 0 w 6740979"/>
              <a:gd name="connsiteY6" fmla="*/ 0 h 6857999"/>
              <a:gd name="connsiteX0" fmla="*/ 0 w 6740979"/>
              <a:gd name="connsiteY0" fmla="*/ 0 h 6857999"/>
              <a:gd name="connsiteX1" fmla="*/ 6740979 w 6740979"/>
              <a:gd name="connsiteY1" fmla="*/ 8164 h 6857999"/>
              <a:gd name="connsiteX2" fmla="*/ 5442858 w 6740979"/>
              <a:gd name="connsiteY2" fmla="*/ 6857999 h 6857999"/>
              <a:gd name="connsiteX3" fmla="*/ 0 w 6740979"/>
              <a:gd name="connsiteY3" fmla="*/ 6857999 h 6857999"/>
              <a:gd name="connsiteX4" fmla="*/ 0 w 6740979"/>
              <a:gd name="connsiteY4" fmla="*/ 6857999 h 6857999"/>
              <a:gd name="connsiteX5" fmla="*/ 0 w 6740979"/>
              <a:gd name="connsiteY5" fmla="*/ 0 h 6857999"/>
              <a:gd name="connsiteX0" fmla="*/ 0 w 6740979"/>
              <a:gd name="connsiteY0" fmla="*/ 0 h 6857999"/>
              <a:gd name="connsiteX1" fmla="*/ 6740979 w 6740979"/>
              <a:gd name="connsiteY1" fmla="*/ 0 h 6857999"/>
              <a:gd name="connsiteX2" fmla="*/ 5442858 w 6740979"/>
              <a:gd name="connsiteY2" fmla="*/ 6857999 h 6857999"/>
              <a:gd name="connsiteX3" fmla="*/ 0 w 6740979"/>
              <a:gd name="connsiteY3" fmla="*/ 6857999 h 6857999"/>
              <a:gd name="connsiteX4" fmla="*/ 0 w 6740979"/>
              <a:gd name="connsiteY4" fmla="*/ 6857999 h 6857999"/>
              <a:gd name="connsiteX5" fmla="*/ 0 w 6740979"/>
              <a:gd name="connsiteY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40979" h="6857999">
                <a:moveTo>
                  <a:pt x="0" y="0"/>
                </a:moveTo>
                <a:lnTo>
                  <a:pt x="6740979" y="0"/>
                </a:lnTo>
                <a:lnTo>
                  <a:pt x="5442858" y="6857999"/>
                </a:lnTo>
                <a:lnTo>
                  <a:pt x="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41CD52">
              <a:alpha val="80000"/>
            </a:srgbClr>
          </a:solidFill>
        </p:spPr>
        <p:txBody>
          <a:bodyPr lIns="540000" tIns="684000" rIns="288000" bIns="4248000" anchor="t" anchorCtr="0"/>
          <a:lstStyle>
            <a:lvl1pPr algn="l">
              <a:defRPr sz="480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50863" y="2852936"/>
            <a:ext cx="4897437" cy="3312914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effectLst/>
              </a:defRPr>
            </a:lvl1pPr>
            <a:lvl2pPr>
              <a:defRPr sz="2000">
                <a:solidFill>
                  <a:schemeClr val="tx1"/>
                </a:solidFill>
                <a:effectLst/>
              </a:defRPr>
            </a:lvl2pPr>
            <a:lvl3pPr>
              <a:defRPr sz="1800">
                <a:solidFill>
                  <a:schemeClr val="tx1"/>
                </a:solidFill>
                <a:effectLst/>
              </a:defRPr>
            </a:lvl3pPr>
            <a:lvl4pPr>
              <a:defRPr sz="1600">
                <a:solidFill>
                  <a:schemeClr val="tx1"/>
                </a:solidFill>
                <a:effectLst/>
              </a:defRPr>
            </a:lvl4pPr>
            <a:lvl5pPr>
              <a:defRPr sz="1200">
                <a:solidFill>
                  <a:schemeClr val="tx1"/>
                </a:solidFill>
                <a:effectLst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14"/>
          <p:cNvSpPr>
            <a:spLocks noGrp="1" noChangeAspect="1"/>
          </p:cNvSpPr>
          <p:nvPr>
            <p:ph type="body" sz="quarter" idx="15"/>
          </p:nvPr>
        </p:nvSpPr>
        <p:spPr>
          <a:xfrm>
            <a:off x="10921592" y="5636650"/>
            <a:ext cx="720000" cy="5292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8956779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1/2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479425" y="0"/>
                </a:moveTo>
                <a:lnTo>
                  <a:pt x="6096000" y="0"/>
                </a:lnTo>
                <a:lnTo>
                  <a:pt x="6096000" y="6378574"/>
                </a:lnTo>
                <a:lnTo>
                  <a:pt x="5616575" y="6857999"/>
                </a:lnTo>
                <a:lnTo>
                  <a:pt x="6096000" y="6857999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9425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GB"/>
              <a:t>Click icon to add picture (</a:t>
            </a:r>
            <a:r>
              <a:rPr lang="en-US"/>
              <a:t>Download more pictures from brand.qt.io</a:t>
            </a:r>
            <a:r>
              <a:rPr lang="en-GB"/>
              <a:t>)</a:t>
            </a:r>
          </a:p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0B4D66A-F101-4FA6-AA2D-5E8A1ED340C0}" type="datetime3">
              <a:rPr lang="en-US" smtClean="0"/>
              <a:t>21 June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The Qt Company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6384032" y="1844675"/>
            <a:ext cx="5257106" cy="43211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383338" y="692149"/>
            <a:ext cx="5257799" cy="936626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1153875"/>
      </p:ext>
    </p:extLst>
  </p:cSld>
  <p:clrMapOvr>
    <a:masterClrMapping/>
  </p:clrMapOvr>
  <p:transition spd="med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0864" y="1844675"/>
            <a:ext cx="5257104" cy="4321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032" y="1844675"/>
            <a:ext cx="5257106" cy="4321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17914-6757-43ED-8757-DFDFC05A67C3}" type="datetime3">
              <a:rPr lang="en-US" smtClean="0"/>
              <a:t>21 June 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0863" y="476673"/>
            <a:ext cx="11090275" cy="216024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12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8324488"/>
      </p:ext>
    </p:extLst>
  </p:cSld>
  <p:clrMapOvr>
    <a:masterClrMapping/>
  </p:clrMapOvr>
  <p:transition spd="med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5758210" y="1268760"/>
            <a:ext cx="6433791" cy="5589240"/>
          </a:xfrm>
          <a:custGeom>
            <a:avLst/>
            <a:gdLst/>
            <a:ahLst/>
            <a:cxnLst/>
            <a:rect l="l" t="t" r="r" b="b"/>
            <a:pathLst>
              <a:path w="6433791" h="5589240">
                <a:moveTo>
                  <a:pt x="6433790" y="0"/>
                </a:moveTo>
                <a:lnTo>
                  <a:pt x="6433791" y="0"/>
                </a:lnTo>
                <a:lnTo>
                  <a:pt x="6433791" y="5589240"/>
                </a:lnTo>
                <a:lnTo>
                  <a:pt x="985491" y="5589240"/>
                </a:lnTo>
                <a:lnTo>
                  <a:pt x="0" y="371930"/>
                </a:lnTo>
                <a:lnTo>
                  <a:pt x="6433759" y="144016"/>
                </a:lnTo>
                <a:lnTo>
                  <a:pt x="6433790" y="144016"/>
                </a:lnTo>
                <a:lnTo>
                  <a:pt x="6433790" y="144015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Rectangl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844673"/>
          </a:xfrm>
          <a:custGeom>
            <a:avLst/>
            <a:gdLst/>
            <a:ahLst/>
            <a:cxnLst/>
            <a:rect l="l" t="t" r="r" b="b"/>
            <a:pathLst>
              <a:path w="12192000" h="1844673">
                <a:moveTo>
                  <a:pt x="0" y="0"/>
                </a:moveTo>
                <a:lnTo>
                  <a:pt x="12192000" y="0"/>
                </a:lnTo>
                <a:lnTo>
                  <a:pt x="12192000" y="1412775"/>
                </a:lnTo>
                <a:lnTo>
                  <a:pt x="12192000" y="1412776"/>
                </a:lnTo>
                <a:lnTo>
                  <a:pt x="12191969" y="1412776"/>
                </a:lnTo>
                <a:lnTo>
                  <a:pt x="0" y="1844673"/>
                </a:lnTo>
                <a:lnTo>
                  <a:pt x="0" y="1412776"/>
                </a:lnTo>
                <a:lnTo>
                  <a:pt x="0" y="141277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7EF2-4523-4BEE-A7B1-C63194E17AF0}" type="datetime3">
              <a:rPr lang="en-US" smtClean="0"/>
              <a:t>21 June 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55913" y="6381328"/>
            <a:ext cx="8136632" cy="143297"/>
          </a:xfrm>
        </p:spPr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0863" y="476673"/>
            <a:ext cx="11090275" cy="216024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12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550863" y="2205038"/>
            <a:ext cx="4897437" cy="3816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6743701" y="2205038"/>
            <a:ext cx="4897438" cy="3816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1151163" y="6165850"/>
            <a:ext cx="489975" cy="360040"/>
            <a:chOff x="11151163" y="6165850"/>
            <a:chExt cx="489975" cy="360040"/>
          </a:xfrm>
        </p:grpSpPr>
        <p:sp>
          <p:nvSpPr>
            <p:cNvPr id="17" name="Snip Diagonal Corner Rectangle 16"/>
            <p:cNvSpPr/>
            <p:nvPr userDrawn="1"/>
          </p:nvSpPr>
          <p:spPr>
            <a:xfrm>
              <a:off x="11151538" y="6165850"/>
              <a:ext cx="489600" cy="360040"/>
            </a:xfrm>
            <a:prstGeom prst="snip2DiagRect">
              <a:avLst>
                <a:gd name="adj1" fmla="val 1960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8" name="Freeform 6"/>
            <p:cNvSpPr>
              <a:spLocks noChangeAspect="1" noEditPoints="1"/>
            </p:cNvSpPr>
            <p:nvPr userDrawn="1"/>
          </p:nvSpPr>
          <p:spPr bwMode="auto">
            <a:xfrm>
              <a:off x="11151163" y="6165850"/>
              <a:ext cx="489975" cy="360000"/>
            </a:xfrm>
            <a:custGeom>
              <a:avLst/>
              <a:gdLst>
                <a:gd name="T0" fmla="*/ 2431 w 3438"/>
                <a:gd name="T1" fmla="*/ 1652 h 2526"/>
                <a:gd name="T2" fmla="*/ 2460 w 3438"/>
                <a:gd name="T3" fmla="*/ 1720 h 2526"/>
                <a:gd name="T4" fmla="*/ 2533 w 3438"/>
                <a:gd name="T5" fmla="*/ 1741 h 2526"/>
                <a:gd name="T6" fmla="*/ 2577 w 3438"/>
                <a:gd name="T7" fmla="*/ 1947 h 2526"/>
                <a:gd name="T8" fmla="*/ 2406 w 3438"/>
                <a:gd name="T9" fmla="*/ 1943 h 2526"/>
                <a:gd name="T10" fmla="*/ 2298 w 3438"/>
                <a:gd name="T11" fmla="*/ 1903 h 2526"/>
                <a:gd name="T12" fmla="*/ 2226 w 3438"/>
                <a:gd name="T13" fmla="*/ 1815 h 2526"/>
                <a:gd name="T14" fmla="*/ 2192 w 3438"/>
                <a:gd name="T15" fmla="*/ 1655 h 2526"/>
                <a:gd name="T16" fmla="*/ 2188 w 3438"/>
                <a:gd name="T17" fmla="*/ 842 h 2526"/>
                <a:gd name="T18" fmla="*/ 1012 w 3438"/>
                <a:gd name="T19" fmla="*/ 1663 h 2526"/>
                <a:gd name="T20" fmla="*/ 1105 w 3438"/>
                <a:gd name="T21" fmla="*/ 1736 h 2526"/>
                <a:gd name="T22" fmla="*/ 1218 w 3438"/>
                <a:gd name="T23" fmla="*/ 1764 h 2526"/>
                <a:gd name="T24" fmla="*/ 1376 w 3438"/>
                <a:gd name="T25" fmla="*/ 1760 h 2526"/>
                <a:gd name="T26" fmla="*/ 1481 w 3438"/>
                <a:gd name="T27" fmla="*/ 1724 h 2526"/>
                <a:gd name="T28" fmla="*/ 1553 w 3438"/>
                <a:gd name="T29" fmla="*/ 1657 h 2526"/>
                <a:gd name="T30" fmla="*/ 1603 w 3438"/>
                <a:gd name="T31" fmla="*/ 1536 h 2526"/>
                <a:gd name="T32" fmla="*/ 1633 w 3438"/>
                <a:gd name="T33" fmla="*/ 1326 h 2526"/>
                <a:gd name="T34" fmla="*/ 1628 w 3438"/>
                <a:gd name="T35" fmla="*/ 1050 h 2526"/>
                <a:gd name="T36" fmla="*/ 1585 w 3438"/>
                <a:gd name="T37" fmla="*/ 844 h 2526"/>
                <a:gd name="T38" fmla="*/ 1514 w 3438"/>
                <a:gd name="T39" fmla="*/ 729 h 2526"/>
                <a:gd name="T40" fmla="*/ 1425 w 3438"/>
                <a:gd name="T41" fmla="*/ 675 h 2526"/>
                <a:gd name="T42" fmla="*/ 1280 w 3438"/>
                <a:gd name="T43" fmla="*/ 653 h 2526"/>
                <a:gd name="T44" fmla="*/ 1154 w 3438"/>
                <a:gd name="T45" fmla="*/ 669 h 2526"/>
                <a:gd name="T46" fmla="*/ 1046 w 3438"/>
                <a:gd name="T47" fmla="*/ 729 h 2526"/>
                <a:gd name="T48" fmla="*/ 985 w 3438"/>
                <a:gd name="T49" fmla="*/ 815 h 2526"/>
                <a:gd name="T50" fmla="*/ 938 w 3438"/>
                <a:gd name="T51" fmla="*/ 990 h 2526"/>
                <a:gd name="T52" fmla="*/ 923 w 3438"/>
                <a:gd name="T53" fmla="*/ 1254 h 2526"/>
                <a:gd name="T54" fmla="*/ 947 w 3438"/>
                <a:gd name="T55" fmla="*/ 1497 h 2526"/>
                <a:gd name="T56" fmla="*/ 998 w 3438"/>
                <a:gd name="T57" fmla="*/ 1641 h 2526"/>
                <a:gd name="T58" fmla="*/ 1142 w 3438"/>
                <a:gd name="T59" fmla="*/ 1970 h 2526"/>
                <a:gd name="T60" fmla="*/ 992 w 3438"/>
                <a:gd name="T61" fmla="*/ 1933 h 2526"/>
                <a:gd name="T62" fmla="*/ 864 w 3438"/>
                <a:gd name="T63" fmla="*/ 1857 h 2526"/>
                <a:gd name="T64" fmla="*/ 798 w 3438"/>
                <a:gd name="T65" fmla="*/ 1784 h 2526"/>
                <a:gd name="T66" fmla="*/ 731 w 3438"/>
                <a:gd name="T67" fmla="*/ 1645 h 2526"/>
                <a:gd name="T68" fmla="*/ 681 w 3438"/>
                <a:gd name="T69" fmla="*/ 1402 h 2526"/>
                <a:gd name="T70" fmla="*/ 674 w 3438"/>
                <a:gd name="T71" fmla="*/ 1124 h 2526"/>
                <a:gd name="T72" fmla="*/ 716 w 3438"/>
                <a:gd name="T73" fmla="*/ 839 h 2526"/>
                <a:gd name="T74" fmla="*/ 777 w 3438"/>
                <a:gd name="T75" fmla="*/ 684 h 2526"/>
                <a:gd name="T76" fmla="*/ 856 w 3438"/>
                <a:gd name="T77" fmla="*/ 579 h 2526"/>
                <a:gd name="T78" fmla="*/ 966 w 3438"/>
                <a:gd name="T79" fmla="*/ 502 h 2526"/>
                <a:gd name="T80" fmla="*/ 1125 w 3438"/>
                <a:gd name="T81" fmla="*/ 454 h 2526"/>
                <a:gd name="T82" fmla="*/ 1301 w 3438"/>
                <a:gd name="T83" fmla="*/ 443 h 2526"/>
                <a:gd name="T84" fmla="*/ 1471 w 3438"/>
                <a:gd name="T85" fmla="*/ 461 h 2526"/>
                <a:gd name="T86" fmla="*/ 1634 w 3438"/>
                <a:gd name="T87" fmla="*/ 524 h 2526"/>
                <a:gd name="T88" fmla="*/ 1723 w 3438"/>
                <a:gd name="T89" fmla="*/ 599 h 2526"/>
                <a:gd name="T90" fmla="*/ 1809 w 3438"/>
                <a:gd name="T91" fmla="*/ 740 h 2526"/>
                <a:gd name="T92" fmla="*/ 1867 w 3438"/>
                <a:gd name="T93" fmla="*/ 951 h 2526"/>
                <a:gd name="T94" fmla="*/ 1885 w 3438"/>
                <a:gd name="T95" fmla="*/ 1250 h 2526"/>
                <a:gd name="T96" fmla="*/ 1871 w 3438"/>
                <a:gd name="T97" fmla="*/ 1454 h 2526"/>
                <a:gd name="T98" fmla="*/ 1830 w 3438"/>
                <a:gd name="T99" fmla="*/ 1639 h 2526"/>
                <a:gd name="T100" fmla="*/ 1768 w 3438"/>
                <a:gd name="T101" fmla="*/ 1765 h 2526"/>
                <a:gd name="T102" fmla="*/ 1663 w 3438"/>
                <a:gd name="T103" fmla="*/ 1874 h 2526"/>
                <a:gd name="T104" fmla="*/ 1375 w 3438"/>
                <a:gd name="T105" fmla="*/ 1973 h 2526"/>
                <a:gd name="T106" fmla="*/ 2359 w 3438"/>
                <a:gd name="T107" fmla="*/ 0 h 2526"/>
                <a:gd name="T108" fmla="*/ 0 w 3438"/>
                <a:gd name="T109" fmla="*/ 2526 h 2526"/>
                <a:gd name="T110" fmla="*/ 3438 w 3438"/>
                <a:gd name="T111" fmla="*/ 1255 h 2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38" h="2526">
                  <a:moveTo>
                    <a:pt x="2724" y="1043"/>
                  </a:moveTo>
                  <a:lnTo>
                    <a:pt x="2423" y="1043"/>
                  </a:lnTo>
                  <a:lnTo>
                    <a:pt x="2423" y="1521"/>
                  </a:lnTo>
                  <a:lnTo>
                    <a:pt x="2423" y="1553"/>
                  </a:lnTo>
                  <a:lnTo>
                    <a:pt x="2424" y="1582"/>
                  </a:lnTo>
                  <a:lnTo>
                    <a:pt x="2425" y="1608"/>
                  </a:lnTo>
                  <a:lnTo>
                    <a:pt x="2428" y="1632"/>
                  </a:lnTo>
                  <a:lnTo>
                    <a:pt x="2431" y="1652"/>
                  </a:lnTo>
                  <a:lnTo>
                    <a:pt x="2434" y="1670"/>
                  </a:lnTo>
                  <a:lnTo>
                    <a:pt x="2438" y="1684"/>
                  </a:lnTo>
                  <a:lnTo>
                    <a:pt x="2442" y="1697"/>
                  </a:lnTo>
                  <a:lnTo>
                    <a:pt x="2446" y="1702"/>
                  </a:lnTo>
                  <a:lnTo>
                    <a:pt x="2449" y="1707"/>
                  </a:lnTo>
                  <a:lnTo>
                    <a:pt x="2452" y="1711"/>
                  </a:lnTo>
                  <a:lnTo>
                    <a:pt x="2456" y="1716"/>
                  </a:lnTo>
                  <a:lnTo>
                    <a:pt x="2460" y="1720"/>
                  </a:lnTo>
                  <a:lnTo>
                    <a:pt x="2466" y="1724"/>
                  </a:lnTo>
                  <a:lnTo>
                    <a:pt x="2477" y="1729"/>
                  </a:lnTo>
                  <a:lnTo>
                    <a:pt x="2491" y="1735"/>
                  </a:lnTo>
                  <a:lnTo>
                    <a:pt x="2499" y="1736"/>
                  </a:lnTo>
                  <a:lnTo>
                    <a:pt x="2506" y="1738"/>
                  </a:lnTo>
                  <a:lnTo>
                    <a:pt x="2514" y="1739"/>
                  </a:lnTo>
                  <a:lnTo>
                    <a:pt x="2523" y="1739"/>
                  </a:lnTo>
                  <a:lnTo>
                    <a:pt x="2533" y="1741"/>
                  </a:lnTo>
                  <a:lnTo>
                    <a:pt x="2542" y="1741"/>
                  </a:lnTo>
                  <a:lnTo>
                    <a:pt x="2722" y="1734"/>
                  </a:lnTo>
                  <a:lnTo>
                    <a:pt x="2732" y="1923"/>
                  </a:lnTo>
                  <a:lnTo>
                    <a:pt x="2697" y="1929"/>
                  </a:lnTo>
                  <a:lnTo>
                    <a:pt x="2664" y="1935"/>
                  </a:lnTo>
                  <a:lnTo>
                    <a:pt x="2633" y="1941"/>
                  </a:lnTo>
                  <a:lnTo>
                    <a:pt x="2603" y="1944"/>
                  </a:lnTo>
                  <a:lnTo>
                    <a:pt x="2577" y="1947"/>
                  </a:lnTo>
                  <a:lnTo>
                    <a:pt x="2553" y="1950"/>
                  </a:lnTo>
                  <a:lnTo>
                    <a:pt x="2530" y="1951"/>
                  </a:lnTo>
                  <a:lnTo>
                    <a:pt x="2510" y="1952"/>
                  </a:lnTo>
                  <a:lnTo>
                    <a:pt x="2487" y="1951"/>
                  </a:lnTo>
                  <a:lnTo>
                    <a:pt x="2466" y="1950"/>
                  </a:lnTo>
                  <a:lnTo>
                    <a:pt x="2445" y="1948"/>
                  </a:lnTo>
                  <a:lnTo>
                    <a:pt x="2425" y="1946"/>
                  </a:lnTo>
                  <a:lnTo>
                    <a:pt x="2406" y="1943"/>
                  </a:lnTo>
                  <a:lnTo>
                    <a:pt x="2388" y="1939"/>
                  </a:lnTo>
                  <a:lnTo>
                    <a:pt x="2370" y="1935"/>
                  </a:lnTo>
                  <a:lnTo>
                    <a:pt x="2362" y="1933"/>
                  </a:lnTo>
                  <a:lnTo>
                    <a:pt x="2354" y="1930"/>
                  </a:lnTo>
                  <a:lnTo>
                    <a:pt x="2339" y="1925"/>
                  </a:lnTo>
                  <a:lnTo>
                    <a:pt x="2324" y="1918"/>
                  </a:lnTo>
                  <a:lnTo>
                    <a:pt x="2311" y="1911"/>
                  </a:lnTo>
                  <a:lnTo>
                    <a:pt x="2298" y="1903"/>
                  </a:lnTo>
                  <a:lnTo>
                    <a:pt x="2286" y="1896"/>
                  </a:lnTo>
                  <a:lnTo>
                    <a:pt x="2276" y="1887"/>
                  </a:lnTo>
                  <a:lnTo>
                    <a:pt x="2265" y="1877"/>
                  </a:lnTo>
                  <a:lnTo>
                    <a:pt x="2256" y="1866"/>
                  </a:lnTo>
                  <a:lnTo>
                    <a:pt x="2249" y="1855"/>
                  </a:lnTo>
                  <a:lnTo>
                    <a:pt x="2241" y="1843"/>
                  </a:lnTo>
                  <a:lnTo>
                    <a:pt x="2233" y="1829"/>
                  </a:lnTo>
                  <a:lnTo>
                    <a:pt x="2226" y="1815"/>
                  </a:lnTo>
                  <a:lnTo>
                    <a:pt x="2220" y="1799"/>
                  </a:lnTo>
                  <a:lnTo>
                    <a:pt x="2215" y="1782"/>
                  </a:lnTo>
                  <a:lnTo>
                    <a:pt x="2209" y="1764"/>
                  </a:lnTo>
                  <a:lnTo>
                    <a:pt x="2205" y="1744"/>
                  </a:lnTo>
                  <a:lnTo>
                    <a:pt x="2201" y="1724"/>
                  </a:lnTo>
                  <a:lnTo>
                    <a:pt x="2198" y="1702"/>
                  </a:lnTo>
                  <a:lnTo>
                    <a:pt x="2195" y="1679"/>
                  </a:lnTo>
                  <a:lnTo>
                    <a:pt x="2192" y="1655"/>
                  </a:lnTo>
                  <a:lnTo>
                    <a:pt x="2190" y="1630"/>
                  </a:lnTo>
                  <a:lnTo>
                    <a:pt x="2189" y="1603"/>
                  </a:lnTo>
                  <a:lnTo>
                    <a:pt x="2188" y="1575"/>
                  </a:lnTo>
                  <a:lnTo>
                    <a:pt x="2188" y="1547"/>
                  </a:lnTo>
                  <a:lnTo>
                    <a:pt x="2188" y="1043"/>
                  </a:lnTo>
                  <a:lnTo>
                    <a:pt x="2021" y="1043"/>
                  </a:lnTo>
                  <a:lnTo>
                    <a:pt x="2021" y="842"/>
                  </a:lnTo>
                  <a:lnTo>
                    <a:pt x="2188" y="842"/>
                  </a:lnTo>
                  <a:lnTo>
                    <a:pt x="2188" y="526"/>
                  </a:lnTo>
                  <a:lnTo>
                    <a:pt x="2423" y="526"/>
                  </a:lnTo>
                  <a:lnTo>
                    <a:pt x="2423" y="842"/>
                  </a:lnTo>
                  <a:lnTo>
                    <a:pt x="2724" y="842"/>
                  </a:lnTo>
                  <a:lnTo>
                    <a:pt x="2724" y="1043"/>
                  </a:lnTo>
                  <a:close/>
                  <a:moveTo>
                    <a:pt x="998" y="1641"/>
                  </a:moveTo>
                  <a:lnTo>
                    <a:pt x="1007" y="1656"/>
                  </a:lnTo>
                  <a:lnTo>
                    <a:pt x="1012" y="1663"/>
                  </a:lnTo>
                  <a:lnTo>
                    <a:pt x="1018" y="1670"/>
                  </a:lnTo>
                  <a:lnTo>
                    <a:pt x="1029" y="1683"/>
                  </a:lnTo>
                  <a:lnTo>
                    <a:pt x="1043" y="1696"/>
                  </a:lnTo>
                  <a:lnTo>
                    <a:pt x="1056" y="1707"/>
                  </a:lnTo>
                  <a:lnTo>
                    <a:pt x="1072" y="1718"/>
                  </a:lnTo>
                  <a:lnTo>
                    <a:pt x="1088" y="1727"/>
                  </a:lnTo>
                  <a:lnTo>
                    <a:pt x="1097" y="1732"/>
                  </a:lnTo>
                  <a:lnTo>
                    <a:pt x="1105" y="1736"/>
                  </a:lnTo>
                  <a:lnTo>
                    <a:pt x="1123" y="1743"/>
                  </a:lnTo>
                  <a:lnTo>
                    <a:pt x="1143" y="1750"/>
                  </a:lnTo>
                  <a:lnTo>
                    <a:pt x="1153" y="1753"/>
                  </a:lnTo>
                  <a:lnTo>
                    <a:pt x="1163" y="1755"/>
                  </a:lnTo>
                  <a:lnTo>
                    <a:pt x="1185" y="1760"/>
                  </a:lnTo>
                  <a:lnTo>
                    <a:pt x="1195" y="1762"/>
                  </a:lnTo>
                  <a:lnTo>
                    <a:pt x="1207" y="1763"/>
                  </a:lnTo>
                  <a:lnTo>
                    <a:pt x="1218" y="1764"/>
                  </a:lnTo>
                  <a:lnTo>
                    <a:pt x="1230" y="1765"/>
                  </a:lnTo>
                  <a:lnTo>
                    <a:pt x="1254" y="1768"/>
                  </a:lnTo>
                  <a:lnTo>
                    <a:pt x="1280" y="1768"/>
                  </a:lnTo>
                  <a:lnTo>
                    <a:pt x="1306" y="1768"/>
                  </a:lnTo>
                  <a:lnTo>
                    <a:pt x="1330" y="1765"/>
                  </a:lnTo>
                  <a:lnTo>
                    <a:pt x="1342" y="1764"/>
                  </a:lnTo>
                  <a:lnTo>
                    <a:pt x="1353" y="1763"/>
                  </a:lnTo>
                  <a:lnTo>
                    <a:pt x="1376" y="1760"/>
                  </a:lnTo>
                  <a:lnTo>
                    <a:pt x="1397" y="1755"/>
                  </a:lnTo>
                  <a:lnTo>
                    <a:pt x="1418" y="1750"/>
                  </a:lnTo>
                  <a:lnTo>
                    <a:pt x="1428" y="1747"/>
                  </a:lnTo>
                  <a:lnTo>
                    <a:pt x="1437" y="1744"/>
                  </a:lnTo>
                  <a:lnTo>
                    <a:pt x="1455" y="1736"/>
                  </a:lnTo>
                  <a:lnTo>
                    <a:pt x="1464" y="1733"/>
                  </a:lnTo>
                  <a:lnTo>
                    <a:pt x="1473" y="1728"/>
                  </a:lnTo>
                  <a:lnTo>
                    <a:pt x="1481" y="1724"/>
                  </a:lnTo>
                  <a:lnTo>
                    <a:pt x="1489" y="1719"/>
                  </a:lnTo>
                  <a:lnTo>
                    <a:pt x="1503" y="1708"/>
                  </a:lnTo>
                  <a:lnTo>
                    <a:pt x="1510" y="1703"/>
                  </a:lnTo>
                  <a:lnTo>
                    <a:pt x="1517" y="1697"/>
                  </a:lnTo>
                  <a:lnTo>
                    <a:pt x="1530" y="1685"/>
                  </a:lnTo>
                  <a:lnTo>
                    <a:pt x="1536" y="1679"/>
                  </a:lnTo>
                  <a:lnTo>
                    <a:pt x="1541" y="1672"/>
                  </a:lnTo>
                  <a:lnTo>
                    <a:pt x="1553" y="1657"/>
                  </a:lnTo>
                  <a:lnTo>
                    <a:pt x="1562" y="1643"/>
                  </a:lnTo>
                  <a:lnTo>
                    <a:pt x="1571" y="1626"/>
                  </a:lnTo>
                  <a:lnTo>
                    <a:pt x="1579" y="1609"/>
                  </a:lnTo>
                  <a:lnTo>
                    <a:pt x="1583" y="1599"/>
                  </a:lnTo>
                  <a:lnTo>
                    <a:pt x="1587" y="1590"/>
                  </a:lnTo>
                  <a:lnTo>
                    <a:pt x="1594" y="1570"/>
                  </a:lnTo>
                  <a:lnTo>
                    <a:pt x="1600" y="1547"/>
                  </a:lnTo>
                  <a:lnTo>
                    <a:pt x="1603" y="1536"/>
                  </a:lnTo>
                  <a:lnTo>
                    <a:pt x="1607" y="1525"/>
                  </a:lnTo>
                  <a:lnTo>
                    <a:pt x="1612" y="1500"/>
                  </a:lnTo>
                  <a:lnTo>
                    <a:pt x="1617" y="1474"/>
                  </a:lnTo>
                  <a:lnTo>
                    <a:pt x="1621" y="1447"/>
                  </a:lnTo>
                  <a:lnTo>
                    <a:pt x="1625" y="1419"/>
                  </a:lnTo>
                  <a:lnTo>
                    <a:pt x="1628" y="1389"/>
                  </a:lnTo>
                  <a:lnTo>
                    <a:pt x="1630" y="1359"/>
                  </a:lnTo>
                  <a:lnTo>
                    <a:pt x="1633" y="1326"/>
                  </a:lnTo>
                  <a:lnTo>
                    <a:pt x="1634" y="1292"/>
                  </a:lnTo>
                  <a:lnTo>
                    <a:pt x="1635" y="1256"/>
                  </a:lnTo>
                  <a:lnTo>
                    <a:pt x="1635" y="1220"/>
                  </a:lnTo>
                  <a:lnTo>
                    <a:pt x="1635" y="1183"/>
                  </a:lnTo>
                  <a:lnTo>
                    <a:pt x="1634" y="1148"/>
                  </a:lnTo>
                  <a:lnTo>
                    <a:pt x="1633" y="1115"/>
                  </a:lnTo>
                  <a:lnTo>
                    <a:pt x="1630" y="1081"/>
                  </a:lnTo>
                  <a:lnTo>
                    <a:pt x="1628" y="1050"/>
                  </a:lnTo>
                  <a:lnTo>
                    <a:pt x="1625" y="1020"/>
                  </a:lnTo>
                  <a:lnTo>
                    <a:pt x="1620" y="991"/>
                  </a:lnTo>
                  <a:lnTo>
                    <a:pt x="1616" y="963"/>
                  </a:lnTo>
                  <a:lnTo>
                    <a:pt x="1611" y="937"/>
                  </a:lnTo>
                  <a:lnTo>
                    <a:pt x="1606" y="911"/>
                  </a:lnTo>
                  <a:lnTo>
                    <a:pt x="1600" y="888"/>
                  </a:lnTo>
                  <a:lnTo>
                    <a:pt x="1593" y="865"/>
                  </a:lnTo>
                  <a:lnTo>
                    <a:pt x="1585" y="844"/>
                  </a:lnTo>
                  <a:lnTo>
                    <a:pt x="1578" y="824"/>
                  </a:lnTo>
                  <a:lnTo>
                    <a:pt x="1568" y="806"/>
                  </a:lnTo>
                  <a:lnTo>
                    <a:pt x="1559" y="788"/>
                  </a:lnTo>
                  <a:lnTo>
                    <a:pt x="1550" y="772"/>
                  </a:lnTo>
                  <a:lnTo>
                    <a:pt x="1545" y="764"/>
                  </a:lnTo>
                  <a:lnTo>
                    <a:pt x="1539" y="756"/>
                  </a:lnTo>
                  <a:lnTo>
                    <a:pt x="1527" y="742"/>
                  </a:lnTo>
                  <a:lnTo>
                    <a:pt x="1514" y="729"/>
                  </a:lnTo>
                  <a:lnTo>
                    <a:pt x="1508" y="723"/>
                  </a:lnTo>
                  <a:lnTo>
                    <a:pt x="1500" y="717"/>
                  </a:lnTo>
                  <a:lnTo>
                    <a:pt x="1493" y="711"/>
                  </a:lnTo>
                  <a:lnTo>
                    <a:pt x="1485" y="706"/>
                  </a:lnTo>
                  <a:lnTo>
                    <a:pt x="1469" y="696"/>
                  </a:lnTo>
                  <a:lnTo>
                    <a:pt x="1453" y="687"/>
                  </a:lnTo>
                  <a:lnTo>
                    <a:pt x="1435" y="679"/>
                  </a:lnTo>
                  <a:lnTo>
                    <a:pt x="1425" y="675"/>
                  </a:lnTo>
                  <a:lnTo>
                    <a:pt x="1415" y="672"/>
                  </a:lnTo>
                  <a:lnTo>
                    <a:pt x="1395" y="666"/>
                  </a:lnTo>
                  <a:lnTo>
                    <a:pt x="1375" y="662"/>
                  </a:lnTo>
                  <a:lnTo>
                    <a:pt x="1352" y="657"/>
                  </a:lnTo>
                  <a:lnTo>
                    <a:pt x="1341" y="656"/>
                  </a:lnTo>
                  <a:lnTo>
                    <a:pt x="1330" y="655"/>
                  </a:lnTo>
                  <a:lnTo>
                    <a:pt x="1305" y="654"/>
                  </a:lnTo>
                  <a:lnTo>
                    <a:pt x="1280" y="653"/>
                  </a:lnTo>
                  <a:lnTo>
                    <a:pt x="1255" y="654"/>
                  </a:lnTo>
                  <a:lnTo>
                    <a:pt x="1243" y="654"/>
                  </a:lnTo>
                  <a:lnTo>
                    <a:pt x="1231" y="655"/>
                  </a:lnTo>
                  <a:lnTo>
                    <a:pt x="1219" y="656"/>
                  </a:lnTo>
                  <a:lnTo>
                    <a:pt x="1208" y="657"/>
                  </a:lnTo>
                  <a:lnTo>
                    <a:pt x="1186" y="662"/>
                  </a:lnTo>
                  <a:lnTo>
                    <a:pt x="1165" y="666"/>
                  </a:lnTo>
                  <a:lnTo>
                    <a:pt x="1154" y="669"/>
                  </a:lnTo>
                  <a:lnTo>
                    <a:pt x="1145" y="672"/>
                  </a:lnTo>
                  <a:lnTo>
                    <a:pt x="1126" y="679"/>
                  </a:lnTo>
                  <a:lnTo>
                    <a:pt x="1108" y="687"/>
                  </a:lnTo>
                  <a:lnTo>
                    <a:pt x="1091" y="696"/>
                  </a:lnTo>
                  <a:lnTo>
                    <a:pt x="1082" y="700"/>
                  </a:lnTo>
                  <a:lnTo>
                    <a:pt x="1074" y="706"/>
                  </a:lnTo>
                  <a:lnTo>
                    <a:pt x="1060" y="717"/>
                  </a:lnTo>
                  <a:lnTo>
                    <a:pt x="1046" y="729"/>
                  </a:lnTo>
                  <a:lnTo>
                    <a:pt x="1033" y="742"/>
                  </a:lnTo>
                  <a:lnTo>
                    <a:pt x="1026" y="748"/>
                  </a:lnTo>
                  <a:lnTo>
                    <a:pt x="1020" y="756"/>
                  </a:lnTo>
                  <a:lnTo>
                    <a:pt x="1015" y="764"/>
                  </a:lnTo>
                  <a:lnTo>
                    <a:pt x="1009" y="772"/>
                  </a:lnTo>
                  <a:lnTo>
                    <a:pt x="1000" y="788"/>
                  </a:lnTo>
                  <a:lnTo>
                    <a:pt x="990" y="806"/>
                  </a:lnTo>
                  <a:lnTo>
                    <a:pt x="985" y="815"/>
                  </a:lnTo>
                  <a:lnTo>
                    <a:pt x="982" y="824"/>
                  </a:lnTo>
                  <a:lnTo>
                    <a:pt x="974" y="844"/>
                  </a:lnTo>
                  <a:lnTo>
                    <a:pt x="966" y="865"/>
                  </a:lnTo>
                  <a:lnTo>
                    <a:pt x="959" y="888"/>
                  </a:lnTo>
                  <a:lnTo>
                    <a:pt x="953" y="911"/>
                  </a:lnTo>
                  <a:lnTo>
                    <a:pt x="947" y="936"/>
                  </a:lnTo>
                  <a:lnTo>
                    <a:pt x="942" y="963"/>
                  </a:lnTo>
                  <a:lnTo>
                    <a:pt x="938" y="990"/>
                  </a:lnTo>
                  <a:lnTo>
                    <a:pt x="933" y="1019"/>
                  </a:lnTo>
                  <a:lnTo>
                    <a:pt x="930" y="1048"/>
                  </a:lnTo>
                  <a:lnTo>
                    <a:pt x="928" y="1080"/>
                  </a:lnTo>
                  <a:lnTo>
                    <a:pt x="926" y="1112"/>
                  </a:lnTo>
                  <a:lnTo>
                    <a:pt x="924" y="1146"/>
                  </a:lnTo>
                  <a:lnTo>
                    <a:pt x="923" y="1182"/>
                  </a:lnTo>
                  <a:lnTo>
                    <a:pt x="923" y="1218"/>
                  </a:lnTo>
                  <a:lnTo>
                    <a:pt x="923" y="1254"/>
                  </a:lnTo>
                  <a:lnTo>
                    <a:pt x="924" y="1289"/>
                  </a:lnTo>
                  <a:lnTo>
                    <a:pt x="926" y="1323"/>
                  </a:lnTo>
                  <a:lnTo>
                    <a:pt x="928" y="1355"/>
                  </a:lnTo>
                  <a:lnTo>
                    <a:pt x="930" y="1387"/>
                  </a:lnTo>
                  <a:lnTo>
                    <a:pt x="933" y="1416"/>
                  </a:lnTo>
                  <a:lnTo>
                    <a:pt x="937" y="1444"/>
                  </a:lnTo>
                  <a:lnTo>
                    <a:pt x="941" y="1471"/>
                  </a:lnTo>
                  <a:lnTo>
                    <a:pt x="947" y="1497"/>
                  </a:lnTo>
                  <a:lnTo>
                    <a:pt x="953" y="1521"/>
                  </a:lnTo>
                  <a:lnTo>
                    <a:pt x="958" y="1545"/>
                  </a:lnTo>
                  <a:lnTo>
                    <a:pt x="962" y="1555"/>
                  </a:lnTo>
                  <a:lnTo>
                    <a:pt x="965" y="1566"/>
                  </a:lnTo>
                  <a:lnTo>
                    <a:pt x="972" y="1587"/>
                  </a:lnTo>
                  <a:lnTo>
                    <a:pt x="980" y="1606"/>
                  </a:lnTo>
                  <a:lnTo>
                    <a:pt x="989" y="1624"/>
                  </a:lnTo>
                  <a:lnTo>
                    <a:pt x="998" y="1641"/>
                  </a:lnTo>
                  <a:close/>
                  <a:moveTo>
                    <a:pt x="1280" y="1978"/>
                  </a:moveTo>
                  <a:lnTo>
                    <a:pt x="1259" y="1978"/>
                  </a:lnTo>
                  <a:lnTo>
                    <a:pt x="1239" y="1978"/>
                  </a:lnTo>
                  <a:lnTo>
                    <a:pt x="1218" y="1977"/>
                  </a:lnTo>
                  <a:lnTo>
                    <a:pt x="1198" y="1975"/>
                  </a:lnTo>
                  <a:lnTo>
                    <a:pt x="1179" y="1974"/>
                  </a:lnTo>
                  <a:lnTo>
                    <a:pt x="1160" y="1972"/>
                  </a:lnTo>
                  <a:lnTo>
                    <a:pt x="1142" y="1970"/>
                  </a:lnTo>
                  <a:lnTo>
                    <a:pt x="1124" y="1966"/>
                  </a:lnTo>
                  <a:lnTo>
                    <a:pt x="1106" y="1964"/>
                  </a:lnTo>
                  <a:lnTo>
                    <a:pt x="1088" y="1961"/>
                  </a:lnTo>
                  <a:lnTo>
                    <a:pt x="1071" y="1956"/>
                  </a:lnTo>
                  <a:lnTo>
                    <a:pt x="1054" y="1953"/>
                  </a:lnTo>
                  <a:lnTo>
                    <a:pt x="1038" y="1948"/>
                  </a:lnTo>
                  <a:lnTo>
                    <a:pt x="1022" y="1943"/>
                  </a:lnTo>
                  <a:lnTo>
                    <a:pt x="992" y="1933"/>
                  </a:lnTo>
                  <a:lnTo>
                    <a:pt x="963" y="1920"/>
                  </a:lnTo>
                  <a:lnTo>
                    <a:pt x="949" y="1914"/>
                  </a:lnTo>
                  <a:lnTo>
                    <a:pt x="936" y="1907"/>
                  </a:lnTo>
                  <a:lnTo>
                    <a:pt x="911" y="1892"/>
                  </a:lnTo>
                  <a:lnTo>
                    <a:pt x="899" y="1884"/>
                  </a:lnTo>
                  <a:lnTo>
                    <a:pt x="886" y="1875"/>
                  </a:lnTo>
                  <a:lnTo>
                    <a:pt x="875" y="1866"/>
                  </a:lnTo>
                  <a:lnTo>
                    <a:pt x="864" y="1857"/>
                  </a:lnTo>
                  <a:lnTo>
                    <a:pt x="853" y="1848"/>
                  </a:lnTo>
                  <a:lnTo>
                    <a:pt x="843" y="1838"/>
                  </a:lnTo>
                  <a:lnTo>
                    <a:pt x="833" y="1828"/>
                  </a:lnTo>
                  <a:lnTo>
                    <a:pt x="824" y="1818"/>
                  </a:lnTo>
                  <a:lnTo>
                    <a:pt x="815" y="1807"/>
                  </a:lnTo>
                  <a:lnTo>
                    <a:pt x="811" y="1801"/>
                  </a:lnTo>
                  <a:lnTo>
                    <a:pt x="806" y="1796"/>
                  </a:lnTo>
                  <a:lnTo>
                    <a:pt x="798" y="1784"/>
                  </a:lnTo>
                  <a:lnTo>
                    <a:pt x="790" y="1772"/>
                  </a:lnTo>
                  <a:lnTo>
                    <a:pt x="783" y="1760"/>
                  </a:lnTo>
                  <a:lnTo>
                    <a:pt x="776" y="1747"/>
                  </a:lnTo>
                  <a:lnTo>
                    <a:pt x="761" y="1720"/>
                  </a:lnTo>
                  <a:lnTo>
                    <a:pt x="754" y="1706"/>
                  </a:lnTo>
                  <a:lnTo>
                    <a:pt x="748" y="1691"/>
                  </a:lnTo>
                  <a:lnTo>
                    <a:pt x="736" y="1661"/>
                  </a:lnTo>
                  <a:lnTo>
                    <a:pt x="731" y="1645"/>
                  </a:lnTo>
                  <a:lnTo>
                    <a:pt x="725" y="1629"/>
                  </a:lnTo>
                  <a:lnTo>
                    <a:pt x="715" y="1596"/>
                  </a:lnTo>
                  <a:lnTo>
                    <a:pt x="706" y="1561"/>
                  </a:lnTo>
                  <a:lnTo>
                    <a:pt x="698" y="1524"/>
                  </a:lnTo>
                  <a:lnTo>
                    <a:pt x="695" y="1505"/>
                  </a:lnTo>
                  <a:lnTo>
                    <a:pt x="691" y="1484"/>
                  </a:lnTo>
                  <a:lnTo>
                    <a:pt x="686" y="1445"/>
                  </a:lnTo>
                  <a:lnTo>
                    <a:pt x="681" y="1402"/>
                  </a:lnTo>
                  <a:lnTo>
                    <a:pt x="678" y="1360"/>
                  </a:lnTo>
                  <a:lnTo>
                    <a:pt x="676" y="1337"/>
                  </a:lnTo>
                  <a:lnTo>
                    <a:pt x="674" y="1315"/>
                  </a:lnTo>
                  <a:lnTo>
                    <a:pt x="673" y="1267"/>
                  </a:lnTo>
                  <a:lnTo>
                    <a:pt x="673" y="1219"/>
                  </a:lnTo>
                  <a:lnTo>
                    <a:pt x="673" y="1171"/>
                  </a:lnTo>
                  <a:lnTo>
                    <a:pt x="674" y="1147"/>
                  </a:lnTo>
                  <a:lnTo>
                    <a:pt x="674" y="1124"/>
                  </a:lnTo>
                  <a:lnTo>
                    <a:pt x="678" y="1079"/>
                  </a:lnTo>
                  <a:lnTo>
                    <a:pt x="681" y="1035"/>
                  </a:lnTo>
                  <a:lnTo>
                    <a:pt x="686" y="992"/>
                  </a:lnTo>
                  <a:lnTo>
                    <a:pt x="689" y="972"/>
                  </a:lnTo>
                  <a:lnTo>
                    <a:pt x="692" y="952"/>
                  </a:lnTo>
                  <a:lnTo>
                    <a:pt x="699" y="912"/>
                  </a:lnTo>
                  <a:lnTo>
                    <a:pt x="707" y="875"/>
                  </a:lnTo>
                  <a:lnTo>
                    <a:pt x="716" y="839"/>
                  </a:lnTo>
                  <a:lnTo>
                    <a:pt x="721" y="823"/>
                  </a:lnTo>
                  <a:lnTo>
                    <a:pt x="726" y="806"/>
                  </a:lnTo>
                  <a:lnTo>
                    <a:pt x="738" y="773"/>
                  </a:lnTo>
                  <a:lnTo>
                    <a:pt x="743" y="757"/>
                  </a:lnTo>
                  <a:lnTo>
                    <a:pt x="750" y="742"/>
                  </a:lnTo>
                  <a:lnTo>
                    <a:pt x="762" y="712"/>
                  </a:lnTo>
                  <a:lnTo>
                    <a:pt x="770" y="698"/>
                  </a:lnTo>
                  <a:lnTo>
                    <a:pt x="777" y="684"/>
                  </a:lnTo>
                  <a:lnTo>
                    <a:pt x="793" y="658"/>
                  </a:lnTo>
                  <a:lnTo>
                    <a:pt x="801" y="646"/>
                  </a:lnTo>
                  <a:lnTo>
                    <a:pt x="808" y="634"/>
                  </a:lnTo>
                  <a:lnTo>
                    <a:pt x="817" y="621"/>
                  </a:lnTo>
                  <a:lnTo>
                    <a:pt x="826" y="610"/>
                  </a:lnTo>
                  <a:lnTo>
                    <a:pt x="837" y="599"/>
                  </a:lnTo>
                  <a:lnTo>
                    <a:pt x="846" y="589"/>
                  </a:lnTo>
                  <a:lnTo>
                    <a:pt x="856" y="579"/>
                  </a:lnTo>
                  <a:lnTo>
                    <a:pt x="867" y="569"/>
                  </a:lnTo>
                  <a:lnTo>
                    <a:pt x="878" y="558"/>
                  </a:lnTo>
                  <a:lnTo>
                    <a:pt x="890" y="549"/>
                  </a:lnTo>
                  <a:lnTo>
                    <a:pt x="901" y="542"/>
                  </a:lnTo>
                  <a:lnTo>
                    <a:pt x="913" y="533"/>
                  </a:lnTo>
                  <a:lnTo>
                    <a:pt x="939" y="517"/>
                  </a:lnTo>
                  <a:lnTo>
                    <a:pt x="953" y="510"/>
                  </a:lnTo>
                  <a:lnTo>
                    <a:pt x="966" y="502"/>
                  </a:lnTo>
                  <a:lnTo>
                    <a:pt x="981" y="497"/>
                  </a:lnTo>
                  <a:lnTo>
                    <a:pt x="994" y="490"/>
                  </a:lnTo>
                  <a:lnTo>
                    <a:pt x="1025" y="479"/>
                  </a:lnTo>
                  <a:lnTo>
                    <a:pt x="1057" y="470"/>
                  </a:lnTo>
                  <a:lnTo>
                    <a:pt x="1073" y="465"/>
                  </a:lnTo>
                  <a:lnTo>
                    <a:pt x="1090" y="461"/>
                  </a:lnTo>
                  <a:lnTo>
                    <a:pt x="1107" y="457"/>
                  </a:lnTo>
                  <a:lnTo>
                    <a:pt x="1125" y="454"/>
                  </a:lnTo>
                  <a:lnTo>
                    <a:pt x="1162" y="449"/>
                  </a:lnTo>
                  <a:lnTo>
                    <a:pt x="1180" y="447"/>
                  </a:lnTo>
                  <a:lnTo>
                    <a:pt x="1199" y="445"/>
                  </a:lnTo>
                  <a:lnTo>
                    <a:pt x="1219" y="444"/>
                  </a:lnTo>
                  <a:lnTo>
                    <a:pt x="1239" y="443"/>
                  </a:lnTo>
                  <a:lnTo>
                    <a:pt x="1260" y="443"/>
                  </a:lnTo>
                  <a:lnTo>
                    <a:pt x="1280" y="443"/>
                  </a:lnTo>
                  <a:lnTo>
                    <a:pt x="1301" y="443"/>
                  </a:lnTo>
                  <a:lnTo>
                    <a:pt x="1321" y="443"/>
                  </a:lnTo>
                  <a:lnTo>
                    <a:pt x="1341" y="444"/>
                  </a:lnTo>
                  <a:lnTo>
                    <a:pt x="1361" y="445"/>
                  </a:lnTo>
                  <a:lnTo>
                    <a:pt x="1398" y="449"/>
                  </a:lnTo>
                  <a:lnTo>
                    <a:pt x="1418" y="452"/>
                  </a:lnTo>
                  <a:lnTo>
                    <a:pt x="1436" y="454"/>
                  </a:lnTo>
                  <a:lnTo>
                    <a:pt x="1453" y="457"/>
                  </a:lnTo>
                  <a:lnTo>
                    <a:pt x="1471" y="461"/>
                  </a:lnTo>
                  <a:lnTo>
                    <a:pt x="1503" y="469"/>
                  </a:lnTo>
                  <a:lnTo>
                    <a:pt x="1535" y="479"/>
                  </a:lnTo>
                  <a:lnTo>
                    <a:pt x="1550" y="484"/>
                  </a:lnTo>
                  <a:lnTo>
                    <a:pt x="1565" y="490"/>
                  </a:lnTo>
                  <a:lnTo>
                    <a:pt x="1580" y="496"/>
                  </a:lnTo>
                  <a:lnTo>
                    <a:pt x="1594" y="502"/>
                  </a:lnTo>
                  <a:lnTo>
                    <a:pt x="1621" y="517"/>
                  </a:lnTo>
                  <a:lnTo>
                    <a:pt x="1634" y="524"/>
                  </a:lnTo>
                  <a:lnTo>
                    <a:pt x="1646" y="533"/>
                  </a:lnTo>
                  <a:lnTo>
                    <a:pt x="1659" y="540"/>
                  </a:lnTo>
                  <a:lnTo>
                    <a:pt x="1670" y="549"/>
                  </a:lnTo>
                  <a:lnTo>
                    <a:pt x="1682" y="558"/>
                  </a:lnTo>
                  <a:lnTo>
                    <a:pt x="1692" y="567"/>
                  </a:lnTo>
                  <a:lnTo>
                    <a:pt x="1704" y="578"/>
                  </a:lnTo>
                  <a:lnTo>
                    <a:pt x="1714" y="588"/>
                  </a:lnTo>
                  <a:lnTo>
                    <a:pt x="1723" y="599"/>
                  </a:lnTo>
                  <a:lnTo>
                    <a:pt x="1733" y="609"/>
                  </a:lnTo>
                  <a:lnTo>
                    <a:pt x="1742" y="620"/>
                  </a:lnTo>
                  <a:lnTo>
                    <a:pt x="1751" y="633"/>
                  </a:lnTo>
                  <a:lnTo>
                    <a:pt x="1767" y="657"/>
                  </a:lnTo>
                  <a:lnTo>
                    <a:pt x="1775" y="670"/>
                  </a:lnTo>
                  <a:lnTo>
                    <a:pt x="1782" y="683"/>
                  </a:lnTo>
                  <a:lnTo>
                    <a:pt x="1796" y="711"/>
                  </a:lnTo>
                  <a:lnTo>
                    <a:pt x="1809" y="740"/>
                  </a:lnTo>
                  <a:lnTo>
                    <a:pt x="1822" y="771"/>
                  </a:lnTo>
                  <a:lnTo>
                    <a:pt x="1827" y="788"/>
                  </a:lnTo>
                  <a:lnTo>
                    <a:pt x="1833" y="803"/>
                  </a:lnTo>
                  <a:lnTo>
                    <a:pt x="1842" y="838"/>
                  </a:lnTo>
                  <a:lnTo>
                    <a:pt x="1851" y="874"/>
                  </a:lnTo>
                  <a:lnTo>
                    <a:pt x="1859" y="911"/>
                  </a:lnTo>
                  <a:lnTo>
                    <a:pt x="1864" y="930"/>
                  </a:lnTo>
                  <a:lnTo>
                    <a:pt x="1867" y="951"/>
                  </a:lnTo>
                  <a:lnTo>
                    <a:pt x="1873" y="991"/>
                  </a:lnTo>
                  <a:lnTo>
                    <a:pt x="1877" y="1033"/>
                  </a:lnTo>
                  <a:lnTo>
                    <a:pt x="1880" y="1076"/>
                  </a:lnTo>
                  <a:lnTo>
                    <a:pt x="1882" y="1099"/>
                  </a:lnTo>
                  <a:lnTo>
                    <a:pt x="1884" y="1123"/>
                  </a:lnTo>
                  <a:lnTo>
                    <a:pt x="1885" y="1170"/>
                  </a:lnTo>
                  <a:lnTo>
                    <a:pt x="1885" y="1218"/>
                  </a:lnTo>
                  <a:lnTo>
                    <a:pt x="1885" y="1250"/>
                  </a:lnTo>
                  <a:lnTo>
                    <a:pt x="1885" y="1281"/>
                  </a:lnTo>
                  <a:lnTo>
                    <a:pt x="1884" y="1312"/>
                  </a:lnTo>
                  <a:lnTo>
                    <a:pt x="1882" y="1342"/>
                  </a:lnTo>
                  <a:lnTo>
                    <a:pt x="1880" y="1371"/>
                  </a:lnTo>
                  <a:lnTo>
                    <a:pt x="1877" y="1399"/>
                  </a:lnTo>
                  <a:lnTo>
                    <a:pt x="1875" y="1427"/>
                  </a:lnTo>
                  <a:lnTo>
                    <a:pt x="1874" y="1441"/>
                  </a:lnTo>
                  <a:lnTo>
                    <a:pt x="1871" y="1454"/>
                  </a:lnTo>
                  <a:lnTo>
                    <a:pt x="1868" y="1480"/>
                  </a:lnTo>
                  <a:lnTo>
                    <a:pt x="1864" y="1505"/>
                  </a:lnTo>
                  <a:lnTo>
                    <a:pt x="1859" y="1529"/>
                  </a:lnTo>
                  <a:lnTo>
                    <a:pt x="1854" y="1553"/>
                  </a:lnTo>
                  <a:lnTo>
                    <a:pt x="1849" y="1575"/>
                  </a:lnTo>
                  <a:lnTo>
                    <a:pt x="1843" y="1598"/>
                  </a:lnTo>
                  <a:lnTo>
                    <a:pt x="1836" y="1619"/>
                  </a:lnTo>
                  <a:lnTo>
                    <a:pt x="1830" y="1639"/>
                  </a:lnTo>
                  <a:lnTo>
                    <a:pt x="1823" y="1659"/>
                  </a:lnTo>
                  <a:lnTo>
                    <a:pt x="1815" y="1679"/>
                  </a:lnTo>
                  <a:lnTo>
                    <a:pt x="1811" y="1688"/>
                  </a:lnTo>
                  <a:lnTo>
                    <a:pt x="1806" y="1697"/>
                  </a:lnTo>
                  <a:lnTo>
                    <a:pt x="1798" y="1715"/>
                  </a:lnTo>
                  <a:lnTo>
                    <a:pt x="1788" y="1733"/>
                  </a:lnTo>
                  <a:lnTo>
                    <a:pt x="1778" y="1750"/>
                  </a:lnTo>
                  <a:lnTo>
                    <a:pt x="1768" y="1765"/>
                  </a:lnTo>
                  <a:lnTo>
                    <a:pt x="1757" y="1781"/>
                  </a:lnTo>
                  <a:lnTo>
                    <a:pt x="1745" y="1796"/>
                  </a:lnTo>
                  <a:lnTo>
                    <a:pt x="1733" y="1810"/>
                  </a:lnTo>
                  <a:lnTo>
                    <a:pt x="1721" y="1825"/>
                  </a:lnTo>
                  <a:lnTo>
                    <a:pt x="1707" y="1837"/>
                  </a:lnTo>
                  <a:lnTo>
                    <a:pt x="1693" y="1851"/>
                  </a:lnTo>
                  <a:lnTo>
                    <a:pt x="1679" y="1862"/>
                  </a:lnTo>
                  <a:lnTo>
                    <a:pt x="1663" y="1874"/>
                  </a:lnTo>
                  <a:lnTo>
                    <a:pt x="1648" y="1884"/>
                  </a:lnTo>
                  <a:lnTo>
                    <a:pt x="1831" y="2178"/>
                  </a:lnTo>
                  <a:lnTo>
                    <a:pt x="1607" y="2282"/>
                  </a:lnTo>
                  <a:lnTo>
                    <a:pt x="1413" y="1965"/>
                  </a:lnTo>
                  <a:lnTo>
                    <a:pt x="1402" y="1969"/>
                  </a:lnTo>
                  <a:lnTo>
                    <a:pt x="1396" y="1970"/>
                  </a:lnTo>
                  <a:lnTo>
                    <a:pt x="1389" y="1971"/>
                  </a:lnTo>
                  <a:lnTo>
                    <a:pt x="1375" y="1973"/>
                  </a:lnTo>
                  <a:lnTo>
                    <a:pt x="1359" y="1975"/>
                  </a:lnTo>
                  <a:lnTo>
                    <a:pt x="1342" y="1977"/>
                  </a:lnTo>
                  <a:lnTo>
                    <a:pt x="1323" y="1978"/>
                  </a:lnTo>
                  <a:lnTo>
                    <a:pt x="1303" y="1978"/>
                  </a:lnTo>
                  <a:lnTo>
                    <a:pt x="1280" y="1978"/>
                  </a:lnTo>
                  <a:close/>
                  <a:moveTo>
                    <a:pt x="3107" y="0"/>
                  </a:moveTo>
                  <a:lnTo>
                    <a:pt x="2987" y="0"/>
                  </a:lnTo>
                  <a:lnTo>
                    <a:pt x="2359" y="0"/>
                  </a:lnTo>
                  <a:lnTo>
                    <a:pt x="1732" y="0"/>
                  </a:lnTo>
                  <a:lnTo>
                    <a:pt x="1103" y="0"/>
                  </a:lnTo>
                  <a:lnTo>
                    <a:pt x="476" y="0"/>
                  </a:lnTo>
                  <a:lnTo>
                    <a:pt x="0" y="475"/>
                  </a:lnTo>
                  <a:lnTo>
                    <a:pt x="0" y="1271"/>
                  </a:lnTo>
                  <a:lnTo>
                    <a:pt x="0" y="2066"/>
                  </a:lnTo>
                  <a:lnTo>
                    <a:pt x="0" y="2197"/>
                  </a:lnTo>
                  <a:lnTo>
                    <a:pt x="0" y="2526"/>
                  </a:lnTo>
                  <a:lnTo>
                    <a:pt x="330" y="2526"/>
                  </a:lnTo>
                  <a:lnTo>
                    <a:pt x="450" y="2526"/>
                  </a:lnTo>
                  <a:lnTo>
                    <a:pt x="1078" y="2526"/>
                  </a:lnTo>
                  <a:lnTo>
                    <a:pt x="1706" y="2526"/>
                  </a:lnTo>
                  <a:lnTo>
                    <a:pt x="2333" y="2526"/>
                  </a:lnTo>
                  <a:lnTo>
                    <a:pt x="2961" y="2526"/>
                  </a:lnTo>
                  <a:lnTo>
                    <a:pt x="3438" y="2051"/>
                  </a:lnTo>
                  <a:lnTo>
                    <a:pt x="3438" y="1255"/>
                  </a:lnTo>
                  <a:lnTo>
                    <a:pt x="3438" y="460"/>
                  </a:lnTo>
                  <a:lnTo>
                    <a:pt x="3438" y="329"/>
                  </a:lnTo>
                  <a:lnTo>
                    <a:pt x="3438" y="0"/>
                  </a:lnTo>
                  <a:lnTo>
                    <a:pt x="3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749699777"/>
      </p:ext>
    </p:extLst>
  </p:cSld>
  <p:clrMapOvr>
    <a:masterClrMapping/>
  </p:clrMapOvr>
  <p:transition spd="med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844673"/>
          </a:xfrm>
          <a:custGeom>
            <a:avLst/>
            <a:gdLst/>
            <a:ahLst/>
            <a:cxnLst/>
            <a:rect l="l" t="t" r="r" b="b"/>
            <a:pathLst>
              <a:path w="12192000" h="1844673">
                <a:moveTo>
                  <a:pt x="0" y="0"/>
                </a:moveTo>
                <a:lnTo>
                  <a:pt x="12192000" y="0"/>
                </a:lnTo>
                <a:lnTo>
                  <a:pt x="12192000" y="1412775"/>
                </a:lnTo>
                <a:lnTo>
                  <a:pt x="12192000" y="1412776"/>
                </a:lnTo>
                <a:lnTo>
                  <a:pt x="12191969" y="1412776"/>
                </a:lnTo>
                <a:lnTo>
                  <a:pt x="0" y="1844673"/>
                </a:lnTo>
                <a:lnTo>
                  <a:pt x="0" y="1412776"/>
                </a:lnTo>
                <a:lnTo>
                  <a:pt x="0" y="141277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Rectangle 5"/>
          <p:cNvSpPr/>
          <p:nvPr userDrawn="1"/>
        </p:nvSpPr>
        <p:spPr>
          <a:xfrm>
            <a:off x="0" y="1598114"/>
            <a:ext cx="6960096" cy="5259886"/>
          </a:xfrm>
          <a:custGeom>
            <a:avLst/>
            <a:gdLst/>
            <a:ahLst/>
            <a:cxnLst/>
            <a:rect l="l" t="t" r="r" b="b"/>
            <a:pathLst>
              <a:path w="6960096" h="5259886">
                <a:moveTo>
                  <a:pt x="5758210" y="42576"/>
                </a:moveTo>
                <a:lnTo>
                  <a:pt x="6743701" y="5259886"/>
                </a:lnTo>
                <a:lnTo>
                  <a:pt x="0" y="5259886"/>
                </a:lnTo>
                <a:lnTo>
                  <a:pt x="0" y="246559"/>
                </a:lnTo>
                <a:close/>
                <a:moveTo>
                  <a:pt x="6960096" y="0"/>
                </a:moveTo>
                <a:lnTo>
                  <a:pt x="6960096" y="0"/>
                </a:lnTo>
                <a:lnTo>
                  <a:pt x="6027687" y="3303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7EF2-4523-4BEE-A7B1-C63194E17AF0}" type="datetime3">
              <a:rPr lang="en-US" smtClean="0"/>
              <a:t>21 June 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55913" y="6381328"/>
            <a:ext cx="8136632" cy="143297"/>
          </a:xfrm>
        </p:spPr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0863" y="476673"/>
            <a:ext cx="11090275" cy="216024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12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550863" y="2205038"/>
            <a:ext cx="4897437" cy="3816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6743701" y="2205038"/>
            <a:ext cx="4897438" cy="3816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1151163" y="6165850"/>
            <a:ext cx="489975" cy="360040"/>
            <a:chOff x="11151163" y="6165850"/>
            <a:chExt cx="489975" cy="360040"/>
          </a:xfrm>
        </p:grpSpPr>
        <p:sp>
          <p:nvSpPr>
            <p:cNvPr id="17" name="Snip Diagonal Corner Rectangle 16"/>
            <p:cNvSpPr/>
            <p:nvPr userDrawn="1"/>
          </p:nvSpPr>
          <p:spPr>
            <a:xfrm>
              <a:off x="11151538" y="6165850"/>
              <a:ext cx="489600" cy="360040"/>
            </a:xfrm>
            <a:prstGeom prst="snip2DiagRect">
              <a:avLst>
                <a:gd name="adj1" fmla="val 1960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8" name="Freeform 6"/>
            <p:cNvSpPr>
              <a:spLocks noChangeAspect="1" noEditPoints="1"/>
            </p:cNvSpPr>
            <p:nvPr userDrawn="1"/>
          </p:nvSpPr>
          <p:spPr bwMode="auto">
            <a:xfrm>
              <a:off x="11151163" y="6165850"/>
              <a:ext cx="489975" cy="360000"/>
            </a:xfrm>
            <a:custGeom>
              <a:avLst/>
              <a:gdLst>
                <a:gd name="T0" fmla="*/ 2431 w 3438"/>
                <a:gd name="T1" fmla="*/ 1652 h 2526"/>
                <a:gd name="T2" fmla="*/ 2460 w 3438"/>
                <a:gd name="T3" fmla="*/ 1720 h 2526"/>
                <a:gd name="T4" fmla="*/ 2533 w 3438"/>
                <a:gd name="T5" fmla="*/ 1741 h 2526"/>
                <a:gd name="T6" fmla="*/ 2577 w 3438"/>
                <a:gd name="T7" fmla="*/ 1947 h 2526"/>
                <a:gd name="T8" fmla="*/ 2406 w 3438"/>
                <a:gd name="T9" fmla="*/ 1943 h 2526"/>
                <a:gd name="T10" fmla="*/ 2298 w 3438"/>
                <a:gd name="T11" fmla="*/ 1903 h 2526"/>
                <a:gd name="T12" fmla="*/ 2226 w 3438"/>
                <a:gd name="T13" fmla="*/ 1815 h 2526"/>
                <a:gd name="T14" fmla="*/ 2192 w 3438"/>
                <a:gd name="T15" fmla="*/ 1655 h 2526"/>
                <a:gd name="T16" fmla="*/ 2188 w 3438"/>
                <a:gd name="T17" fmla="*/ 842 h 2526"/>
                <a:gd name="T18" fmla="*/ 1012 w 3438"/>
                <a:gd name="T19" fmla="*/ 1663 h 2526"/>
                <a:gd name="T20" fmla="*/ 1105 w 3438"/>
                <a:gd name="T21" fmla="*/ 1736 h 2526"/>
                <a:gd name="T22" fmla="*/ 1218 w 3438"/>
                <a:gd name="T23" fmla="*/ 1764 h 2526"/>
                <a:gd name="T24" fmla="*/ 1376 w 3438"/>
                <a:gd name="T25" fmla="*/ 1760 h 2526"/>
                <a:gd name="T26" fmla="*/ 1481 w 3438"/>
                <a:gd name="T27" fmla="*/ 1724 h 2526"/>
                <a:gd name="T28" fmla="*/ 1553 w 3438"/>
                <a:gd name="T29" fmla="*/ 1657 h 2526"/>
                <a:gd name="T30" fmla="*/ 1603 w 3438"/>
                <a:gd name="T31" fmla="*/ 1536 h 2526"/>
                <a:gd name="T32" fmla="*/ 1633 w 3438"/>
                <a:gd name="T33" fmla="*/ 1326 h 2526"/>
                <a:gd name="T34" fmla="*/ 1628 w 3438"/>
                <a:gd name="T35" fmla="*/ 1050 h 2526"/>
                <a:gd name="T36" fmla="*/ 1585 w 3438"/>
                <a:gd name="T37" fmla="*/ 844 h 2526"/>
                <a:gd name="T38" fmla="*/ 1514 w 3438"/>
                <a:gd name="T39" fmla="*/ 729 h 2526"/>
                <a:gd name="T40" fmla="*/ 1425 w 3438"/>
                <a:gd name="T41" fmla="*/ 675 h 2526"/>
                <a:gd name="T42" fmla="*/ 1280 w 3438"/>
                <a:gd name="T43" fmla="*/ 653 h 2526"/>
                <a:gd name="T44" fmla="*/ 1154 w 3438"/>
                <a:gd name="T45" fmla="*/ 669 h 2526"/>
                <a:gd name="T46" fmla="*/ 1046 w 3438"/>
                <a:gd name="T47" fmla="*/ 729 h 2526"/>
                <a:gd name="T48" fmla="*/ 985 w 3438"/>
                <a:gd name="T49" fmla="*/ 815 h 2526"/>
                <a:gd name="T50" fmla="*/ 938 w 3438"/>
                <a:gd name="T51" fmla="*/ 990 h 2526"/>
                <a:gd name="T52" fmla="*/ 923 w 3438"/>
                <a:gd name="T53" fmla="*/ 1254 h 2526"/>
                <a:gd name="T54" fmla="*/ 947 w 3438"/>
                <a:gd name="T55" fmla="*/ 1497 h 2526"/>
                <a:gd name="T56" fmla="*/ 998 w 3438"/>
                <a:gd name="T57" fmla="*/ 1641 h 2526"/>
                <a:gd name="T58" fmla="*/ 1142 w 3438"/>
                <a:gd name="T59" fmla="*/ 1970 h 2526"/>
                <a:gd name="T60" fmla="*/ 992 w 3438"/>
                <a:gd name="T61" fmla="*/ 1933 h 2526"/>
                <a:gd name="T62" fmla="*/ 864 w 3438"/>
                <a:gd name="T63" fmla="*/ 1857 h 2526"/>
                <a:gd name="T64" fmla="*/ 798 w 3438"/>
                <a:gd name="T65" fmla="*/ 1784 h 2526"/>
                <a:gd name="T66" fmla="*/ 731 w 3438"/>
                <a:gd name="T67" fmla="*/ 1645 h 2526"/>
                <a:gd name="T68" fmla="*/ 681 w 3438"/>
                <a:gd name="T69" fmla="*/ 1402 h 2526"/>
                <a:gd name="T70" fmla="*/ 674 w 3438"/>
                <a:gd name="T71" fmla="*/ 1124 h 2526"/>
                <a:gd name="T72" fmla="*/ 716 w 3438"/>
                <a:gd name="T73" fmla="*/ 839 h 2526"/>
                <a:gd name="T74" fmla="*/ 777 w 3438"/>
                <a:gd name="T75" fmla="*/ 684 h 2526"/>
                <a:gd name="T76" fmla="*/ 856 w 3438"/>
                <a:gd name="T77" fmla="*/ 579 h 2526"/>
                <a:gd name="T78" fmla="*/ 966 w 3438"/>
                <a:gd name="T79" fmla="*/ 502 h 2526"/>
                <a:gd name="T80" fmla="*/ 1125 w 3438"/>
                <a:gd name="T81" fmla="*/ 454 h 2526"/>
                <a:gd name="T82" fmla="*/ 1301 w 3438"/>
                <a:gd name="T83" fmla="*/ 443 h 2526"/>
                <a:gd name="T84" fmla="*/ 1471 w 3438"/>
                <a:gd name="T85" fmla="*/ 461 h 2526"/>
                <a:gd name="T86" fmla="*/ 1634 w 3438"/>
                <a:gd name="T87" fmla="*/ 524 h 2526"/>
                <a:gd name="T88" fmla="*/ 1723 w 3438"/>
                <a:gd name="T89" fmla="*/ 599 h 2526"/>
                <a:gd name="T90" fmla="*/ 1809 w 3438"/>
                <a:gd name="T91" fmla="*/ 740 h 2526"/>
                <a:gd name="T92" fmla="*/ 1867 w 3438"/>
                <a:gd name="T93" fmla="*/ 951 h 2526"/>
                <a:gd name="T94" fmla="*/ 1885 w 3438"/>
                <a:gd name="T95" fmla="*/ 1250 h 2526"/>
                <a:gd name="T96" fmla="*/ 1871 w 3438"/>
                <a:gd name="T97" fmla="*/ 1454 h 2526"/>
                <a:gd name="T98" fmla="*/ 1830 w 3438"/>
                <a:gd name="T99" fmla="*/ 1639 h 2526"/>
                <a:gd name="T100" fmla="*/ 1768 w 3438"/>
                <a:gd name="T101" fmla="*/ 1765 h 2526"/>
                <a:gd name="T102" fmla="*/ 1663 w 3438"/>
                <a:gd name="T103" fmla="*/ 1874 h 2526"/>
                <a:gd name="T104" fmla="*/ 1375 w 3438"/>
                <a:gd name="T105" fmla="*/ 1973 h 2526"/>
                <a:gd name="T106" fmla="*/ 2359 w 3438"/>
                <a:gd name="T107" fmla="*/ 0 h 2526"/>
                <a:gd name="T108" fmla="*/ 0 w 3438"/>
                <a:gd name="T109" fmla="*/ 2526 h 2526"/>
                <a:gd name="T110" fmla="*/ 3438 w 3438"/>
                <a:gd name="T111" fmla="*/ 1255 h 2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38" h="2526">
                  <a:moveTo>
                    <a:pt x="2724" y="1043"/>
                  </a:moveTo>
                  <a:lnTo>
                    <a:pt x="2423" y="1043"/>
                  </a:lnTo>
                  <a:lnTo>
                    <a:pt x="2423" y="1521"/>
                  </a:lnTo>
                  <a:lnTo>
                    <a:pt x="2423" y="1553"/>
                  </a:lnTo>
                  <a:lnTo>
                    <a:pt x="2424" y="1582"/>
                  </a:lnTo>
                  <a:lnTo>
                    <a:pt x="2425" y="1608"/>
                  </a:lnTo>
                  <a:lnTo>
                    <a:pt x="2428" y="1632"/>
                  </a:lnTo>
                  <a:lnTo>
                    <a:pt x="2431" y="1652"/>
                  </a:lnTo>
                  <a:lnTo>
                    <a:pt x="2434" y="1670"/>
                  </a:lnTo>
                  <a:lnTo>
                    <a:pt x="2438" y="1684"/>
                  </a:lnTo>
                  <a:lnTo>
                    <a:pt x="2442" y="1697"/>
                  </a:lnTo>
                  <a:lnTo>
                    <a:pt x="2446" y="1702"/>
                  </a:lnTo>
                  <a:lnTo>
                    <a:pt x="2449" y="1707"/>
                  </a:lnTo>
                  <a:lnTo>
                    <a:pt x="2452" y="1711"/>
                  </a:lnTo>
                  <a:lnTo>
                    <a:pt x="2456" y="1716"/>
                  </a:lnTo>
                  <a:lnTo>
                    <a:pt x="2460" y="1720"/>
                  </a:lnTo>
                  <a:lnTo>
                    <a:pt x="2466" y="1724"/>
                  </a:lnTo>
                  <a:lnTo>
                    <a:pt x="2477" y="1729"/>
                  </a:lnTo>
                  <a:lnTo>
                    <a:pt x="2491" y="1735"/>
                  </a:lnTo>
                  <a:lnTo>
                    <a:pt x="2499" y="1736"/>
                  </a:lnTo>
                  <a:lnTo>
                    <a:pt x="2506" y="1738"/>
                  </a:lnTo>
                  <a:lnTo>
                    <a:pt x="2514" y="1739"/>
                  </a:lnTo>
                  <a:lnTo>
                    <a:pt x="2523" y="1739"/>
                  </a:lnTo>
                  <a:lnTo>
                    <a:pt x="2533" y="1741"/>
                  </a:lnTo>
                  <a:lnTo>
                    <a:pt x="2542" y="1741"/>
                  </a:lnTo>
                  <a:lnTo>
                    <a:pt x="2722" y="1734"/>
                  </a:lnTo>
                  <a:lnTo>
                    <a:pt x="2732" y="1923"/>
                  </a:lnTo>
                  <a:lnTo>
                    <a:pt x="2697" y="1929"/>
                  </a:lnTo>
                  <a:lnTo>
                    <a:pt x="2664" y="1935"/>
                  </a:lnTo>
                  <a:lnTo>
                    <a:pt x="2633" y="1941"/>
                  </a:lnTo>
                  <a:lnTo>
                    <a:pt x="2603" y="1944"/>
                  </a:lnTo>
                  <a:lnTo>
                    <a:pt x="2577" y="1947"/>
                  </a:lnTo>
                  <a:lnTo>
                    <a:pt x="2553" y="1950"/>
                  </a:lnTo>
                  <a:lnTo>
                    <a:pt x="2530" y="1951"/>
                  </a:lnTo>
                  <a:lnTo>
                    <a:pt x="2510" y="1952"/>
                  </a:lnTo>
                  <a:lnTo>
                    <a:pt x="2487" y="1951"/>
                  </a:lnTo>
                  <a:lnTo>
                    <a:pt x="2466" y="1950"/>
                  </a:lnTo>
                  <a:lnTo>
                    <a:pt x="2445" y="1948"/>
                  </a:lnTo>
                  <a:lnTo>
                    <a:pt x="2425" y="1946"/>
                  </a:lnTo>
                  <a:lnTo>
                    <a:pt x="2406" y="1943"/>
                  </a:lnTo>
                  <a:lnTo>
                    <a:pt x="2388" y="1939"/>
                  </a:lnTo>
                  <a:lnTo>
                    <a:pt x="2370" y="1935"/>
                  </a:lnTo>
                  <a:lnTo>
                    <a:pt x="2362" y="1933"/>
                  </a:lnTo>
                  <a:lnTo>
                    <a:pt x="2354" y="1930"/>
                  </a:lnTo>
                  <a:lnTo>
                    <a:pt x="2339" y="1925"/>
                  </a:lnTo>
                  <a:lnTo>
                    <a:pt x="2324" y="1918"/>
                  </a:lnTo>
                  <a:lnTo>
                    <a:pt x="2311" y="1911"/>
                  </a:lnTo>
                  <a:lnTo>
                    <a:pt x="2298" y="1903"/>
                  </a:lnTo>
                  <a:lnTo>
                    <a:pt x="2286" y="1896"/>
                  </a:lnTo>
                  <a:lnTo>
                    <a:pt x="2276" y="1887"/>
                  </a:lnTo>
                  <a:lnTo>
                    <a:pt x="2265" y="1877"/>
                  </a:lnTo>
                  <a:lnTo>
                    <a:pt x="2256" y="1866"/>
                  </a:lnTo>
                  <a:lnTo>
                    <a:pt x="2249" y="1855"/>
                  </a:lnTo>
                  <a:lnTo>
                    <a:pt x="2241" y="1843"/>
                  </a:lnTo>
                  <a:lnTo>
                    <a:pt x="2233" y="1829"/>
                  </a:lnTo>
                  <a:lnTo>
                    <a:pt x="2226" y="1815"/>
                  </a:lnTo>
                  <a:lnTo>
                    <a:pt x="2220" y="1799"/>
                  </a:lnTo>
                  <a:lnTo>
                    <a:pt x="2215" y="1782"/>
                  </a:lnTo>
                  <a:lnTo>
                    <a:pt x="2209" y="1764"/>
                  </a:lnTo>
                  <a:lnTo>
                    <a:pt x="2205" y="1744"/>
                  </a:lnTo>
                  <a:lnTo>
                    <a:pt x="2201" y="1724"/>
                  </a:lnTo>
                  <a:lnTo>
                    <a:pt x="2198" y="1702"/>
                  </a:lnTo>
                  <a:lnTo>
                    <a:pt x="2195" y="1679"/>
                  </a:lnTo>
                  <a:lnTo>
                    <a:pt x="2192" y="1655"/>
                  </a:lnTo>
                  <a:lnTo>
                    <a:pt x="2190" y="1630"/>
                  </a:lnTo>
                  <a:lnTo>
                    <a:pt x="2189" y="1603"/>
                  </a:lnTo>
                  <a:lnTo>
                    <a:pt x="2188" y="1575"/>
                  </a:lnTo>
                  <a:lnTo>
                    <a:pt x="2188" y="1547"/>
                  </a:lnTo>
                  <a:lnTo>
                    <a:pt x="2188" y="1043"/>
                  </a:lnTo>
                  <a:lnTo>
                    <a:pt x="2021" y="1043"/>
                  </a:lnTo>
                  <a:lnTo>
                    <a:pt x="2021" y="842"/>
                  </a:lnTo>
                  <a:lnTo>
                    <a:pt x="2188" y="842"/>
                  </a:lnTo>
                  <a:lnTo>
                    <a:pt x="2188" y="526"/>
                  </a:lnTo>
                  <a:lnTo>
                    <a:pt x="2423" y="526"/>
                  </a:lnTo>
                  <a:lnTo>
                    <a:pt x="2423" y="842"/>
                  </a:lnTo>
                  <a:lnTo>
                    <a:pt x="2724" y="842"/>
                  </a:lnTo>
                  <a:lnTo>
                    <a:pt x="2724" y="1043"/>
                  </a:lnTo>
                  <a:close/>
                  <a:moveTo>
                    <a:pt x="998" y="1641"/>
                  </a:moveTo>
                  <a:lnTo>
                    <a:pt x="1007" y="1656"/>
                  </a:lnTo>
                  <a:lnTo>
                    <a:pt x="1012" y="1663"/>
                  </a:lnTo>
                  <a:lnTo>
                    <a:pt x="1018" y="1670"/>
                  </a:lnTo>
                  <a:lnTo>
                    <a:pt x="1029" y="1683"/>
                  </a:lnTo>
                  <a:lnTo>
                    <a:pt x="1043" y="1696"/>
                  </a:lnTo>
                  <a:lnTo>
                    <a:pt x="1056" y="1707"/>
                  </a:lnTo>
                  <a:lnTo>
                    <a:pt x="1072" y="1718"/>
                  </a:lnTo>
                  <a:lnTo>
                    <a:pt x="1088" y="1727"/>
                  </a:lnTo>
                  <a:lnTo>
                    <a:pt x="1097" y="1732"/>
                  </a:lnTo>
                  <a:lnTo>
                    <a:pt x="1105" y="1736"/>
                  </a:lnTo>
                  <a:lnTo>
                    <a:pt x="1123" y="1743"/>
                  </a:lnTo>
                  <a:lnTo>
                    <a:pt x="1143" y="1750"/>
                  </a:lnTo>
                  <a:lnTo>
                    <a:pt x="1153" y="1753"/>
                  </a:lnTo>
                  <a:lnTo>
                    <a:pt x="1163" y="1755"/>
                  </a:lnTo>
                  <a:lnTo>
                    <a:pt x="1185" y="1760"/>
                  </a:lnTo>
                  <a:lnTo>
                    <a:pt x="1195" y="1762"/>
                  </a:lnTo>
                  <a:lnTo>
                    <a:pt x="1207" y="1763"/>
                  </a:lnTo>
                  <a:lnTo>
                    <a:pt x="1218" y="1764"/>
                  </a:lnTo>
                  <a:lnTo>
                    <a:pt x="1230" y="1765"/>
                  </a:lnTo>
                  <a:lnTo>
                    <a:pt x="1254" y="1768"/>
                  </a:lnTo>
                  <a:lnTo>
                    <a:pt x="1280" y="1768"/>
                  </a:lnTo>
                  <a:lnTo>
                    <a:pt x="1306" y="1768"/>
                  </a:lnTo>
                  <a:lnTo>
                    <a:pt x="1330" y="1765"/>
                  </a:lnTo>
                  <a:lnTo>
                    <a:pt x="1342" y="1764"/>
                  </a:lnTo>
                  <a:lnTo>
                    <a:pt x="1353" y="1763"/>
                  </a:lnTo>
                  <a:lnTo>
                    <a:pt x="1376" y="1760"/>
                  </a:lnTo>
                  <a:lnTo>
                    <a:pt x="1397" y="1755"/>
                  </a:lnTo>
                  <a:lnTo>
                    <a:pt x="1418" y="1750"/>
                  </a:lnTo>
                  <a:lnTo>
                    <a:pt x="1428" y="1747"/>
                  </a:lnTo>
                  <a:lnTo>
                    <a:pt x="1437" y="1744"/>
                  </a:lnTo>
                  <a:lnTo>
                    <a:pt x="1455" y="1736"/>
                  </a:lnTo>
                  <a:lnTo>
                    <a:pt x="1464" y="1733"/>
                  </a:lnTo>
                  <a:lnTo>
                    <a:pt x="1473" y="1728"/>
                  </a:lnTo>
                  <a:lnTo>
                    <a:pt x="1481" y="1724"/>
                  </a:lnTo>
                  <a:lnTo>
                    <a:pt x="1489" y="1719"/>
                  </a:lnTo>
                  <a:lnTo>
                    <a:pt x="1503" y="1708"/>
                  </a:lnTo>
                  <a:lnTo>
                    <a:pt x="1510" y="1703"/>
                  </a:lnTo>
                  <a:lnTo>
                    <a:pt x="1517" y="1697"/>
                  </a:lnTo>
                  <a:lnTo>
                    <a:pt x="1530" y="1685"/>
                  </a:lnTo>
                  <a:lnTo>
                    <a:pt x="1536" y="1679"/>
                  </a:lnTo>
                  <a:lnTo>
                    <a:pt x="1541" y="1672"/>
                  </a:lnTo>
                  <a:lnTo>
                    <a:pt x="1553" y="1657"/>
                  </a:lnTo>
                  <a:lnTo>
                    <a:pt x="1562" y="1643"/>
                  </a:lnTo>
                  <a:lnTo>
                    <a:pt x="1571" y="1626"/>
                  </a:lnTo>
                  <a:lnTo>
                    <a:pt x="1579" y="1609"/>
                  </a:lnTo>
                  <a:lnTo>
                    <a:pt x="1583" y="1599"/>
                  </a:lnTo>
                  <a:lnTo>
                    <a:pt x="1587" y="1590"/>
                  </a:lnTo>
                  <a:lnTo>
                    <a:pt x="1594" y="1570"/>
                  </a:lnTo>
                  <a:lnTo>
                    <a:pt x="1600" y="1547"/>
                  </a:lnTo>
                  <a:lnTo>
                    <a:pt x="1603" y="1536"/>
                  </a:lnTo>
                  <a:lnTo>
                    <a:pt x="1607" y="1525"/>
                  </a:lnTo>
                  <a:lnTo>
                    <a:pt x="1612" y="1500"/>
                  </a:lnTo>
                  <a:lnTo>
                    <a:pt x="1617" y="1474"/>
                  </a:lnTo>
                  <a:lnTo>
                    <a:pt x="1621" y="1447"/>
                  </a:lnTo>
                  <a:lnTo>
                    <a:pt x="1625" y="1419"/>
                  </a:lnTo>
                  <a:lnTo>
                    <a:pt x="1628" y="1389"/>
                  </a:lnTo>
                  <a:lnTo>
                    <a:pt x="1630" y="1359"/>
                  </a:lnTo>
                  <a:lnTo>
                    <a:pt x="1633" y="1326"/>
                  </a:lnTo>
                  <a:lnTo>
                    <a:pt x="1634" y="1292"/>
                  </a:lnTo>
                  <a:lnTo>
                    <a:pt x="1635" y="1256"/>
                  </a:lnTo>
                  <a:lnTo>
                    <a:pt x="1635" y="1220"/>
                  </a:lnTo>
                  <a:lnTo>
                    <a:pt x="1635" y="1183"/>
                  </a:lnTo>
                  <a:lnTo>
                    <a:pt x="1634" y="1148"/>
                  </a:lnTo>
                  <a:lnTo>
                    <a:pt x="1633" y="1115"/>
                  </a:lnTo>
                  <a:lnTo>
                    <a:pt x="1630" y="1081"/>
                  </a:lnTo>
                  <a:lnTo>
                    <a:pt x="1628" y="1050"/>
                  </a:lnTo>
                  <a:lnTo>
                    <a:pt x="1625" y="1020"/>
                  </a:lnTo>
                  <a:lnTo>
                    <a:pt x="1620" y="991"/>
                  </a:lnTo>
                  <a:lnTo>
                    <a:pt x="1616" y="963"/>
                  </a:lnTo>
                  <a:lnTo>
                    <a:pt x="1611" y="937"/>
                  </a:lnTo>
                  <a:lnTo>
                    <a:pt x="1606" y="911"/>
                  </a:lnTo>
                  <a:lnTo>
                    <a:pt x="1600" y="888"/>
                  </a:lnTo>
                  <a:lnTo>
                    <a:pt x="1593" y="865"/>
                  </a:lnTo>
                  <a:lnTo>
                    <a:pt x="1585" y="844"/>
                  </a:lnTo>
                  <a:lnTo>
                    <a:pt x="1578" y="824"/>
                  </a:lnTo>
                  <a:lnTo>
                    <a:pt x="1568" y="806"/>
                  </a:lnTo>
                  <a:lnTo>
                    <a:pt x="1559" y="788"/>
                  </a:lnTo>
                  <a:lnTo>
                    <a:pt x="1550" y="772"/>
                  </a:lnTo>
                  <a:lnTo>
                    <a:pt x="1545" y="764"/>
                  </a:lnTo>
                  <a:lnTo>
                    <a:pt x="1539" y="756"/>
                  </a:lnTo>
                  <a:lnTo>
                    <a:pt x="1527" y="742"/>
                  </a:lnTo>
                  <a:lnTo>
                    <a:pt x="1514" y="729"/>
                  </a:lnTo>
                  <a:lnTo>
                    <a:pt x="1508" y="723"/>
                  </a:lnTo>
                  <a:lnTo>
                    <a:pt x="1500" y="717"/>
                  </a:lnTo>
                  <a:lnTo>
                    <a:pt x="1493" y="711"/>
                  </a:lnTo>
                  <a:lnTo>
                    <a:pt x="1485" y="706"/>
                  </a:lnTo>
                  <a:lnTo>
                    <a:pt x="1469" y="696"/>
                  </a:lnTo>
                  <a:lnTo>
                    <a:pt x="1453" y="687"/>
                  </a:lnTo>
                  <a:lnTo>
                    <a:pt x="1435" y="679"/>
                  </a:lnTo>
                  <a:lnTo>
                    <a:pt x="1425" y="675"/>
                  </a:lnTo>
                  <a:lnTo>
                    <a:pt x="1415" y="672"/>
                  </a:lnTo>
                  <a:lnTo>
                    <a:pt x="1395" y="666"/>
                  </a:lnTo>
                  <a:lnTo>
                    <a:pt x="1375" y="662"/>
                  </a:lnTo>
                  <a:lnTo>
                    <a:pt x="1352" y="657"/>
                  </a:lnTo>
                  <a:lnTo>
                    <a:pt x="1341" y="656"/>
                  </a:lnTo>
                  <a:lnTo>
                    <a:pt x="1330" y="655"/>
                  </a:lnTo>
                  <a:lnTo>
                    <a:pt x="1305" y="654"/>
                  </a:lnTo>
                  <a:lnTo>
                    <a:pt x="1280" y="653"/>
                  </a:lnTo>
                  <a:lnTo>
                    <a:pt x="1255" y="654"/>
                  </a:lnTo>
                  <a:lnTo>
                    <a:pt x="1243" y="654"/>
                  </a:lnTo>
                  <a:lnTo>
                    <a:pt x="1231" y="655"/>
                  </a:lnTo>
                  <a:lnTo>
                    <a:pt x="1219" y="656"/>
                  </a:lnTo>
                  <a:lnTo>
                    <a:pt x="1208" y="657"/>
                  </a:lnTo>
                  <a:lnTo>
                    <a:pt x="1186" y="662"/>
                  </a:lnTo>
                  <a:lnTo>
                    <a:pt x="1165" y="666"/>
                  </a:lnTo>
                  <a:lnTo>
                    <a:pt x="1154" y="669"/>
                  </a:lnTo>
                  <a:lnTo>
                    <a:pt x="1145" y="672"/>
                  </a:lnTo>
                  <a:lnTo>
                    <a:pt x="1126" y="679"/>
                  </a:lnTo>
                  <a:lnTo>
                    <a:pt x="1108" y="687"/>
                  </a:lnTo>
                  <a:lnTo>
                    <a:pt x="1091" y="696"/>
                  </a:lnTo>
                  <a:lnTo>
                    <a:pt x="1082" y="700"/>
                  </a:lnTo>
                  <a:lnTo>
                    <a:pt x="1074" y="706"/>
                  </a:lnTo>
                  <a:lnTo>
                    <a:pt x="1060" y="717"/>
                  </a:lnTo>
                  <a:lnTo>
                    <a:pt x="1046" y="729"/>
                  </a:lnTo>
                  <a:lnTo>
                    <a:pt x="1033" y="742"/>
                  </a:lnTo>
                  <a:lnTo>
                    <a:pt x="1026" y="748"/>
                  </a:lnTo>
                  <a:lnTo>
                    <a:pt x="1020" y="756"/>
                  </a:lnTo>
                  <a:lnTo>
                    <a:pt x="1015" y="764"/>
                  </a:lnTo>
                  <a:lnTo>
                    <a:pt x="1009" y="772"/>
                  </a:lnTo>
                  <a:lnTo>
                    <a:pt x="1000" y="788"/>
                  </a:lnTo>
                  <a:lnTo>
                    <a:pt x="990" y="806"/>
                  </a:lnTo>
                  <a:lnTo>
                    <a:pt x="985" y="815"/>
                  </a:lnTo>
                  <a:lnTo>
                    <a:pt x="982" y="824"/>
                  </a:lnTo>
                  <a:lnTo>
                    <a:pt x="974" y="844"/>
                  </a:lnTo>
                  <a:lnTo>
                    <a:pt x="966" y="865"/>
                  </a:lnTo>
                  <a:lnTo>
                    <a:pt x="959" y="888"/>
                  </a:lnTo>
                  <a:lnTo>
                    <a:pt x="953" y="911"/>
                  </a:lnTo>
                  <a:lnTo>
                    <a:pt x="947" y="936"/>
                  </a:lnTo>
                  <a:lnTo>
                    <a:pt x="942" y="963"/>
                  </a:lnTo>
                  <a:lnTo>
                    <a:pt x="938" y="990"/>
                  </a:lnTo>
                  <a:lnTo>
                    <a:pt x="933" y="1019"/>
                  </a:lnTo>
                  <a:lnTo>
                    <a:pt x="930" y="1048"/>
                  </a:lnTo>
                  <a:lnTo>
                    <a:pt x="928" y="1080"/>
                  </a:lnTo>
                  <a:lnTo>
                    <a:pt x="926" y="1112"/>
                  </a:lnTo>
                  <a:lnTo>
                    <a:pt x="924" y="1146"/>
                  </a:lnTo>
                  <a:lnTo>
                    <a:pt x="923" y="1182"/>
                  </a:lnTo>
                  <a:lnTo>
                    <a:pt x="923" y="1218"/>
                  </a:lnTo>
                  <a:lnTo>
                    <a:pt x="923" y="1254"/>
                  </a:lnTo>
                  <a:lnTo>
                    <a:pt x="924" y="1289"/>
                  </a:lnTo>
                  <a:lnTo>
                    <a:pt x="926" y="1323"/>
                  </a:lnTo>
                  <a:lnTo>
                    <a:pt x="928" y="1355"/>
                  </a:lnTo>
                  <a:lnTo>
                    <a:pt x="930" y="1387"/>
                  </a:lnTo>
                  <a:lnTo>
                    <a:pt x="933" y="1416"/>
                  </a:lnTo>
                  <a:lnTo>
                    <a:pt x="937" y="1444"/>
                  </a:lnTo>
                  <a:lnTo>
                    <a:pt x="941" y="1471"/>
                  </a:lnTo>
                  <a:lnTo>
                    <a:pt x="947" y="1497"/>
                  </a:lnTo>
                  <a:lnTo>
                    <a:pt x="953" y="1521"/>
                  </a:lnTo>
                  <a:lnTo>
                    <a:pt x="958" y="1545"/>
                  </a:lnTo>
                  <a:lnTo>
                    <a:pt x="962" y="1555"/>
                  </a:lnTo>
                  <a:lnTo>
                    <a:pt x="965" y="1566"/>
                  </a:lnTo>
                  <a:lnTo>
                    <a:pt x="972" y="1587"/>
                  </a:lnTo>
                  <a:lnTo>
                    <a:pt x="980" y="1606"/>
                  </a:lnTo>
                  <a:lnTo>
                    <a:pt x="989" y="1624"/>
                  </a:lnTo>
                  <a:lnTo>
                    <a:pt x="998" y="1641"/>
                  </a:lnTo>
                  <a:close/>
                  <a:moveTo>
                    <a:pt x="1280" y="1978"/>
                  </a:moveTo>
                  <a:lnTo>
                    <a:pt x="1259" y="1978"/>
                  </a:lnTo>
                  <a:lnTo>
                    <a:pt x="1239" y="1978"/>
                  </a:lnTo>
                  <a:lnTo>
                    <a:pt x="1218" y="1977"/>
                  </a:lnTo>
                  <a:lnTo>
                    <a:pt x="1198" y="1975"/>
                  </a:lnTo>
                  <a:lnTo>
                    <a:pt x="1179" y="1974"/>
                  </a:lnTo>
                  <a:lnTo>
                    <a:pt x="1160" y="1972"/>
                  </a:lnTo>
                  <a:lnTo>
                    <a:pt x="1142" y="1970"/>
                  </a:lnTo>
                  <a:lnTo>
                    <a:pt x="1124" y="1966"/>
                  </a:lnTo>
                  <a:lnTo>
                    <a:pt x="1106" y="1964"/>
                  </a:lnTo>
                  <a:lnTo>
                    <a:pt x="1088" y="1961"/>
                  </a:lnTo>
                  <a:lnTo>
                    <a:pt x="1071" y="1956"/>
                  </a:lnTo>
                  <a:lnTo>
                    <a:pt x="1054" y="1953"/>
                  </a:lnTo>
                  <a:lnTo>
                    <a:pt x="1038" y="1948"/>
                  </a:lnTo>
                  <a:lnTo>
                    <a:pt x="1022" y="1943"/>
                  </a:lnTo>
                  <a:lnTo>
                    <a:pt x="992" y="1933"/>
                  </a:lnTo>
                  <a:lnTo>
                    <a:pt x="963" y="1920"/>
                  </a:lnTo>
                  <a:lnTo>
                    <a:pt x="949" y="1914"/>
                  </a:lnTo>
                  <a:lnTo>
                    <a:pt x="936" y="1907"/>
                  </a:lnTo>
                  <a:lnTo>
                    <a:pt x="911" y="1892"/>
                  </a:lnTo>
                  <a:lnTo>
                    <a:pt x="899" y="1884"/>
                  </a:lnTo>
                  <a:lnTo>
                    <a:pt x="886" y="1875"/>
                  </a:lnTo>
                  <a:lnTo>
                    <a:pt x="875" y="1866"/>
                  </a:lnTo>
                  <a:lnTo>
                    <a:pt x="864" y="1857"/>
                  </a:lnTo>
                  <a:lnTo>
                    <a:pt x="853" y="1848"/>
                  </a:lnTo>
                  <a:lnTo>
                    <a:pt x="843" y="1838"/>
                  </a:lnTo>
                  <a:lnTo>
                    <a:pt x="833" y="1828"/>
                  </a:lnTo>
                  <a:lnTo>
                    <a:pt x="824" y="1818"/>
                  </a:lnTo>
                  <a:lnTo>
                    <a:pt x="815" y="1807"/>
                  </a:lnTo>
                  <a:lnTo>
                    <a:pt x="811" y="1801"/>
                  </a:lnTo>
                  <a:lnTo>
                    <a:pt x="806" y="1796"/>
                  </a:lnTo>
                  <a:lnTo>
                    <a:pt x="798" y="1784"/>
                  </a:lnTo>
                  <a:lnTo>
                    <a:pt x="790" y="1772"/>
                  </a:lnTo>
                  <a:lnTo>
                    <a:pt x="783" y="1760"/>
                  </a:lnTo>
                  <a:lnTo>
                    <a:pt x="776" y="1747"/>
                  </a:lnTo>
                  <a:lnTo>
                    <a:pt x="761" y="1720"/>
                  </a:lnTo>
                  <a:lnTo>
                    <a:pt x="754" y="1706"/>
                  </a:lnTo>
                  <a:lnTo>
                    <a:pt x="748" y="1691"/>
                  </a:lnTo>
                  <a:lnTo>
                    <a:pt x="736" y="1661"/>
                  </a:lnTo>
                  <a:lnTo>
                    <a:pt x="731" y="1645"/>
                  </a:lnTo>
                  <a:lnTo>
                    <a:pt x="725" y="1629"/>
                  </a:lnTo>
                  <a:lnTo>
                    <a:pt x="715" y="1596"/>
                  </a:lnTo>
                  <a:lnTo>
                    <a:pt x="706" y="1561"/>
                  </a:lnTo>
                  <a:lnTo>
                    <a:pt x="698" y="1524"/>
                  </a:lnTo>
                  <a:lnTo>
                    <a:pt x="695" y="1505"/>
                  </a:lnTo>
                  <a:lnTo>
                    <a:pt x="691" y="1484"/>
                  </a:lnTo>
                  <a:lnTo>
                    <a:pt x="686" y="1445"/>
                  </a:lnTo>
                  <a:lnTo>
                    <a:pt x="681" y="1402"/>
                  </a:lnTo>
                  <a:lnTo>
                    <a:pt x="678" y="1360"/>
                  </a:lnTo>
                  <a:lnTo>
                    <a:pt x="676" y="1337"/>
                  </a:lnTo>
                  <a:lnTo>
                    <a:pt x="674" y="1315"/>
                  </a:lnTo>
                  <a:lnTo>
                    <a:pt x="673" y="1267"/>
                  </a:lnTo>
                  <a:lnTo>
                    <a:pt x="673" y="1219"/>
                  </a:lnTo>
                  <a:lnTo>
                    <a:pt x="673" y="1171"/>
                  </a:lnTo>
                  <a:lnTo>
                    <a:pt x="674" y="1147"/>
                  </a:lnTo>
                  <a:lnTo>
                    <a:pt x="674" y="1124"/>
                  </a:lnTo>
                  <a:lnTo>
                    <a:pt x="678" y="1079"/>
                  </a:lnTo>
                  <a:lnTo>
                    <a:pt x="681" y="1035"/>
                  </a:lnTo>
                  <a:lnTo>
                    <a:pt x="686" y="992"/>
                  </a:lnTo>
                  <a:lnTo>
                    <a:pt x="689" y="972"/>
                  </a:lnTo>
                  <a:lnTo>
                    <a:pt x="692" y="952"/>
                  </a:lnTo>
                  <a:lnTo>
                    <a:pt x="699" y="912"/>
                  </a:lnTo>
                  <a:lnTo>
                    <a:pt x="707" y="875"/>
                  </a:lnTo>
                  <a:lnTo>
                    <a:pt x="716" y="839"/>
                  </a:lnTo>
                  <a:lnTo>
                    <a:pt x="721" y="823"/>
                  </a:lnTo>
                  <a:lnTo>
                    <a:pt x="726" y="806"/>
                  </a:lnTo>
                  <a:lnTo>
                    <a:pt x="738" y="773"/>
                  </a:lnTo>
                  <a:lnTo>
                    <a:pt x="743" y="757"/>
                  </a:lnTo>
                  <a:lnTo>
                    <a:pt x="750" y="742"/>
                  </a:lnTo>
                  <a:lnTo>
                    <a:pt x="762" y="712"/>
                  </a:lnTo>
                  <a:lnTo>
                    <a:pt x="770" y="698"/>
                  </a:lnTo>
                  <a:lnTo>
                    <a:pt x="777" y="684"/>
                  </a:lnTo>
                  <a:lnTo>
                    <a:pt x="793" y="658"/>
                  </a:lnTo>
                  <a:lnTo>
                    <a:pt x="801" y="646"/>
                  </a:lnTo>
                  <a:lnTo>
                    <a:pt x="808" y="634"/>
                  </a:lnTo>
                  <a:lnTo>
                    <a:pt x="817" y="621"/>
                  </a:lnTo>
                  <a:lnTo>
                    <a:pt x="826" y="610"/>
                  </a:lnTo>
                  <a:lnTo>
                    <a:pt x="837" y="599"/>
                  </a:lnTo>
                  <a:lnTo>
                    <a:pt x="846" y="589"/>
                  </a:lnTo>
                  <a:lnTo>
                    <a:pt x="856" y="579"/>
                  </a:lnTo>
                  <a:lnTo>
                    <a:pt x="867" y="569"/>
                  </a:lnTo>
                  <a:lnTo>
                    <a:pt x="878" y="558"/>
                  </a:lnTo>
                  <a:lnTo>
                    <a:pt x="890" y="549"/>
                  </a:lnTo>
                  <a:lnTo>
                    <a:pt x="901" y="542"/>
                  </a:lnTo>
                  <a:lnTo>
                    <a:pt x="913" y="533"/>
                  </a:lnTo>
                  <a:lnTo>
                    <a:pt x="939" y="517"/>
                  </a:lnTo>
                  <a:lnTo>
                    <a:pt x="953" y="510"/>
                  </a:lnTo>
                  <a:lnTo>
                    <a:pt x="966" y="502"/>
                  </a:lnTo>
                  <a:lnTo>
                    <a:pt x="981" y="497"/>
                  </a:lnTo>
                  <a:lnTo>
                    <a:pt x="994" y="490"/>
                  </a:lnTo>
                  <a:lnTo>
                    <a:pt x="1025" y="479"/>
                  </a:lnTo>
                  <a:lnTo>
                    <a:pt x="1057" y="470"/>
                  </a:lnTo>
                  <a:lnTo>
                    <a:pt x="1073" y="465"/>
                  </a:lnTo>
                  <a:lnTo>
                    <a:pt x="1090" y="461"/>
                  </a:lnTo>
                  <a:lnTo>
                    <a:pt x="1107" y="457"/>
                  </a:lnTo>
                  <a:lnTo>
                    <a:pt x="1125" y="454"/>
                  </a:lnTo>
                  <a:lnTo>
                    <a:pt x="1162" y="449"/>
                  </a:lnTo>
                  <a:lnTo>
                    <a:pt x="1180" y="447"/>
                  </a:lnTo>
                  <a:lnTo>
                    <a:pt x="1199" y="445"/>
                  </a:lnTo>
                  <a:lnTo>
                    <a:pt x="1219" y="444"/>
                  </a:lnTo>
                  <a:lnTo>
                    <a:pt x="1239" y="443"/>
                  </a:lnTo>
                  <a:lnTo>
                    <a:pt x="1260" y="443"/>
                  </a:lnTo>
                  <a:lnTo>
                    <a:pt x="1280" y="443"/>
                  </a:lnTo>
                  <a:lnTo>
                    <a:pt x="1301" y="443"/>
                  </a:lnTo>
                  <a:lnTo>
                    <a:pt x="1321" y="443"/>
                  </a:lnTo>
                  <a:lnTo>
                    <a:pt x="1341" y="444"/>
                  </a:lnTo>
                  <a:lnTo>
                    <a:pt x="1361" y="445"/>
                  </a:lnTo>
                  <a:lnTo>
                    <a:pt x="1398" y="449"/>
                  </a:lnTo>
                  <a:lnTo>
                    <a:pt x="1418" y="452"/>
                  </a:lnTo>
                  <a:lnTo>
                    <a:pt x="1436" y="454"/>
                  </a:lnTo>
                  <a:lnTo>
                    <a:pt x="1453" y="457"/>
                  </a:lnTo>
                  <a:lnTo>
                    <a:pt x="1471" y="461"/>
                  </a:lnTo>
                  <a:lnTo>
                    <a:pt x="1503" y="469"/>
                  </a:lnTo>
                  <a:lnTo>
                    <a:pt x="1535" y="479"/>
                  </a:lnTo>
                  <a:lnTo>
                    <a:pt x="1550" y="484"/>
                  </a:lnTo>
                  <a:lnTo>
                    <a:pt x="1565" y="490"/>
                  </a:lnTo>
                  <a:lnTo>
                    <a:pt x="1580" y="496"/>
                  </a:lnTo>
                  <a:lnTo>
                    <a:pt x="1594" y="502"/>
                  </a:lnTo>
                  <a:lnTo>
                    <a:pt x="1621" y="517"/>
                  </a:lnTo>
                  <a:lnTo>
                    <a:pt x="1634" y="524"/>
                  </a:lnTo>
                  <a:lnTo>
                    <a:pt x="1646" y="533"/>
                  </a:lnTo>
                  <a:lnTo>
                    <a:pt x="1659" y="540"/>
                  </a:lnTo>
                  <a:lnTo>
                    <a:pt x="1670" y="549"/>
                  </a:lnTo>
                  <a:lnTo>
                    <a:pt x="1682" y="558"/>
                  </a:lnTo>
                  <a:lnTo>
                    <a:pt x="1692" y="567"/>
                  </a:lnTo>
                  <a:lnTo>
                    <a:pt x="1704" y="578"/>
                  </a:lnTo>
                  <a:lnTo>
                    <a:pt x="1714" y="588"/>
                  </a:lnTo>
                  <a:lnTo>
                    <a:pt x="1723" y="599"/>
                  </a:lnTo>
                  <a:lnTo>
                    <a:pt x="1733" y="609"/>
                  </a:lnTo>
                  <a:lnTo>
                    <a:pt x="1742" y="620"/>
                  </a:lnTo>
                  <a:lnTo>
                    <a:pt x="1751" y="633"/>
                  </a:lnTo>
                  <a:lnTo>
                    <a:pt x="1767" y="657"/>
                  </a:lnTo>
                  <a:lnTo>
                    <a:pt x="1775" y="670"/>
                  </a:lnTo>
                  <a:lnTo>
                    <a:pt x="1782" y="683"/>
                  </a:lnTo>
                  <a:lnTo>
                    <a:pt x="1796" y="711"/>
                  </a:lnTo>
                  <a:lnTo>
                    <a:pt x="1809" y="740"/>
                  </a:lnTo>
                  <a:lnTo>
                    <a:pt x="1822" y="771"/>
                  </a:lnTo>
                  <a:lnTo>
                    <a:pt x="1827" y="788"/>
                  </a:lnTo>
                  <a:lnTo>
                    <a:pt x="1833" y="803"/>
                  </a:lnTo>
                  <a:lnTo>
                    <a:pt x="1842" y="838"/>
                  </a:lnTo>
                  <a:lnTo>
                    <a:pt x="1851" y="874"/>
                  </a:lnTo>
                  <a:lnTo>
                    <a:pt x="1859" y="911"/>
                  </a:lnTo>
                  <a:lnTo>
                    <a:pt x="1864" y="930"/>
                  </a:lnTo>
                  <a:lnTo>
                    <a:pt x="1867" y="951"/>
                  </a:lnTo>
                  <a:lnTo>
                    <a:pt x="1873" y="991"/>
                  </a:lnTo>
                  <a:lnTo>
                    <a:pt x="1877" y="1033"/>
                  </a:lnTo>
                  <a:lnTo>
                    <a:pt x="1880" y="1076"/>
                  </a:lnTo>
                  <a:lnTo>
                    <a:pt x="1882" y="1099"/>
                  </a:lnTo>
                  <a:lnTo>
                    <a:pt x="1884" y="1123"/>
                  </a:lnTo>
                  <a:lnTo>
                    <a:pt x="1885" y="1170"/>
                  </a:lnTo>
                  <a:lnTo>
                    <a:pt x="1885" y="1218"/>
                  </a:lnTo>
                  <a:lnTo>
                    <a:pt x="1885" y="1250"/>
                  </a:lnTo>
                  <a:lnTo>
                    <a:pt x="1885" y="1281"/>
                  </a:lnTo>
                  <a:lnTo>
                    <a:pt x="1884" y="1312"/>
                  </a:lnTo>
                  <a:lnTo>
                    <a:pt x="1882" y="1342"/>
                  </a:lnTo>
                  <a:lnTo>
                    <a:pt x="1880" y="1371"/>
                  </a:lnTo>
                  <a:lnTo>
                    <a:pt x="1877" y="1399"/>
                  </a:lnTo>
                  <a:lnTo>
                    <a:pt x="1875" y="1427"/>
                  </a:lnTo>
                  <a:lnTo>
                    <a:pt x="1874" y="1441"/>
                  </a:lnTo>
                  <a:lnTo>
                    <a:pt x="1871" y="1454"/>
                  </a:lnTo>
                  <a:lnTo>
                    <a:pt x="1868" y="1480"/>
                  </a:lnTo>
                  <a:lnTo>
                    <a:pt x="1864" y="1505"/>
                  </a:lnTo>
                  <a:lnTo>
                    <a:pt x="1859" y="1529"/>
                  </a:lnTo>
                  <a:lnTo>
                    <a:pt x="1854" y="1553"/>
                  </a:lnTo>
                  <a:lnTo>
                    <a:pt x="1849" y="1575"/>
                  </a:lnTo>
                  <a:lnTo>
                    <a:pt x="1843" y="1598"/>
                  </a:lnTo>
                  <a:lnTo>
                    <a:pt x="1836" y="1619"/>
                  </a:lnTo>
                  <a:lnTo>
                    <a:pt x="1830" y="1639"/>
                  </a:lnTo>
                  <a:lnTo>
                    <a:pt x="1823" y="1659"/>
                  </a:lnTo>
                  <a:lnTo>
                    <a:pt x="1815" y="1679"/>
                  </a:lnTo>
                  <a:lnTo>
                    <a:pt x="1811" y="1688"/>
                  </a:lnTo>
                  <a:lnTo>
                    <a:pt x="1806" y="1697"/>
                  </a:lnTo>
                  <a:lnTo>
                    <a:pt x="1798" y="1715"/>
                  </a:lnTo>
                  <a:lnTo>
                    <a:pt x="1788" y="1733"/>
                  </a:lnTo>
                  <a:lnTo>
                    <a:pt x="1778" y="1750"/>
                  </a:lnTo>
                  <a:lnTo>
                    <a:pt x="1768" y="1765"/>
                  </a:lnTo>
                  <a:lnTo>
                    <a:pt x="1757" y="1781"/>
                  </a:lnTo>
                  <a:lnTo>
                    <a:pt x="1745" y="1796"/>
                  </a:lnTo>
                  <a:lnTo>
                    <a:pt x="1733" y="1810"/>
                  </a:lnTo>
                  <a:lnTo>
                    <a:pt x="1721" y="1825"/>
                  </a:lnTo>
                  <a:lnTo>
                    <a:pt x="1707" y="1837"/>
                  </a:lnTo>
                  <a:lnTo>
                    <a:pt x="1693" y="1851"/>
                  </a:lnTo>
                  <a:lnTo>
                    <a:pt x="1679" y="1862"/>
                  </a:lnTo>
                  <a:lnTo>
                    <a:pt x="1663" y="1874"/>
                  </a:lnTo>
                  <a:lnTo>
                    <a:pt x="1648" y="1884"/>
                  </a:lnTo>
                  <a:lnTo>
                    <a:pt x="1831" y="2178"/>
                  </a:lnTo>
                  <a:lnTo>
                    <a:pt x="1607" y="2282"/>
                  </a:lnTo>
                  <a:lnTo>
                    <a:pt x="1413" y="1965"/>
                  </a:lnTo>
                  <a:lnTo>
                    <a:pt x="1402" y="1969"/>
                  </a:lnTo>
                  <a:lnTo>
                    <a:pt x="1396" y="1970"/>
                  </a:lnTo>
                  <a:lnTo>
                    <a:pt x="1389" y="1971"/>
                  </a:lnTo>
                  <a:lnTo>
                    <a:pt x="1375" y="1973"/>
                  </a:lnTo>
                  <a:lnTo>
                    <a:pt x="1359" y="1975"/>
                  </a:lnTo>
                  <a:lnTo>
                    <a:pt x="1342" y="1977"/>
                  </a:lnTo>
                  <a:lnTo>
                    <a:pt x="1323" y="1978"/>
                  </a:lnTo>
                  <a:lnTo>
                    <a:pt x="1303" y="1978"/>
                  </a:lnTo>
                  <a:lnTo>
                    <a:pt x="1280" y="1978"/>
                  </a:lnTo>
                  <a:close/>
                  <a:moveTo>
                    <a:pt x="3107" y="0"/>
                  </a:moveTo>
                  <a:lnTo>
                    <a:pt x="2987" y="0"/>
                  </a:lnTo>
                  <a:lnTo>
                    <a:pt x="2359" y="0"/>
                  </a:lnTo>
                  <a:lnTo>
                    <a:pt x="1732" y="0"/>
                  </a:lnTo>
                  <a:lnTo>
                    <a:pt x="1103" y="0"/>
                  </a:lnTo>
                  <a:lnTo>
                    <a:pt x="476" y="0"/>
                  </a:lnTo>
                  <a:lnTo>
                    <a:pt x="0" y="475"/>
                  </a:lnTo>
                  <a:lnTo>
                    <a:pt x="0" y="1271"/>
                  </a:lnTo>
                  <a:lnTo>
                    <a:pt x="0" y="2066"/>
                  </a:lnTo>
                  <a:lnTo>
                    <a:pt x="0" y="2197"/>
                  </a:lnTo>
                  <a:lnTo>
                    <a:pt x="0" y="2526"/>
                  </a:lnTo>
                  <a:lnTo>
                    <a:pt x="330" y="2526"/>
                  </a:lnTo>
                  <a:lnTo>
                    <a:pt x="450" y="2526"/>
                  </a:lnTo>
                  <a:lnTo>
                    <a:pt x="1078" y="2526"/>
                  </a:lnTo>
                  <a:lnTo>
                    <a:pt x="1706" y="2526"/>
                  </a:lnTo>
                  <a:lnTo>
                    <a:pt x="2333" y="2526"/>
                  </a:lnTo>
                  <a:lnTo>
                    <a:pt x="2961" y="2526"/>
                  </a:lnTo>
                  <a:lnTo>
                    <a:pt x="3438" y="2051"/>
                  </a:lnTo>
                  <a:lnTo>
                    <a:pt x="3438" y="1255"/>
                  </a:lnTo>
                  <a:lnTo>
                    <a:pt x="3438" y="460"/>
                  </a:lnTo>
                  <a:lnTo>
                    <a:pt x="3438" y="329"/>
                  </a:lnTo>
                  <a:lnTo>
                    <a:pt x="3438" y="0"/>
                  </a:lnTo>
                  <a:lnTo>
                    <a:pt x="3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22264664"/>
      </p:ext>
    </p:extLst>
  </p:cSld>
  <p:clrMapOvr>
    <a:masterClrMapping/>
  </p:clrMapOvr>
  <p:transition spd="med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3" y="1844675"/>
            <a:ext cx="5257105" cy="360189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0864" y="2276871"/>
            <a:ext cx="5257104" cy="3888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032" y="1844675"/>
            <a:ext cx="5257106" cy="360189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032" y="2276871"/>
            <a:ext cx="5257106" cy="3888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720B2-7E64-41DC-87A3-AF9B72B05ED7}" type="datetime3">
              <a:rPr lang="en-US" smtClean="0"/>
              <a:t>21 June 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550863" y="476673"/>
            <a:ext cx="11090275" cy="216024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12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156397921"/>
      </p:ext>
    </p:extLst>
  </p:cSld>
  <p:clrMapOvr>
    <a:masterClrMapping/>
  </p:clrMapOvr>
  <p:transition spd="med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7EF2-4523-4BEE-A7B1-C63194E17AF0}" type="datetime3">
              <a:rPr lang="en-US" smtClean="0"/>
              <a:t>21 June 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0863" y="476673"/>
            <a:ext cx="11090275" cy="216024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12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663068997"/>
      </p:ext>
    </p:extLst>
  </p:cSld>
  <p:clrMapOvr>
    <a:masterClrMapping/>
  </p:clrMapOvr>
  <p:transition spd="med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844673"/>
          </a:xfrm>
          <a:custGeom>
            <a:avLst/>
            <a:gdLst/>
            <a:ahLst/>
            <a:cxnLst/>
            <a:rect l="l" t="t" r="r" b="b"/>
            <a:pathLst>
              <a:path w="12192000" h="1844673">
                <a:moveTo>
                  <a:pt x="0" y="0"/>
                </a:moveTo>
                <a:lnTo>
                  <a:pt x="12192000" y="0"/>
                </a:lnTo>
                <a:lnTo>
                  <a:pt x="12192000" y="1412775"/>
                </a:lnTo>
                <a:lnTo>
                  <a:pt x="12192000" y="1412776"/>
                </a:lnTo>
                <a:lnTo>
                  <a:pt x="12191969" y="1412776"/>
                </a:lnTo>
                <a:lnTo>
                  <a:pt x="0" y="1844673"/>
                </a:lnTo>
                <a:lnTo>
                  <a:pt x="0" y="1412776"/>
                </a:lnTo>
                <a:lnTo>
                  <a:pt x="0" y="141277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0863" y="476673"/>
            <a:ext cx="11090275" cy="216024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12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7EF2-4523-4BEE-A7B1-C63194E17AF0}" type="datetime3">
              <a:rPr lang="en-US" smtClean="0"/>
              <a:t>21 June 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55913" y="6381328"/>
            <a:ext cx="8136632" cy="143297"/>
          </a:xfrm>
        </p:spPr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11151163" y="6165850"/>
            <a:ext cx="489975" cy="360040"/>
            <a:chOff x="11151163" y="6165850"/>
            <a:chExt cx="489975" cy="360040"/>
          </a:xfrm>
        </p:grpSpPr>
        <p:sp>
          <p:nvSpPr>
            <p:cNvPr id="9" name="Snip Diagonal Corner Rectangle 8"/>
            <p:cNvSpPr/>
            <p:nvPr userDrawn="1"/>
          </p:nvSpPr>
          <p:spPr>
            <a:xfrm>
              <a:off x="11151538" y="6165850"/>
              <a:ext cx="489600" cy="360040"/>
            </a:xfrm>
            <a:prstGeom prst="snip2DiagRect">
              <a:avLst>
                <a:gd name="adj1" fmla="val 1960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" name="Freeform 6"/>
            <p:cNvSpPr>
              <a:spLocks noChangeAspect="1" noEditPoints="1"/>
            </p:cNvSpPr>
            <p:nvPr userDrawn="1"/>
          </p:nvSpPr>
          <p:spPr bwMode="auto">
            <a:xfrm>
              <a:off x="11151163" y="6165850"/>
              <a:ext cx="489975" cy="360000"/>
            </a:xfrm>
            <a:custGeom>
              <a:avLst/>
              <a:gdLst>
                <a:gd name="T0" fmla="*/ 2431 w 3438"/>
                <a:gd name="T1" fmla="*/ 1652 h 2526"/>
                <a:gd name="T2" fmla="*/ 2460 w 3438"/>
                <a:gd name="T3" fmla="*/ 1720 h 2526"/>
                <a:gd name="T4" fmla="*/ 2533 w 3438"/>
                <a:gd name="T5" fmla="*/ 1741 h 2526"/>
                <a:gd name="T6" fmla="*/ 2577 w 3438"/>
                <a:gd name="T7" fmla="*/ 1947 h 2526"/>
                <a:gd name="T8" fmla="*/ 2406 w 3438"/>
                <a:gd name="T9" fmla="*/ 1943 h 2526"/>
                <a:gd name="T10" fmla="*/ 2298 w 3438"/>
                <a:gd name="T11" fmla="*/ 1903 h 2526"/>
                <a:gd name="T12" fmla="*/ 2226 w 3438"/>
                <a:gd name="T13" fmla="*/ 1815 h 2526"/>
                <a:gd name="T14" fmla="*/ 2192 w 3438"/>
                <a:gd name="T15" fmla="*/ 1655 h 2526"/>
                <a:gd name="T16" fmla="*/ 2188 w 3438"/>
                <a:gd name="T17" fmla="*/ 842 h 2526"/>
                <a:gd name="T18" fmla="*/ 1012 w 3438"/>
                <a:gd name="T19" fmla="*/ 1663 h 2526"/>
                <a:gd name="T20" fmla="*/ 1105 w 3438"/>
                <a:gd name="T21" fmla="*/ 1736 h 2526"/>
                <a:gd name="T22" fmla="*/ 1218 w 3438"/>
                <a:gd name="T23" fmla="*/ 1764 h 2526"/>
                <a:gd name="T24" fmla="*/ 1376 w 3438"/>
                <a:gd name="T25" fmla="*/ 1760 h 2526"/>
                <a:gd name="T26" fmla="*/ 1481 w 3438"/>
                <a:gd name="T27" fmla="*/ 1724 h 2526"/>
                <a:gd name="T28" fmla="*/ 1553 w 3438"/>
                <a:gd name="T29" fmla="*/ 1657 h 2526"/>
                <a:gd name="T30" fmla="*/ 1603 w 3438"/>
                <a:gd name="T31" fmla="*/ 1536 h 2526"/>
                <a:gd name="T32" fmla="*/ 1633 w 3438"/>
                <a:gd name="T33" fmla="*/ 1326 h 2526"/>
                <a:gd name="T34" fmla="*/ 1628 w 3438"/>
                <a:gd name="T35" fmla="*/ 1050 h 2526"/>
                <a:gd name="T36" fmla="*/ 1585 w 3438"/>
                <a:gd name="T37" fmla="*/ 844 h 2526"/>
                <a:gd name="T38" fmla="*/ 1514 w 3438"/>
                <a:gd name="T39" fmla="*/ 729 h 2526"/>
                <a:gd name="T40" fmla="*/ 1425 w 3438"/>
                <a:gd name="T41" fmla="*/ 675 h 2526"/>
                <a:gd name="T42" fmla="*/ 1280 w 3438"/>
                <a:gd name="T43" fmla="*/ 653 h 2526"/>
                <a:gd name="T44" fmla="*/ 1154 w 3438"/>
                <a:gd name="T45" fmla="*/ 669 h 2526"/>
                <a:gd name="T46" fmla="*/ 1046 w 3438"/>
                <a:gd name="T47" fmla="*/ 729 h 2526"/>
                <a:gd name="T48" fmla="*/ 985 w 3438"/>
                <a:gd name="T49" fmla="*/ 815 h 2526"/>
                <a:gd name="T50" fmla="*/ 938 w 3438"/>
                <a:gd name="T51" fmla="*/ 990 h 2526"/>
                <a:gd name="T52" fmla="*/ 923 w 3438"/>
                <a:gd name="T53" fmla="*/ 1254 h 2526"/>
                <a:gd name="T54" fmla="*/ 947 w 3438"/>
                <a:gd name="T55" fmla="*/ 1497 h 2526"/>
                <a:gd name="T56" fmla="*/ 998 w 3438"/>
                <a:gd name="T57" fmla="*/ 1641 h 2526"/>
                <a:gd name="T58" fmla="*/ 1142 w 3438"/>
                <a:gd name="T59" fmla="*/ 1970 h 2526"/>
                <a:gd name="T60" fmla="*/ 992 w 3438"/>
                <a:gd name="T61" fmla="*/ 1933 h 2526"/>
                <a:gd name="T62" fmla="*/ 864 w 3438"/>
                <a:gd name="T63" fmla="*/ 1857 h 2526"/>
                <a:gd name="T64" fmla="*/ 798 w 3438"/>
                <a:gd name="T65" fmla="*/ 1784 h 2526"/>
                <a:gd name="T66" fmla="*/ 731 w 3438"/>
                <a:gd name="T67" fmla="*/ 1645 h 2526"/>
                <a:gd name="T68" fmla="*/ 681 w 3438"/>
                <a:gd name="T69" fmla="*/ 1402 h 2526"/>
                <a:gd name="T70" fmla="*/ 674 w 3438"/>
                <a:gd name="T71" fmla="*/ 1124 h 2526"/>
                <a:gd name="T72" fmla="*/ 716 w 3438"/>
                <a:gd name="T73" fmla="*/ 839 h 2526"/>
                <a:gd name="T74" fmla="*/ 777 w 3438"/>
                <a:gd name="T75" fmla="*/ 684 h 2526"/>
                <a:gd name="T76" fmla="*/ 856 w 3438"/>
                <a:gd name="T77" fmla="*/ 579 h 2526"/>
                <a:gd name="T78" fmla="*/ 966 w 3438"/>
                <a:gd name="T79" fmla="*/ 502 h 2526"/>
                <a:gd name="T80" fmla="*/ 1125 w 3438"/>
                <a:gd name="T81" fmla="*/ 454 h 2526"/>
                <a:gd name="T82" fmla="*/ 1301 w 3438"/>
                <a:gd name="T83" fmla="*/ 443 h 2526"/>
                <a:gd name="T84" fmla="*/ 1471 w 3438"/>
                <a:gd name="T85" fmla="*/ 461 h 2526"/>
                <a:gd name="T86" fmla="*/ 1634 w 3438"/>
                <a:gd name="T87" fmla="*/ 524 h 2526"/>
                <a:gd name="T88" fmla="*/ 1723 w 3438"/>
                <a:gd name="T89" fmla="*/ 599 h 2526"/>
                <a:gd name="T90" fmla="*/ 1809 w 3438"/>
                <a:gd name="T91" fmla="*/ 740 h 2526"/>
                <a:gd name="T92" fmla="*/ 1867 w 3438"/>
                <a:gd name="T93" fmla="*/ 951 h 2526"/>
                <a:gd name="T94" fmla="*/ 1885 w 3438"/>
                <a:gd name="T95" fmla="*/ 1250 h 2526"/>
                <a:gd name="T96" fmla="*/ 1871 w 3438"/>
                <a:gd name="T97" fmla="*/ 1454 h 2526"/>
                <a:gd name="T98" fmla="*/ 1830 w 3438"/>
                <a:gd name="T99" fmla="*/ 1639 h 2526"/>
                <a:gd name="T100" fmla="*/ 1768 w 3438"/>
                <a:gd name="T101" fmla="*/ 1765 h 2526"/>
                <a:gd name="T102" fmla="*/ 1663 w 3438"/>
                <a:gd name="T103" fmla="*/ 1874 h 2526"/>
                <a:gd name="T104" fmla="*/ 1375 w 3438"/>
                <a:gd name="T105" fmla="*/ 1973 h 2526"/>
                <a:gd name="T106" fmla="*/ 2359 w 3438"/>
                <a:gd name="T107" fmla="*/ 0 h 2526"/>
                <a:gd name="T108" fmla="*/ 0 w 3438"/>
                <a:gd name="T109" fmla="*/ 2526 h 2526"/>
                <a:gd name="T110" fmla="*/ 3438 w 3438"/>
                <a:gd name="T111" fmla="*/ 1255 h 2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38" h="2526">
                  <a:moveTo>
                    <a:pt x="2724" y="1043"/>
                  </a:moveTo>
                  <a:lnTo>
                    <a:pt x="2423" y="1043"/>
                  </a:lnTo>
                  <a:lnTo>
                    <a:pt x="2423" y="1521"/>
                  </a:lnTo>
                  <a:lnTo>
                    <a:pt x="2423" y="1553"/>
                  </a:lnTo>
                  <a:lnTo>
                    <a:pt x="2424" y="1582"/>
                  </a:lnTo>
                  <a:lnTo>
                    <a:pt x="2425" y="1608"/>
                  </a:lnTo>
                  <a:lnTo>
                    <a:pt x="2428" y="1632"/>
                  </a:lnTo>
                  <a:lnTo>
                    <a:pt x="2431" y="1652"/>
                  </a:lnTo>
                  <a:lnTo>
                    <a:pt x="2434" y="1670"/>
                  </a:lnTo>
                  <a:lnTo>
                    <a:pt x="2438" y="1684"/>
                  </a:lnTo>
                  <a:lnTo>
                    <a:pt x="2442" y="1697"/>
                  </a:lnTo>
                  <a:lnTo>
                    <a:pt x="2446" y="1702"/>
                  </a:lnTo>
                  <a:lnTo>
                    <a:pt x="2449" y="1707"/>
                  </a:lnTo>
                  <a:lnTo>
                    <a:pt x="2452" y="1711"/>
                  </a:lnTo>
                  <a:lnTo>
                    <a:pt x="2456" y="1716"/>
                  </a:lnTo>
                  <a:lnTo>
                    <a:pt x="2460" y="1720"/>
                  </a:lnTo>
                  <a:lnTo>
                    <a:pt x="2466" y="1724"/>
                  </a:lnTo>
                  <a:lnTo>
                    <a:pt x="2477" y="1729"/>
                  </a:lnTo>
                  <a:lnTo>
                    <a:pt x="2491" y="1735"/>
                  </a:lnTo>
                  <a:lnTo>
                    <a:pt x="2499" y="1736"/>
                  </a:lnTo>
                  <a:lnTo>
                    <a:pt x="2506" y="1738"/>
                  </a:lnTo>
                  <a:lnTo>
                    <a:pt x="2514" y="1739"/>
                  </a:lnTo>
                  <a:lnTo>
                    <a:pt x="2523" y="1739"/>
                  </a:lnTo>
                  <a:lnTo>
                    <a:pt x="2533" y="1741"/>
                  </a:lnTo>
                  <a:lnTo>
                    <a:pt x="2542" y="1741"/>
                  </a:lnTo>
                  <a:lnTo>
                    <a:pt x="2722" y="1734"/>
                  </a:lnTo>
                  <a:lnTo>
                    <a:pt x="2732" y="1923"/>
                  </a:lnTo>
                  <a:lnTo>
                    <a:pt x="2697" y="1929"/>
                  </a:lnTo>
                  <a:lnTo>
                    <a:pt x="2664" y="1935"/>
                  </a:lnTo>
                  <a:lnTo>
                    <a:pt x="2633" y="1941"/>
                  </a:lnTo>
                  <a:lnTo>
                    <a:pt x="2603" y="1944"/>
                  </a:lnTo>
                  <a:lnTo>
                    <a:pt x="2577" y="1947"/>
                  </a:lnTo>
                  <a:lnTo>
                    <a:pt x="2553" y="1950"/>
                  </a:lnTo>
                  <a:lnTo>
                    <a:pt x="2530" y="1951"/>
                  </a:lnTo>
                  <a:lnTo>
                    <a:pt x="2510" y="1952"/>
                  </a:lnTo>
                  <a:lnTo>
                    <a:pt x="2487" y="1951"/>
                  </a:lnTo>
                  <a:lnTo>
                    <a:pt x="2466" y="1950"/>
                  </a:lnTo>
                  <a:lnTo>
                    <a:pt x="2445" y="1948"/>
                  </a:lnTo>
                  <a:lnTo>
                    <a:pt x="2425" y="1946"/>
                  </a:lnTo>
                  <a:lnTo>
                    <a:pt x="2406" y="1943"/>
                  </a:lnTo>
                  <a:lnTo>
                    <a:pt x="2388" y="1939"/>
                  </a:lnTo>
                  <a:lnTo>
                    <a:pt x="2370" y="1935"/>
                  </a:lnTo>
                  <a:lnTo>
                    <a:pt x="2362" y="1933"/>
                  </a:lnTo>
                  <a:lnTo>
                    <a:pt x="2354" y="1930"/>
                  </a:lnTo>
                  <a:lnTo>
                    <a:pt x="2339" y="1925"/>
                  </a:lnTo>
                  <a:lnTo>
                    <a:pt x="2324" y="1918"/>
                  </a:lnTo>
                  <a:lnTo>
                    <a:pt x="2311" y="1911"/>
                  </a:lnTo>
                  <a:lnTo>
                    <a:pt x="2298" y="1903"/>
                  </a:lnTo>
                  <a:lnTo>
                    <a:pt x="2286" y="1896"/>
                  </a:lnTo>
                  <a:lnTo>
                    <a:pt x="2276" y="1887"/>
                  </a:lnTo>
                  <a:lnTo>
                    <a:pt x="2265" y="1877"/>
                  </a:lnTo>
                  <a:lnTo>
                    <a:pt x="2256" y="1866"/>
                  </a:lnTo>
                  <a:lnTo>
                    <a:pt x="2249" y="1855"/>
                  </a:lnTo>
                  <a:lnTo>
                    <a:pt x="2241" y="1843"/>
                  </a:lnTo>
                  <a:lnTo>
                    <a:pt x="2233" y="1829"/>
                  </a:lnTo>
                  <a:lnTo>
                    <a:pt x="2226" y="1815"/>
                  </a:lnTo>
                  <a:lnTo>
                    <a:pt x="2220" y="1799"/>
                  </a:lnTo>
                  <a:lnTo>
                    <a:pt x="2215" y="1782"/>
                  </a:lnTo>
                  <a:lnTo>
                    <a:pt x="2209" y="1764"/>
                  </a:lnTo>
                  <a:lnTo>
                    <a:pt x="2205" y="1744"/>
                  </a:lnTo>
                  <a:lnTo>
                    <a:pt x="2201" y="1724"/>
                  </a:lnTo>
                  <a:lnTo>
                    <a:pt x="2198" y="1702"/>
                  </a:lnTo>
                  <a:lnTo>
                    <a:pt x="2195" y="1679"/>
                  </a:lnTo>
                  <a:lnTo>
                    <a:pt x="2192" y="1655"/>
                  </a:lnTo>
                  <a:lnTo>
                    <a:pt x="2190" y="1630"/>
                  </a:lnTo>
                  <a:lnTo>
                    <a:pt x="2189" y="1603"/>
                  </a:lnTo>
                  <a:lnTo>
                    <a:pt x="2188" y="1575"/>
                  </a:lnTo>
                  <a:lnTo>
                    <a:pt x="2188" y="1547"/>
                  </a:lnTo>
                  <a:lnTo>
                    <a:pt x="2188" y="1043"/>
                  </a:lnTo>
                  <a:lnTo>
                    <a:pt x="2021" y="1043"/>
                  </a:lnTo>
                  <a:lnTo>
                    <a:pt x="2021" y="842"/>
                  </a:lnTo>
                  <a:lnTo>
                    <a:pt x="2188" y="842"/>
                  </a:lnTo>
                  <a:lnTo>
                    <a:pt x="2188" y="526"/>
                  </a:lnTo>
                  <a:lnTo>
                    <a:pt x="2423" y="526"/>
                  </a:lnTo>
                  <a:lnTo>
                    <a:pt x="2423" y="842"/>
                  </a:lnTo>
                  <a:lnTo>
                    <a:pt x="2724" y="842"/>
                  </a:lnTo>
                  <a:lnTo>
                    <a:pt x="2724" y="1043"/>
                  </a:lnTo>
                  <a:close/>
                  <a:moveTo>
                    <a:pt x="998" y="1641"/>
                  </a:moveTo>
                  <a:lnTo>
                    <a:pt x="1007" y="1656"/>
                  </a:lnTo>
                  <a:lnTo>
                    <a:pt x="1012" y="1663"/>
                  </a:lnTo>
                  <a:lnTo>
                    <a:pt x="1018" y="1670"/>
                  </a:lnTo>
                  <a:lnTo>
                    <a:pt x="1029" y="1683"/>
                  </a:lnTo>
                  <a:lnTo>
                    <a:pt x="1043" y="1696"/>
                  </a:lnTo>
                  <a:lnTo>
                    <a:pt x="1056" y="1707"/>
                  </a:lnTo>
                  <a:lnTo>
                    <a:pt x="1072" y="1718"/>
                  </a:lnTo>
                  <a:lnTo>
                    <a:pt x="1088" y="1727"/>
                  </a:lnTo>
                  <a:lnTo>
                    <a:pt x="1097" y="1732"/>
                  </a:lnTo>
                  <a:lnTo>
                    <a:pt x="1105" y="1736"/>
                  </a:lnTo>
                  <a:lnTo>
                    <a:pt x="1123" y="1743"/>
                  </a:lnTo>
                  <a:lnTo>
                    <a:pt x="1143" y="1750"/>
                  </a:lnTo>
                  <a:lnTo>
                    <a:pt x="1153" y="1753"/>
                  </a:lnTo>
                  <a:lnTo>
                    <a:pt x="1163" y="1755"/>
                  </a:lnTo>
                  <a:lnTo>
                    <a:pt x="1185" y="1760"/>
                  </a:lnTo>
                  <a:lnTo>
                    <a:pt x="1195" y="1762"/>
                  </a:lnTo>
                  <a:lnTo>
                    <a:pt x="1207" y="1763"/>
                  </a:lnTo>
                  <a:lnTo>
                    <a:pt x="1218" y="1764"/>
                  </a:lnTo>
                  <a:lnTo>
                    <a:pt x="1230" y="1765"/>
                  </a:lnTo>
                  <a:lnTo>
                    <a:pt x="1254" y="1768"/>
                  </a:lnTo>
                  <a:lnTo>
                    <a:pt x="1280" y="1768"/>
                  </a:lnTo>
                  <a:lnTo>
                    <a:pt x="1306" y="1768"/>
                  </a:lnTo>
                  <a:lnTo>
                    <a:pt x="1330" y="1765"/>
                  </a:lnTo>
                  <a:lnTo>
                    <a:pt x="1342" y="1764"/>
                  </a:lnTo>
                  <a:lnTo>
                    <a:pt x="1353" y="1763"/>
                  </a:lnTo>
                  <a:lnTo>
                    <a:pt x="1376" y="1760"/>
                  </a:lnTo>
                  <a:lnTo>
                    <a:pt x="1397" y="1755"/>
                  </a:lnTo>
                  <a:lnTo>
                    <a:pt x="1418" y="1750"/>
                  </a:lnTo>
                  <a:lnTo>
                    <a:pt x="1428" y="1747"/>
                  </a:lnTo>
                  <a:lnTo>
                    <a:pt x="1437" y="1744"/>
                  </a:lnTo>
                  <a:lnTo>
                    <a:pt x="1455" y="1736"/>
                  </a:lnTo>
                  <a:lnTo>
                    <a:pt x="1464" y="1733"/>
                  </a:lnTo>
                  <a:lnTo>
                    <a:pt x="1473" y="1728"/>
                  </a:lnTo>
                  <a:lnTo>
                    <a:pt x="1481" y="1724"/>
                  </a:lnTo>
                  <a:lnTo>
                    <a:pt x="1489" y="1719"/>
                  </a:lnTo>
                  <a:lnTo>
                    <a:pt x="1503" y="1708"/>
                  </a:lnTo>
                  <a:lnTo>
                    <a:pt x="1510" y="1703"/>
                  </a:lnTo>
                  <a:lnTo>
                    <a:pt x="1517" y="1697"/>
                  </a:lnTo>
                  <a:lnTo>
                    <a:pt x="1530" y="1685"/>
                  </a:lnTo>
                  <a:lnTo>
                    <a:pt x="1536" y="1679"/>
                  </a:lnTo>
                  <a:lnTo>
                    <a:pt x="1541" y="1672"/>
                  </a:lnTo>
                  <a:lnTo>
                    <a:pt x="1553" y="1657"/>
                  </a:lnTo>
                  <a:lnTo>
                    <a:pt x="1562" y="1643"/>
                  </a:lnTo>
                  <a:lnTo>
                    <a:pt x="1571" y="1626"/>
                  </a:lnTo>
                  <a:lnTo>
                    <a:pt x="1579" y="1609"/>
                  </a:lnTo>
                  <a:lnTo>
                    <a:pt x="1583" y="1599"/>
                  </a:lnTo>
                  <a:lnTo>
                    <a:pt x="1587" y="1590"/>
                  </a:lnTo>
                  <a:lnTo>
                    <a:pt x="1594" y="1570"/>
                  </a:lnTo>
                  <a:lnTo>
                    <a:pt x="1600" y="1547"/>
                  </a:lnTo>
                  <a:lnTo>
                    <a:pt x="1603" y="1536"/>
                  </a:lnTo>
                  <a:lnTo>
                    <a:pt x="1607" y="1525"/>
                  </a:lnTo>
                  <a:lnTo>
                    <a:pt x="1612" y="1500"/>
                  </a:lnTo>
                  <a:lnTo>
                    <a:pt x="1617" y="1474"/>
                  </a:lnTo>
                  <a:lnTo>
                    <a:pt x="1621" y="1447"/>
                  </a:lnTo>
                  <a:lnTo>
                    <a:pt x="1625" y="1419"/>
                  </a:lnTo>
                  <a:lnTo>
                    <a:pt x="1628" y="1389"/>
                  </a:lnTo>
                  <a:lnTo>
                    <a:pt x="1630" y="1359"/>
                  </a:lnTo>
                  <a:lnTo>
                    <a:pt x="1633" y="1326"/>
                  </a:lnTo>
                  <a:lnTo>
                    <a:pt x="1634" y="1292"/>
                  </a:lnTo>
                  <a:lnTo>
                    <a:pt x="1635" y="1256"/>
                  </a:lnTo>
                  <a:lnTo>
                    <a:pt x="1635" y="1220"/>
                  </a:lnTo>
                  <a:lnTo>
                    <a:pt x="1635" y="1183"/>
                  </a:lnTo>
                  <a:lnTo>
                    <a:pt x="1634" y="1148"/>
                  </a:lnTo>
                  <a:lnTo>
                    <a:pt x="1633" y="1115"/>
                  </a:lnTo>
                  <a:lnTo>
                    <a:pt x="1630" y="1081"/>
                  </a:lnTo>
                  <a:lnTo>
                    <a:pt x="1628" y="1050"/>
                  </a:lnTo>
                  <a:lnTo>
                    <a:pt x="1625" y="1020"/>
                  </a:lnTo>
                  <a:lnTo>
                    <a:pt x="1620" y="991"/>
                  </a:lnTo>
                  <a:lnTo>
                    <a:pt x="1616" y="963"/>
                  </a:lnTo>
                  <a:lnTo>
                    <a:pt x="1611" y="937"/>
                  </a:lnTo>
                  <a:lnTo>
                    <a:pt x="1606" y="911"/>
                  </a:lnTo>
                  <a:lnTo>
                    <a:pt x="1600" y="888"/>
                  </a:lnTo>
                  <a:lnTo>
                    <a:pt x="1593" y="865"/>
                  </a:lnTo>
                  <a:lnTo>
                    <a:pt x="1585" y="844"/>
                  </a:lnTo>
                  <a:lnTo>
                    <a:pt x="1578" y="824"/>
                  </a:lnTo>
                  <a:lnTo>
                    <a:pt x="1568" y="806"/>
                  </a:lnTo>
                  <a:lnTo>
                    <a:pt x="1559" y="788"/>
                  </a:lnTo>
                  <a:lnTo>
                    <a:pt x="1550" y="772"/>
                  </a:lnTo>
                  <a:lnTo>
                    <a:pt x="1545" y="764"/>
                  </a:lnTo>
                  <a:lnTo>
                    <a:pt x="1539" y="756"/>
                  </a:lnTo>
                  <a:lnTo>
                    <a:pt x="1527" y="742"/>
                  </a:lnTo>
                  <a:lnTo>
                    <a:pt x="1514" y="729"/>
                  </a:lnTo>
                  <a:lnTo>
                    <a:pt x="1508" y="723"/>
                  </a:lnTo>
                  <a:lnTo>
                    <a:pt x="1500" y="717"/>
                  </a:lnTo>
                  <a:lnTo>
                    <a:pt x="1493" y="711"/>
                  </a:lnTo>
                  <a:lnTo>
                    <a:pt x="1485" y="706"/>
                  </a:lnTo>
                  <a:lnTo>
                    <a:pt x="1469" y="696"/>
                  </a:lnTo>
                  <a:lnTo>
                    <a:pt x="1453" y="687"/>
                  </a:lnTo>
                  <a:lnTo>
                    <a:pt x="1435" y="679"/>
                  </a:lnTo>
                  <a:lnTo>
                    <a:pt x="1425" y="675"/>
                  </a:lnTo>
                  <a:lnTo>
                    <a:pt x="1415" y="672"/>
                  </a:lnTo>
                  <a:lnTo>
                    <a:pt x="1395" y="666"/>
                  </a:lnTo>
                  <a:lnTo>
                    <a:pt x="1375" y="662"/>
                  </a:lnTo>
                  <a:lnTo>
                    <a:pt x="1352" y="657"/>
                  </a:lnTo>
                  <a:lnTo>
                    <a:pt x="1341" y="656"/>
                  </a:lnTo>
                  <a:lnTo>
                    <a:pt x="1330" y="655"/>
                  </a:lnTo>
                  <a:lnTo>
                    <a:pt x="1305" y="654"/>
                  </a:lnTo>
                  <a:lnTo>
                    <a:pt x="1280" y="653"/>
                  </a:lnTo>
                  <a:lnTo>
                    <a:pt x="1255" y="654"/>
                  </a:lnTo>
                  <a:lnTo>
                    <a:pt x="1243" y="654"/>
                  </a:lnTo>
                  <a:lnTo>
                    <a:pt x="1231" y="655"/>
                  </a:lnTo>
                  <a:lnTo>
                    <a:pt x="1219" y="656"/>
                  </a:lnTo>
                  <a:lnTo>
                    <a:pt x="1208" y="657"/>
                  </a:lnTo>
                  <a:lnTo>
                    <a:pt x="1186" y="662"/>
                  </a:lnTo>
                  <a:lnTo>
                    <a:pt x="1165" y="666"/>
                  </a:lnTo>
                  <a:lnTo>
                    <a:pt x="1154" y="669"/>
                  </a:lnTo>
                  <a:lnTo>
                    <a:pt x="1145" y="672"/>
                  </a:lnTo>
                  <a:lnTo>
                    <a:pt x="1126" y="679"/>
                  </a:lnTo>
                  <a:lnTo>
                    <a:pt x="1108" y="687"/>
                  </a:lnTo>
                  <a:lnTo>
                    <a:pt x="1091" y="696"/>
                  </a:lnTo>
                  <a:lnTo>
                    <a:pt x="1082" y="700"/>
                  </a:lnTo>
                  <a:lnTo>
                    <a:pt x="1074" y="706"/>
                  </a:lnTo>
                  <a:lnTo>
                    <a:pt x="1060" y="717"/>
                  </a:lnTo>
                  <a:lnTo>
                    <a:pt x="1046" y="729"/>
                  </a:lnTo>
                  <a:lnTo>
                    <a:pt x="1033" y="742"/>
                  </a:lnTo>
                  <a:lnTo>
                    <a:pt x="1026" y="748"/>
                  </a:lnTo>
                  <a:lnTo>
                    <a:pt x="1020" y="756"/>
                  </a:lnTo>
                  <a:lnTo>
                    <a:pt x="1015" y="764"/>
                  </a:lnTo>
                  <a:lnTo>
                    <a:pt x="1009" y="772"/>
                  </a:lnTo>
                  <a:lnTo>
                    <a:pt x="1000" y="788"/>
                  </a:lnTo>
                  <a:lnTo>
                    <a:pt x="990" y="806"/>
                  </a:lnTo>
                  <a:lnTo>
                    <a:pt x="985" y="815"/>
                  </a:lnTo>
                  <a:lnTo>
                    <a:pt x="982" y="824"/>
                  </a:lnTo>
                  <a:lnTo>
                    <a:pt x="974" y="844"/>
                  </a:lnTo>
                  <a:lnTo>
                    <a:pt x="966" y="865"/>
                  </a:lnTo>
                  <a:lnTo>
                    <a:pt x="959" y="888"/>
                  </a:lnTo>
                  <a:lnTo>
                    <a:pt x="953" y="911"/>
                  </a:lnTo>
                  <a:lnTo>
                    <a:pt x="947" y="936"/>
                  </a:lnTo>
                  <a:lnTo>
                    <a:pt x="942" y="963"/>
                  </a:lnTo>
                  <a:lnTo>
                    <a:pt x="938" y="990"/>
                  </a:lnTo>
                  <a:lnTo>
                    <a:pt x="933" y="1019"/>
                  </a:lnTo>
                  <a:lnTo>
                    <a:pt x="930" y="1048"/>
                  </a:lnTo>
                  <a:lnTo>
                    <a:pt x="928" y="1080"/>
                  </a:lnTo>
                  <a:lnTo>
                    <a:pt x="926" y="1112"/>
                  </a:lnTo>
                  <a:lnTo>
                    <a:pt x="924" y="1146"/>
                  </a:lnTo>
                  <a:lnTo>
                    <a:pt x="923" y="1182"/>
                  </a:lnTo>
                  <a:lnTo>
                    <a:pt x="923" y="1218"/>
                  </a:lnTo>
                  <a:lnTo>
                    <a:pt x="923" y="1254"/>
                  </a:lnTo>
                  <a:lnTo>
                    <a:pt x="924" y="1289"/>
                  </a:lnTo>
                  <a:lnTo>
                    <a:pt x="926" y="1323"/>
                  </a:lnTo>
                  <a:lnTo>
                    <a:pt x="928" y="1355"/>
                  </a:lnTo>
                  <a:lnTo>
                    <a:pt x="930" y="1387"/>
                  </a:lnTo>
                  <a:lnTo>
                    <a:pt x="933" y="1416"/>
                  </a:lnTo>
                  <a:lnTo>
                    <a:pt x="937" y="1444"/>
                  </a:lnTo>
                  <a:lnTo>
                    <a:pt x="941" y="1471"/>
                  </a:lnTo>
                  <a:lnTo>
                    <a:pt x="947" y="1497"/>
                  </a:lnTo>
                  <a:lnTo>
                    <a:pt x="953" y="1521"/>
                  </a:lnTo>
                  <a:lnTo>
                    <a:pt x="958" y="1545"/>
                  </a:lnTo>
                  <a:lnTo>
                    <a:pt x="962" y="1555"/>
                  </a:lnTo>
                  <a:lnTo>
                    <a:pt x="965" y="1566"/>
                  </a:lnTo>
                  <a:lnTo>
                    <a:pt x="972" y="1587"/>
                  </a:lnTo>
                  <a:lnTo>
                    <a:pt x="980" y="1606"/>
                  </a:lnTo>
                  <a:lnTo>
                    <a:pt x="989" y="1624"/>
                  </a:lnTo>
                  <a:lnTo>
                    <a:pt x="998" y="1641"/>
                  </a:lnTo>
                  <a:close/>
                  <a:moveTo>
                    <a:pt x="1280" y="1978"/>
                  </a:moveTo>
                  <a:lnTo>
                    <a:pt x="1259" y="1978"/>
                  </a:lnTo>
                  <a:lnTo>
                    <a:pt x="1239" y="1978"/>
                  </a:lnTo>
                  <a:lnTo>
                    <a:pt x="1218" y="1977"/>
                  </a:lnTo>
                  <a:lnTo>
                    <a:pt x="1198" y="1975"/>
                  </a:lnTo>
                  <a:lnTo>
                    <a:pt x="1179" y="1974"/>
                  </a:lnTo>
                  <a:lnTo>
                    <a:pt x="1160" y="1972"/>
                  </a:lnTo>
                  <a:lnTo>
                    <a:pt x="1142" y="1970"/>
                  </a:lnTo>
                  <a:lnTo>
                    <a:pt x="1124" y="1966"/>
                  </a:lnTo>
                  <a:lnTo>
                    <a:pt x="1106" y="1964"/>
                  </a:lnTo>
                  <a:lnTo>
                    <a:pt x="1088" y="1961"/>
                  </a:lnTo>
                  <a:lnTo>
                    <a:pt x="1071" y="1956"/>
                  </a:lnTo>
                  <a:lnTo>
                    <a:pt x="1054" y="1953"/>
                  </a:lnTo>
                  <a:lnTo>
                    <a:pt x="1038" y="1948"/>
                  </a:lnTo>
                  <a:lnTo>
                    <a:pt x="1022" y="1943"/>
                  </a:lnTo>
                  <a:lnTo>
                    <a:pt x="992" y="1933"/>
                  </a:lnTo>
                  <a:lnTo>
                    <a:pt x="963" y="1920"/>
                  </a:lnTo>
                  <a:lnTo>
                    <a:pt x="949" y="1914"/>
                  </a:lnTo>
                  <a:lnTo>
                    <a:pt x="936" y="1907"/>
                  </a:lnTo>
                  <a:lnTo>
                    <a:pt x="911" y="1892"/>
                  </a:lnTo>
                  <a:lnTo>
                    <a:pt x="899" y="1884"/>
                  </a:lnTo>
                  <a:lnTo>
                    <a:pt x="886" y="1875"/>
                  </a:lnTo>
                  <a:lnTo>
                    <a:pt x="875" y="1866"/>
                  </a:lnTo>
                  <a:lnTo>
                    <a:pt x="864" y="1857"/>
                  </a:lnTo>
                  <a:lnTo>
                    <a:pt x="853" y="1848"/>
                  </a:lnTo>
                  <a:lnTo>
                    <a:pt x="843" y="1838"/>
                  </a:lnTo>
                  <a:lnTo>
                    <a:pt x="833" y="1828"/>
                  </a:lnTo>
                  <a:lnTo>
                    <a:pt x="824" y="1818"/>
                  </a:lnTo>
                  <a:lnTo>
                    <a:pt x="815" y="1807"/>
                  </a:lnTo>
                  <a:lnTo>
                    <a:pt x="811" y="1801"/>
                  </a:lnTo>
                  <a:lnTo>
                    <a:pt x="806" y="1796"/>
                  </a:lnTo>
                  <a:lnTo>
                    <a:pt x="798" y="1784"/>
                  </a:lnTo>
                  <a:lnTo>
                    <a:pt x="790" y="1772"/>
                  </a:lnTo>
                  <a:lnTo>
                    <a:pt x="783" y="1760"/>
                  </a:lnTo>
                  <a:lnTo>
                    <a:pt x="776" y="1747"/>
                  </a:lnTo>
                  <a:lnTo>
                    <a:pt x="761" y="1720"/>
                  </a:lnTo>
                  <a:lnTo>
                    <a:pt x="754" y="1706"/>
                  </a:lnTo>
                  <a:lnTo>
                    <a:pt x="748" y="1691"/>
                  </a:lnTo>
                  <a:lnTo>
                    <a:pt x="736" y="1661"/>
                  </a:lnTo>
                  <a:lnTo>
                    <a:pt x="731" y="1645"/>
                  </a:lnTo>
                  <a:lnTo>
                    <a:pt x="725" y="1629"/>
                  </a:lnTo>
                  <a:lnTo>
                    <a:pt x="715" y="1596"/>
                  </a:lnTo>
                  <a:lnTo>
                    <a:pt x="706" y="1561"/>
                  </a:lnTo>
                  <a:lnTo>
                    <a:pt x="698" y="1524"/>
                  </a:lnTo>
                  <a:lnTo>
                    <a:pt x="695" y="1505"/>
                  </a:lnTo>
                  <a:lnTo>
                    <a:pt x="691" y="1484"/>
                  </a:lnTo>
                  <a:lnTo>
                    <a:pt x="686" y="1445"/>
                  </a:lnTo>
                  <a:lnTo>
                    <a:pt x="681" y="1402"/>
                  </a:lnTo>
                  <a:lnTo>
                    <a:pt x="678" y="1360"/>
                  </a:lnTo>
                  <a:lnTo>
                    <a:pt x="676" y="1337"/>
                  </a:lnTo>
                  <a:lnTo>
                    <a:pt x="674" y="1315"/>
                  </a:lnTo>
                  <a:lnTo>
                    <a:pt x="673" y="1267"/>
                  </a:lnTo>
                  <a:lnTo>
                    <a:pt x="673" y="1219"/>
                  </a:lnTo>
                  <a:lnTo>
                    <a:pt x="673" y="1171"/>
                  </a:lnTo>
                  <a:lnTo>
                    <a:pt x="674" y="1147"/>
                  </a:lnTo>
                  <a:lnTo>
                    <a:pt x="674" y="1124"/>
                  </a:lnTo>
                  <a:lnTo>
                    <a:pt x="678" y="1079"/>
                  </a:lnTo>
                  <a:lnTo>
                    <a:pt x="681" y="1035"/>
                  </a:lnTo>
                  <a:lnTo>
                    <a:pt x="686" y="992"/>
                  </a:lnTo>
                  <a:lnTo>
                    <a:pt x="689" y="972"/>
                  </a:lnTo>
                  <a:lnTo>
                    <a:pt x="692" y="952"/>
                  </a:lnTo>
                  <a:lnTo>
                    <a:pt x="699" y="912"/>
                  </a:lnTo>
                  <a:lnTo>
                    <a:pt x="707" y="875"/>
                  </a:lnTo>
                  <a:lnTo>
                    <a:pt x="716" y="839"/>
                  </a:lnTo>
                  <a:lnTo>
                    <a:pt x="721" y="823"/>
                  </a:lnTo>
                  <a:lnTo>
                    <a:pt x="726" y="806"/>
                  </a:lnTo>
                  <a:lnTo>
                    <a:pt x="738" y="773"/>
                  </a:lnTo>
                  <a:lnTo>
                    <a:pt x="743" y="757"/>
                  </a:lnTo>
                  <a:lnTo>
                    <a:pt x="750" y="742"/>
                  </a:lnTo>
                  <a:lnTo>
                    <a:pt x="762" y="712"/>
                  </a:lnTo>
                  <a:lnTo>
                    <a:pt x="770" y="698"/>
                  </a:lnTo>
                  <a:lnTo>
                    <a:pt x="777" y="684"/>
                  </a:lnTo>
                  <a:lnTo>
                    <a:pt x="793" y="658"/>
                  </a:lnTo>
                  <a:lnTo>
                    <a:pt x="801" y="646"/>
                  </a:lnTo>
                  <a:lnTo>
                    <a:pt x="808" y="634"/>
                  </a:lnTo>
                  <a:lnTo>
                    <a:pt x="817" y="621"/>
                  </a:lnTo>
                  <a:lnTo>
                    <a:pt x="826" y="610"/>
                  </a:lnTo>
                  <a:lnTo>
                    <a:pt x="837" y="599"/>
                  </a:lnTo>
                  <a:lnTo>
                    <a:pt x="846" y="589"/>
                  </a:lnTo>
                  <a:lnTo>
                    <a:pt x="856" y="579"/>
                  </a:lnTo>
                  <a:lnTo>
                    <a:pt x="867" y="569"/>
                  </a:lnTo>
                  <a:lnTo>
                    <a:pt x="878" y="558"/>
                  </a:lnTo>
                  <a:lnTo>
                    <a:pt x="890" y="549"/>
                  </a:lnTo>
                  <a:lnTo>
                    <a:pt x="901" y="542"/>
                  </a:lnTo>
                  <a:lnTo>
                    <a:pt x="913" y="533"/>
                  </a:lnTo>
                  <a:lnTo>
                    <a:pt x="939" y="517"/>
                  </a:lnTo>
                  <a:lnTo>
                    <a:pt x="953" y="510"/>
                  </a:lnTo>
                  <a:lnTo>
                    <a:pt x="966" y="502"/>
                  </a:lnTo>
                  <a:lnTo>
                    <a:pt x="981" y="497"/>
                  </a:lnTo>
                  <a:lnTo>
                    <a:pt x="994" y="490"/>
                  </a:lnTo>
                  <a:lnTo>
                    <a:pt x="1025" y="479"/>
                  </a:lnTo>
                  <a:lnTo>
                    <a:pt x="1057" y="470"/>
                  </a:lnTo>
                  <a:lnTo>
                    <a:pt x="1073" y="465"/>
                  </a:lnTo>
                  <a:lnTo>
                    <a:pt x="1090" y="461"/>
                  </a:lnTo>
                  <a:lnTo>
                    <a:pt x="1107" y="457"/>
                  </a:lnTo>
                  <a:lnTo>
                    <a:pt x="1125" y="454"/>
                  </a:lnTo>
                  <a:lnTo>
                    <a:pt x="1162" y="449"/>
                  </a:lnTo>
                  <a:lnTo>
                    <a:pt x="1180" y="447"/>
                  </a:lnTo>
                  <a:lnTo>
                    <a:pt x="1199" y="445"/>
                  </a:lnTo>
                  <a:lnTo>
                    <a:pt x="1219" y="444"/>
                  </a:lnTo>
                  <a:lnTo>
                    <a:pt x="1239" y="443"/>
                  </a:lnTo>
                  <a:lnTo>
                    <a:pt x="1260" y="443"/>
                  </a:lnTo>
                  <a:lnTo>
                    <a:pt x="1280" y="443"/>
                  </a:lnTo>
                  <a:lnTo>
                    <a:pt x="1301" y="443"/>
                  </a:lnTo>
                  <a:lnTo>
                    <a:pt x="1321" y="443"/>
                  </a:lnTo>
                  <a:lnTo>
                    <a:pt x="1341" y="444"/>
                  </a:lnTo>
                  <a:lnTo>
                    <a:pt x="1361" y="445"/>
                  </a:lnTo>
                  <a:lnTo>
                    <a:pt x="1398" y="449"/>
                  </a:lnTo>
                  <a:lnTo>
                    <a:pt x="1418" y="452"/>
                  </a:lnTo>
                  <a:lnTo>
                    <a:pt x="1436" y="454"/>
                  </a:lnTo>
                  <a:lnTo>
                    <a:pt x="1453" y="457"/>
                  </a:lnTo>
                  <a:lnTo>
                    <a:pt x="1471" y="461"/>
                  </a:lnTo>
                  <a:lnTo>
                    <a:pt x="1503" y="469"/>
                  </a:lnTo>
                  <a:lnTo>
                    <a:pt x="1535" y="479"/>
                  </a:lnTo>
                  <a:lnTo>
                    <a:pt x="1550" y="484"/>
                  </a:lnTo>
                  <a:lnTo>
                    <a:pt x="1565" y="490"/>
                  </a:lnTo>
                  <a:lnTo>
                    <a:pt x="1580" y="496"/>
                  </a:lnTo>
                  <a:lnTo>
                    <a:pt x="1594" y="502"/>
                  </a:lnTo>
                  <a:lnTo>
                    <a:pt x="1621" y="517"/>
                  </a:lnTo>
                  <a:lnTo>
                    <a:pt x="1634" y="524"/>
                  </a:lnTo>
                  <a:lnTo>
                    <a:pt x="1646" y="533"/>
                  </a:lnTo>
                  <a:lnTo>
                    <a:pt x="1659" y="540"/>
                  </a:lnTo>
                  <a:lnTo>
                    <a:pt x="1670" y="549"/>
                  </a:lnTo>
                  <a:lnTo>
                    <a:pt x="1682" y="558"/>
                  </a:lnTo>
                  <a:lnTo>
                    <a:pt x="1692" y="567"/>
                  </a:lnTo>
                  <a:lnTo>
                    <a:pt x="1704" y="578"/>
                  </a:lnTo>
                  <a:lnTo>
                    <a:pt x="1714" y="588"/>
                  </a:lnTo>
                  <a:lnTo>
                    <a:pt x="1723" y="599"/>
                  </a:lnTo>
                  <a:lnTo>
                    <a:pt x="1733" y="609"/>
                  </a:lnTo>
                  <a:lnTo>
                    <a:pt x="1742" y="620"/>
                  </a:lnTo>
                  <a:lnTo>
                    <a:pt x="1751" y="633"/>
                  </a:lnTo>
                  <a:lnTo>
                    <a:pt x="1767" y="657"/>
                  </a:lnTo>
                  <a:lnTo>
                    <a:pt x="1775" y="670"/>
                  </a:lnTo>
                  <a:lnTo>
                    <a:pt x="1782" y="683"/>
                  </a:lnTo>
                  <a:lnTo>
                    <a:pt x="1796" y="711"/>
                  </a:lnTo>
                  <a:lnTo>
                    <a:pt x="1809" y="740"/>
                  </a:lnTo>
                  <a:lnTo>
                    <a:pt x="1822" y="771"/>
                  </a:lnTo>
                  <a:lnTo>
                    <a:pt x="1827" y="788"/>
                  </a:lnTo>
                  <a:lnTo>
                    <a:pt x="1833" y="803"/>
                  </a:lnTo>
                  <a:lnTo>
                    <a:pt x="1842" y="838"/>
                  </a:lnTo>
                  <a:lnTo>
                    <a:pt x="1851" y="874"/>
                  </a:lnTo>
                  <a:lnTo>
                    <a:pt x="1859" y="911"/>
                  </a:lnTo>
                  <a:lnTo>
                    <a:pt x="1864" y="930"/>
                  </a:lnTo>
                  <a:lnTo>
                    <a:pt x="1867" y="951"/>
                  </a:lnTo>
                  <a:lnTo>
                    <a:pt x="1873" y="991"/>
                  </a:lnTo>
                  <a:lnTo>
                    <a:pt x="1877" y="1033"/>
                  </a:lnTo>
                  <a:lnTo>
                    <a:pt x="1880" y="1076"/>
                  </a:lnTo>
                  <a:lnTo>
                    <a:pt x="1882" y="1099"/>
                  </a:lnTo>
                  <a:lnTo>
                    <a:pt x="1884" y="1123"/>
                  </a:lnTo>
                  <a:lnTo>
                    <a:pt x="1885" y="1170"/>
                  </a:lnTo>
                  <a:lnTo>
                    <a:pt x="1885" y="1218"/>
                  </a:lnTo>
                  <a:lnTo>
                    <a:pt x="1885" y="1250"/>
                  </a:lnTo>
                  <a:lnTo>
                    <a:pt x="1885" y="1281"/>
                  </a:lnTo>
                  <a:lnTo>
                    <a:pt x="1884" y="1312"/>
                  </a:lnTo>
                  <a:lnTo>
                    <a:pt x="1882" y="1342"/>
                  </a:lnTo>
                  <a:lnTo>
                    <a:pt x="1880" y="1371"/>
                  </a:lnTo>
                  <a:lnTo>
                    <a:pt x="1877" y="1399"/>
                  </a:lnTo>
                  <a:lnTo>
                    <a:pt x="1875" y="1427"/>
                  </a:lnTo>
                  <a:lnTo>
                    <a:pt x="1874" y="1441"/>
                  </a:lnTo>
                  <a:lnTo>
                    <a:pt x="1871" y="1454"/>
                  </a:lnTo>
                  <a:lnTo>
                    <a:pt x="1868" y="1480"/>
                  </a:lnTo>
                  <a:lnTo>
                    <a:pt x="1864" y="1505"/>
                  </a:lnTo>
                  <a:lnTo>
                    <a:pt x="1859" y="1529"/>
                  </a:lnTo>
                  <a:lnTo>
                    <a:pt x="1854" y="1553"/>
                  </a:lnTo>
                  <a:lnTo>
                    <a:pt x="1849" y="1575"/>
                  </a:lnTo>
                  <a:lnTo>
                    <a:pt x="1843" y="1598"/>
                  </a:lnTo>
                  <a:lnTo>
                    <a:pt x="1836" y="1619"/>
                  </a:lnTo>
                  <a:lnTo>
                    <a:pt x="1830" y="1639"/>
                  </a:lnTo>
                  <a:lnTo>
                    <a:pt x="1823" y="1659"/>
                  </a:lnTo>
                  <a:lnTo>
                    <a:pt x="1815" y="1679"/>
                  </a:lnTo>
                  <a:lnTo>
                    <a:pt x="1811" y="1688"/>
                  </a:lnTo>
                  <a:lnTo>
                    <a:pt x="1806" y="1697"/>
                  </a:lnTo>
                  <a:lnTo>
                    <a:pt x="1798" y="1715"/>
                  </a:lnTo>
                  <a:lnTo>
                    <a:pt x="1788" y="1733"/>
                  </a:lnTo>
                  <a:lnTo>
                    <a:pt x="1778" y="1750"/>
                  </a:lnTo>
                  <a:lnTo>
                    <a:pt x="1768" y="1765"/>
                  </a:lnTo>
                  <a:lnTo>
                    <a:pt x="1757" y="1781"/>
                  </a:lnTo>
                  <a:lnTo>
                    <a:pt x="1745" y="1796"/>
                  </a:lnTo>
                  <a:lnTo>
                    <a:pt x="1733" y="1810"/>
                  </a:lnTo>
                  <a:lnTo>
                    <a:pt x="1721" y="1825"/>
                  </a:lnTo>
                  <a:lnTo>
                    <a:pt x="1707" y="1837"/>
                  </a:lnTo>
                  <a:lnTo>
                    <a:pt x="1693" y="1851"/>
                  </a:lnTo>
                  <a:lnTo>
                    <a:pt x="1679" y="1862"/>
                  </a:lnTo>
                  <a:lnTo>
                    <a:pt x="1663" y="1874"/>
                  </a:lnTo>
                  <a:lnTo>
                    <a:pt x="1648" y="1884"/>
                  </a:lnTo>
                  <a:lnTo>
                    <a:pt x="1831" y="2178"/>
                  </a:lnTo>
                  <a:lnTo>
                    <a:pt x="1607" y="2282"/>
                  </a:lnTo>
                  <a:lnTo>
                    <a:pt x="1413" y="1965"/>
                  </a:lnTo>
                  <a:lnTo>
                    <a:pt x="1402" y="1969"/>
                  </a:lnTo>
                  <a:lnTo>
                    <a:pt x="1396" y="1970"/>
                  </a:lnTo>
                  <a:lnTo>
                    <a:pt x="1389" y="1971"/>
                  </a:lnTo>
                  <a:lnTo>
                    <a:pt x="1375" y="1973"/>
                  </a:lnTo>
                  <a:lnTo>
                    <a:pt x="1359" y="1975"/>
                  </a:lnTo>
                  <a:lnTo>
                    <a:pt x="1342" y="1977"/>
                  </a:lnTo>
                  <a:lnTo>
                    <a:pt x="1323" y="1978"/>
                  </a:lnTo>
                  <a:lnTo>
                    <a:pt x="1303" y="1978"/>
                  </a:lnTo>
                  <a:lnTo>
                    <a:pt x="1280" y="1978"/>
                  </a:lnTo>
                  <a:close/>
                  <a:moveTo>
                    <a:pt x="3107" y="0"/>
                  </a:moveTo>
                  <a:lnTo>
                    <a:pt x="2987" y="0"/>
                  </a:lnTo>
                  <a:lnTo>
                    <a:pt x="2359" y="0"/>
                  </a:lnTo>
                  <a:lnTo>
                    <a:pt x="1732" y="0"/>
                  </a:lnTo>
                  <a:lnTo>
                    <a:pt x="1103" y="0"/>
                  </a:lnTo>
                  <a:lnTo>
                    <a:pt x="476" y="0"/>
                  </a:lnTo>
                  <a:lnTo>
                    <a:pt x="0" y="475"/>
                  </a:lnTo>
                  <a:lnTo>
                    <a:pt x="0" y="1271"/>
                  </a:lnTo>
                  <a:lnTo>
                    <a:pt x="0" y="2066"/>
                  </a:lnTo>
                  <a:lnTo>
                    <a:pt x="0" y="2197"/>
                  </a:lnTo>
                  <a:lnTo>
                    <a:pt x="0" y="2526"/>
                  </a:lnTo>
                  <a:lnTo>
                    <a:pt x="330" y="2526"/>
                  </a:lnTo>
                  <a:lnTo>
                    <a:pt x="450" y="2526"/>
                  </a:lnTo>
                  <a:lnTo>
                    <a:pt x="1078" y="2526"/>
                  </a:lnTo>
                  <a:lnTo>
                    <a:pt x="1706" y="2526"/>
                  </a:lnTo>
                  <a:lnTo>
                    <a:pt x="2333" y="2526"/>
                  </a:lnTo>
                  <a:lnTo>
                    <a:pt x="2961" y="2526"/>
                  </a:lnTo>
                  <a:lnTo>
                    <a:pt x="3438" y="2051"/>
                  </a:lnTo>
                  <a:lnTo>
                    <a:pt x="3438" y="1255"/>
                  </a:lnTo>
                  <a:lnTo>
                    <a:pt x="3438" y="460"/>
                  </a:lnTo>
                  <a:lnTo>
                    <a:pt x="3438" y="329"/>
                  </a:lnTo>
                  <a:lnTo>
                    <a:pt x="3438" y="0"/>
                  </a:lnTo>
                  <a:lnTo>
                    <a:pt x="3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09806897"/>
      </p:ext>
    </p:extLst>
  </p:cSld>
  <p:clrMapOvr>
    <a:masterClrMapping/>
  </p:clrMapOvr>
  <p:transition spd="med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0863" y="1844675"/>
            <a:ext cx="5257105" cy="4321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FBD71-E284-497B-977E-BF771565ACD7}" type="datetime3">
              <a:rPr lang="en-US" smtClean="0"/>
              <a:t>21 June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384031" y="1844675"/>
            <a:ext cx="5257105" cy="4321175"/>
          </a:xfrm>
          <a:prstGeom prst="snip2DiagRect">
            <a:avLst>
              <a:gd name="adj1" fmla="val 2308"/>
              <a:gd name="adj2" fmla="val 0"/>
            </a:avLst>
          </a:prstGeo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550863" y="476673"/>
            <a:ext cx="11090275" cy="216024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12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697208485"/>
      </p:ext>
    </p:extLst>
  </p:cSld>
  <p:clrMapOvr>
    <a:masterClrMapping/>
  </p:clrMapOvr>
  <p:transition spd="med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844673"/>
          </a:xfrm>
          <a:custGeom>
            <a:avLst/>
            <a:gdLst/>
            <a:ahLst/>
            <a:cxnLst/>
            <a:rect l="l" t="t" r="r" b="b"/>
            <a:pathLst>
              <a:path w="12192000" h="1844673">
                <a:moveTo>
                  <a:pt x="0" y="0"/>
                </a:moveTo>
                <a:lnTo>
                  <a:pt x="12192000" y="0"/>
                </a:lnTo>
                <a:lnTo>
                  <a:pt x="12192000" y="1412775"/>
                </a:lnTo>
                <a:lnTo>
                  <a:pt x="12192000" y="1412776"/>
                </a:lnTo>
                <a:lnTo>
                  <a:pt x="12191969" y="1412776"/>
                </a:lnTo>
                <a:lnTo>
                  <a:pt x="0" y="1844673"/>
                </a:lnTo>
                <a:lnTo>
                  <a:pt x="0" y="1412776"/>
                </a:lnTo>
                <a:lnTo>
                  <a:pt x="0" y="141277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448300" y="1412777"/>
            <a:ext cx="6743700" cy="5445225"/>
          </a:xfrm>
          <a:custGeom>
            <a:avLst/>
            <a:gdLst/>
            <a:ahLst/>
            <a:cxnLst/>
            <a:rect l="l" t="t" r="r" b="b"/>
            <a:pathLst>
              <a:path w="6743700" h="5445225">
                <a:moveTo>
                  <a:pt x="6743669" y="0"/>
                </a:moveTo>
                <a:lnTo>
                  <a:pt x="6743700" y="0"/>
                </a:lnTo>
                <a:lnTo>
                  <a:pt x="6743700" y="5445225"/>
                </a:lnTo>
                <a:lnTo>
                  <a:pt x="0" y="5445225"/>
                </a:lnTo>
                <a:lnTo>
                  <a:pt x="0" y="5445224"/>
                </a:lnTo>
                <a:lnTo>
                  <a:pt x="1295400" y="5445224"/>
                </a:lnTo>
                <a:lnTo>
                  <a:pt x="309908" y="227914"/>
                </a:lnTo>
                <a:close/>
              </a:path>
            </a:pathLst>
          </a:custGeom>
          <a:solidFill>
            <a:schemeClr val="accent2"/>
          </a:solidFill>
        </p:spPr>
        <p:txBody>
          <a:bodyPr tIns="216000"/>
          <a:lstStyle>
            <a:lvl1pPr marL="0" indent="0" algn="r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 (</a:t>
            </a:r>
            <a:r>
              <a:rPr lang="en-US"/>
              <a:t>Download more pictures from brand.qt.io</a:t>
            </a:r>
            <a:r>
              <a:rPr lang="en-GB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7EF2-4523-4BEE-A7B1-C63194E17AF0}" type="datetime3">
              <a:rPr lang="en-US" smtClean="0"/>
              <a:t>21 June 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55913" y="6381328"/>
            <a:ext cx="8136632" cy="143297"/>
          </a:xfrm>
        </p:spPr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0863" y="476673"/>
            <a:ext cx="11090275" cy="216024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12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550863" y="2205038"/>
            <a:ext cx="4897437" cy="3816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5"/>
          </p:nvPr>
        </p:nvSpPr>
        <p:spPr>
          <a:xfrm>
            <a:off x="11151343" y="6165850"/>
            <a:ext cx="489795" cy="3600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5427669"/>
      </p:ext>
    </p:extLst>
  </p:cSld>
  <p:clrMapOvr>
    <a:masterClrMapping/>
  </p:clrMapOvr>
  <p:transition spd="med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W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0863" y="4437112"/>
            <a:ext cx="11090275" cy="1728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59BCD-15DD-442A-8725-EFBDAFFC98C5}" type="datetime3">
              <a:rPr lang="en-US" smtClean="0"/>
              <a:t>21 June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50863" y="1844675"/>
            <a:ext cx="11090275" cy="2304405"/>
          </a:xfrm>
          <a:prstGeom prst="snip2DiagRect">
            <a:avLst>
              <a:gd name="adj1" fmla="val 4316"/>
              <a:gd name="adj2" fmla="val 0"/>
            </a:avLst>
          </a:prstGeo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50863" y="4293096"/>
            <a:ext cx="110902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550863" y="476673"/>
            <a:ext cx="11090275" cy="216024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12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197292109"/>
      </p:ext>
    </p:extLst>
  </p:cSld>
  <p:clrMapOvr>
    <a:masterClrMapping/>
  </p:clrMapOvr>
  <p:transition spd="med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1/4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0863" y="1844675"/>
            <a:ext cx="8281441" cy="4321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3B801-8151-4E71-B7CB-6636FA871B29}" type="datetime3">
              <a:rPr lang="en-US" smtClean="0"/>
              <a:t>21 June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120336" y="1844675"/>
            <a:ext cx="2520800" cy="4321175"/>
          </a:xfrm>
          <a:prstGeom prst="snip2DiagRect">
            <a:avLst>
              <a:gd name="adj1" fmla="val 3911"/>
              <a:gd name="adj2" fmla="val 0"/>
            </a:avLst>
          </a:prstGeo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550863" y="476673"/>
            <a:ext cx="11090275" cy="216024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12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1510309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1/2 Picture 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479425" y="0"/>
                </a:moveTo>
                <a:lnTo>
                  <a:pt x="6096000" y="0"/>
                </a:lnTo>
                <a:lnTo>
                  <a:pt x="6096000" y="6378574"/>
                </a:lnTo>
                <a:lnTo>
                  <a:pt x="5616575" y="6857999"/>
                </a:lnTo>
                <a:lnTo>
                  <a:pt x="6096000" y="6857999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9425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GB"/>
              <a:t>Click icon to add picture (</a:t>
            </a:r>
            <a:r>
              <a:rPr lang="en-US"/>
              <a:t>Download more pictures from brand.qt.io</a:t>
            </a:r>
            <a:r>
              <a:rPr lang="en-GB"/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6814826-7562-488C-AB77-F55B33C7CF84}" type="datetime3">
              <a:rPr lang="en-US" smtClean="0"/>
              <a:t>21 June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The Qt Company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551557" y="1844675"/>
            <a:ext cx="5257106" cy="43211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50863" y="692149"/>
            <a:ext cx="5257799" cy="936626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6204558"/>
      </p:ext>
    </p:extLst>
  </p:cSld>
  <p:clrMapOvr>
    <a:masterClrMapping/>
  </p:clrMapOvr>
  <p:transition spd="med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12E46-74F0-4B0A-95F4-3580E33DDE19}" type="datetime3">
              <a:rPr lang="en-US" smtClean="0"/>
              <a:t>21 June 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50862" y="1844675"/>
            <a:ext cx="11090275" cy="4321175"/>
          </a:xfrm>
          <a:prstGeom prst="snip2DiagRect">
            <a:avLst>
              <a:gd name="adj1" fmla="val 230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0863" y="476673"/>
            <a:ext cx="11090275" cy="216024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12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603936878"/>
      </p:ext>
    </p:extLst>
  </p:cSld>
  <p:clrMapOvr>
    <a:masterClrMapping/>
  </p:clrMapOvr>
  <p:transition spd="med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12192000" cy="4581128"/>
          </a:xfrm>
          <a:prstGeom prst="rect">
            <a:avLst/>
          </a:prstGeom>
          <a:solidFill>
            <a:srgbClr val="DBD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Rectangl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844673"/>
          </a:xfrm>
          <a:custGeom>
            <a:avLst/>
            <a:gdLst/>
            <a:ahLst/>
            <a:cxnLst/>
            <a:rect l="l" t="t" r="r" b="b"/>
            <a:pathLst>
              <a:path w="12192000" h="1844673">
                <a:moveTo>
                  <a:pt x="0" y="0"/>
                </a:moveTo>
                <a:lnTo>
                  <a:pt x="12192000" y="0"/>
                </a:lnTo>
                <a:lnTo>
                  <a:pt x="12192000" y="1412775"/>
                </a:lnTo>
                <a:lnTo>
                  <a:pt x="12192000" y="1412776"/>
                </a:lnTo>
                <a:lnTo>
                  <a:pt x="12191969" y="1412776"/>
                </a:lnTo>
                <a:lnTo>
                  <a:pt x="0" y="1844673"/>
                </a:lnTo>
                <a:lnTo>
                  <a:pt x="0" y="1412776"/>
                </a:lnTo>
                <a:lnTo>
                  <a:pt x="0" y="141277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550863" y="476673"/>
            <a:ext cx="11090275" cy="216024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12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1C430-5428-486A-9B3A-F1759ED21023}" type="datetime3">
              <a:rPr lang="en-US" smtClean="0"/>
              <a:t>21 June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5913" y="6381328"/>
            <a:ext cx="8136632" cy="143297"/>
          </a:xfrm>
        </p:spPr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3"/>
          </p:nvPr>
        </p:nvSpPr>
        <p:spPr>
          <a:xfrm>
            <a:off x="550863" y="1844675"/>
            <a:ext cx="11090275" cy="2448421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chart</a:t>
            </a:r>
            <a:endParaRPr lang="fi-FI"/>
          </a:p>
        </p:txBody>
      </p:sp>
      <p:grpSp>
        <p:nvGrpSpPr>
          <p:cNvPr id="9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51163" y="6165850"/>
            <a:ext cx="489975" cy="360040"/>
            <a:chOff x="11151163" y="6165850"/>
            <a:chExt cx="489975" cy="360040"/>
          </a:xfrm>
        </p:grpSpPr>
        <p:sp>
          <p:nvSpPr>
            <p:cNvPr id="10" name="Snip Diagonal Corner Rectangle 9"/>
            <p:cNvSpPr/>
            <p:nvPr userDrawn="1"/>
          </p:nvSpPr>
          <p:spPr>
            <a:xfrm>
              <a:off x="11151538" y="6165850"/>
              <a:ext cx="489600" cy="360040"/>
            </a:xfrm>
            <a:prstGeom prst="snip2DiagRect">
              <a:avLst>
                <a:gd name="adj1" fmla="val 1960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2" name="Freeform 6"/>
            <p:cNvSpPr>
              <a:spLocks noChangeAspect="1" noEditPoints="1"/>
            </p:cNvSpPr>
            <p:nvPr userDrawn="1"/>
          </p:nvSpPr>
          <p:spPr bwMode="auto">
            <a:xfrm>
              <a:off x="11151163" y="6165850"/>
              <a:ext cx="489975" cy="360000"/>
            </a:xfrm>
            <a:custGeom>
              <a:avLst/>
              <a:gdLst>
                <a:gd name="T0" fmla="*/ 2431 w 3438"/>
                <a:gd name="T1" fmla="*/ 1652 h 2526"/>
                <a:gd name="T2" fmla="*/ 2460 w 3438"/>
                <a:gd name="T3" fmla="*/ 1720 h 2526"/>
                <a:gd name="T4" fmla="*/ 2533 w 3438"/>
                <a:gd name="T5" fmla="*/ 1741 h 2526"/>
                <a:gd name="T6" fmla="*/ 2577 w 3438"/>
                <a:gd name="T7" fmla="*/ 1947 h 2526"/>
                <a:gd name="T8" fmla="*/ 2406 w 3438"/>
                <a:gd name="T9" fmla="*/ 1943 h 2526"/>
                <a:gd name="T10" fmla="*/ 2298 w 3438"/>
                <a:gd name="T11" fmla="*/ 1903 h 2526"/>
                <a:gd name="T12" fmla="*/ 2226 w 3438"/>
                <a:gd name="T13" fmla="*/ 1815 h 2526"/>
                <a:gd name="T14" fmla="*/ 2192 w 3438"/>
                <a:gd name="T15" fmla="*/ 1655 h 2526"/>
                <a:gd name="T16" fmla="*/ 2188 w 3438"/>
                <a:gd name="T17" fmla="*/ 842 h 2526"/>
                <a:gd name="T18" fmla="*/ 1012 w 3438"/>
                <a:gd name="T19" fmla="*/ 1663 h 2526"/>
                <a:gd name="T20" fmla="*/ 1105 w 3438"/>
                <a:gd name="T21" fmla="*/ 1736 h 2526"/>
                <a:gd name="T22" fmla="*/ 1218 w 3438"/>
                <a:gd name="T23" fmla="*/ 1764 h 2526"/>
                <a:gd name="T24" fmla="*/ 1376 w 3438"/>
                <a:gd name="T25" fmla="*/ 1760 h 2526"/>
                <a:gd name="T26" fmla="*/ 1481 w 3438"/>
                <a:gd name="T27" fmla="*/ 1724 h 2526"/>
                <a:gd name="T28" fmla="*/ 1553 w 3438"/>
                <a:gd name="T29" fmla="*/ 1657 h 2526"/>
                <a:gd name="T30" fmla="*/ 1603 w 3438"/>
                <a:gd name="T31" fmla="*/ 1536 h 2526"/>
                <a:gd name="T32" fmla="*/ 1633 w 3438"/>
                <a:gd name="T33" fmla="*/ 1326 h 2526"/>
                <a:gd name="T34" fmla="*/ 1628 w 3438"/>
                <a:gd name="T35" fmla="*/ 1050 h 2526"/>
                <a:gd name="T36" fmla="*/ 1585 w 3438"/>
                <a:gd name="T37" fmla="*/ 844 h 2526"/>
                <a:gd name="T38" fmla="*/ 1514 w 3438"/>
                <a:gd name="T39" fmla="*/ 729 h 2526"/>
                <a:gd name="T40" fmla="*/ 1425 w 3438"/>
                <a:gd name="T41" fmla="*/ 675 h 2526"/>
                <a:gd name="T42" fmla="*/ 1280 w 3438"/>
                <a:gd name="T43" fmla="*/ 653 h 2526"/>
                <a:gd name="T44" fmla="*/ 1154 w 3438"/>
                <a:gd name="T45" fmla="*/ 669 h 2526"/>
                <a:gd name="T46" fmla="*/ 1046 w 3438"/>
                <a:gd name="T47" fmla="*/ 729 h 2526"/>
                <a:gd name="T48" fmla="*/ 985 w 3438"/>
                <a:gd name="T49" fmla="*/ 815 h 2526"/>
                <a:gd name="T50" fmla="*/ 938 w 3438"/>
                <a:gd name="T51" fmla="*/ 990 h 2526"/>
                <a:gd name="T52" fmla="*/ 923 w 3438"/>
                <a:gd name="T53" fmla="*/ 1254 h 2526"/>
                <a:gd name="T54" fmla="*/ 947 w 3438"/>
                <a:gd name="T55" fmla="*/ 1497 h 2526"/>
                <a:gd name="T56" fmla="*/ 998 w 3438"/>
                <a:gd name="T57" fmla="*/ 1641 h 2526"/>
                <a:gd name="T58" fmla="*/ 1142 w 3438"/>
                <a:gd name="T59" fmla="*/ 1970 h 2526"/>
                <a:gd name="T60" fmla="*/ 992 w 3438"/>
                <a:gd name="T61" fmla="*/ 1933 h 2526"/>
                <a:gd name="T62" fmla="*/ 864 w 3438"/>
                <a:gd name="T63" fmla="*/ 1857 h 2526"/>
                <a:gd name="T64" fmla="*/ 798 w 3438"/>
                <a:gd name="T65" fmla="*/ 1784 h 2526"/>
                <a:gd name="T66" fmla="*/ 731 w 3438"/>
                <a:gd name="T67" fmla="*/ 1645 h 2526"/>
                <a:gd name="T68" fmla="*/ 681 w 3438"/>
                <a:gd name="T69" fmla="*/ 1402 h 2526"/>
                <a:gd name="T70" fmla="*/ 674 w 3438"/>
                <a:gd name="T71" fmla="*/ 1124 h 2526"/>
                <a:gd name="T72" fmla="*/ 716 w 3438"/>
                <a:gd name="T73" fmla="*/ 839 h 2526"/>
                <a:gd name="T74" fmla="*/ 777 w 3438"/>
                <a:gd name="T75" fmla="*/ 684 h 2526"/>
                <a:gd name="T76" fmla="*/ 856 w 3438"/>
                <a:gd name="T77" fmla="*/ 579 h 2526"/>
                <a:gd name="T78" fmla="*/ 966 w 3438"/>
                <a:gd name="T79" fmla="*/ 502 h 2526"/>
                <a:gd name="T80" fmla="*/ 1125 w 3438"/>
                <a:gd name="T81" fmla="*/ 454 h 2526"/>
                <a:gd name="T82" fmla="*/ 1301 w 3438"/>
                <a:gd name="T83" fmla="*/ 443 h 2526"/>
                <a:gd name="T84" fmla="*/ 1471 w 3438"/>
                <a:gd name="T85" fmla="*/ 461 h 2526"/>
                <a:gd name="T86" fmla="*/ 1634 w 3438"/>
                <a:gd name="T87" fmla="*/ 524 h 2526"/>
                <a:gd name="T88" fmla="*/ 1723 w 3438"/>
                <a:gd name="T89" fmla="*/ 599 h 2526"/>
                <a:gd name="T90" fmla="*/ 1809 w 3438"/>
                <a:gd name="T91" fmla="*/ 740 h 2526"/>
                <a:gd name="T92" fmla="*/ 1867 w 3438"/>
                <a:gd name="T93" fmla="*/ 951 h 2526"/>
                <a:gd name="T94" fmla="*/ 1885 w 3438"/>
                <a:gd name="T95" fmla="*/ 1250 h 2526"/>
                <a:gd name="T96" fmla="*/ 1871 w 3438"/>
                <a:gd name="T97" fmla="*/ 1454 h 2526"/>
                <a:gd name="T98" fmla="*/ 1830 w 3438"/>
                <a:gd name="T99" fmla="*/ 1639 h 2526"/>
                <a:gd name="T100" fmla="*/ 1768 w 3438"/>
                <a:gd name="T101" fmla="*/ 1765 h 2526"/>
                <a:gd name="T102" fmla="*/ 1663 w 3438"/>
                <a:gd name="T103" fmla="*/ 1874 h 2526"/>
                <a:gd name="T104" fmla="*/ 1375 w 3438"/>
                <a:gd name="T105" fmla="*/ 1973 h 2526"/>
                <a:gd name="T106" fmla="*/ 2359 w 3438"/>
                <a:gd name="T107" fmla="*/ 0 h 2526"/>
                <a:gd name="T108" fmla="*/ 0 w 3438"/>
                <a:gd name="T109" fmla="*/ 2526 h 2526"/>
                <a:gd name="T110" fmla="*/ 3438 w 3438"/>
                <a:gd name="T111" fmla="*/ 1255 h 2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38" h="2526">
                  <a:moveTo>
                    <a:pt x="2724" y="1043"/>
                  </a:moveTo>
                  <a:lnTo>
                    <a:pt x="2423" y="1043"/>
                  </a:lnTo>
                  <a:lnTo>
                    <a:pt x="2423" y="1521"/>
                  </a:lnTo>
                  <a:lnTo>
                    <a:pt x="2423" y="1553"/>
                  </a:lnTo>
                  <a:lnTo>
                    <a:pt x="2424" y="1582"/>
                  </a:lnTo>
                  <a:lnTo>
                    <a:pt x="2425" y="1608"/>
                  </a:lnTo>
                  <a:lnTo>
                    <a:pt x="2428" y="1632"/>
                  </a:lnTo>
                  <a:lnTo>
                    <a:pt x="2431" y="1652"/>
                  </a:lnTo>
                  <a:lnTo>
                    <a:pt x="2434" y="1670"/>
                  </a:lnTo>
                  <a:lnTo>
                    <a:pt x="2438" y="1684"/>
                  </a:lnTo>
                  <a:lnTo>
                    <a:pt x="2442" y="1697"/>
                  </a:lnTo>
                  <a:lnTo>
                    <a:pt x="2446" y="1702"/>
                  </a:lnTo>
                  <a:lnTo>
                    <a:pt x="2449" y="1707"/>
                  </a:lnTo>
                  <a:lnTo>
                    <a:pt x="2452" y="1711"/>
                  </a:lnTo>
                  <a:lnTo>
                    <a:pt x="2456" y="1716"/>
                  </a:lnTo>
                  <a:lnTo>
                    <a:pt x="2460" y="1720"/>
                  </a:lnTo>
                  <a:lnTo>
                    <a:pt x="2466" y="1724"/>
                  </a:lnTo>
                  <a:lnTo>
                    <a:pt x="2477" y="1729"/>
                  </a:lnTo>
                  <a:lnTo>
                    <a:pt x="2491" y="1735"/>
                  </a:lnTo>
                  <a:lnTo>
                    <a:pt x="2499" y="1736"/>
                  </a:lnTo>
                  <a:lnTo>
                    <a:pt x="2506" y="1738"/>
                  </a:lnTo>
                  <a:lnTo>
                    <a:pt x="2514" y="1739"/>
                  </a:lnTo>
                  <a:lnTo>
                    <a:pt x="2523" y="1739"/>
                  </a:lnTo>
                  <a:lnTo>
                    <a:pt x="2533" y="1741"/>
                  </a:lnTo>
                  <a:lnTo>
                    <a:pt x="2542" y="1741"/>
                  </a:lnTo>
                  <a:lnTo>
                    <a:pt x="2722" y="1734"/>
                  </a:lnTo>
                  <a:lnTo>
                    <a:pt x="2732" y="1923"/>
                  </a:lnTo>
                  <a:lnTo>
                    <a:pt x="2697" y="1929"/>
                  </a:lnTo>
                  <a:lnTo>
                    <a:pt x="2664" y="1935"/>
                  </a:lnTo>
                  <a:lnTo>
                    <a:pt x="2633" y="1941"/>
                  </a:lnTo>
                  <a:lnTo>
                    <a:pt x="2603" y="1944"/>
                  </a:lnTo>
                  <a:lnTo>
                    <a:pt x="2577" y="1947"/>
                  </a:lnTo>
                  <a:lnTo>
                    <a:pt x="2553" y="1950"/>
                  </a:lnTo>
                  <a:lnTo>
                    <a:pt x="2530" y="1951"/>
                  </a:lnTo>
                  <a:lnTo>
                    <a:pt x="2510" y="1952"/>
                  </a:lnTo>
                  <a:lnTo>
                    <a:pt x="2487" y="1951"/>
                  </a:lnTo>
                  <a:lnTo>
                    <a:pt x="2466" y="1950"/>
                  </a:lnTo>
                  <a:lnTo>
                    <a:pt x="2445" y="1948"/>
                  </a:lnTo>
                  <a:lnTo>
                    <a:pt x="2425" y="1946"/>
                  </a:lnTo>
                  <a:lnTo>
                    <a:pt x="2406" y="1943"/>
                  </a:lnTo>
                  <a:lnTo>
                    <a:pt x="2388" y="1939"/>
                  </a:lnTo>
                  <a:lnTo>
                    <a:pt x="2370" y="1935"/>
                  </a:lnTo>
                  <a:lnTo>
                    <a:pt x="2362" y="1933"/>
                  </a:lnTo>
                  <a:lnTo>
                    <a:pt x="2354" y="1930"/>
                  </a:lnTo>
                  <a:lnTo>
                    <a:pt x="2339" y="1925"/>
                  </a:lnTo>
                  <a:lnTo>
                    <a:pt x="2324" y="1918"/>
                  </a:lnTo>
                  <a:lnTo>
                    <a:pt x="2311" y="1911"/>
                  </a:lnTo>
                  <a:lnTo>
                    <a:pt x="2298" y="1903"/>
                  </a:lnTo>
                  <a:lnTo>
                    <a:pt x="2286" y="1896"/>
                  </a:lnTo>
                  <a:lnTo>
                    <a:pt x="2276" y="1887"/>
                  </a:lnTo>
                  <a:lnTo>
                    <a:pt x="2265" y="1877"/>
                  </a:lnTo>
                  <a:lnTo>
                    <a:pt x="2256" y="1866"/>
                  </a:lnTo>
                  <a:lnTo>
                    <a:pt x="2249" y="1855"/>
                  </a:lnTo>
                  <a:lnTo>
                    <a:pt x="2241" y="1843"/>
                  </a:lnTo>
                  <a:lnTo>
                    <a:pt x="2233" y="1829"/>
                  </a:lnTo>
                  <a:lnTo>
                    <a:pt x="2226" y="1815"/>
                  </a:lnTo>
                  <a:lnTo>
                    <a:pt x="2220" y="1799"/>
                  </a:lnTo>
                  <a:lnTo>
                    <a:pt x="2215" y="1782"/>
                  </a:lnTo>
                  <a:lnTo>
                    <a:pt x="2209" y="1764"/>
                  </a:lnTo>
                  <a:lnTo>
                    <a:pt x="2205" y="1744"/>
                  </a:lnTo>
                  <a:lnTo>
                    <a:pt x="2201" y="1724"/>
                  </a:lnTo>
                  <a:lnTo>
                    <a:pt x="2198" y="1702"/>
                  </a:lnTo>
                  <a:lnTo>
                    <a:pt x="2195" y="1679"/>
                  </a:lnTo>
                  <a:lnTo>
                    <a:pt x="2192" y="1655"/>
                  </a:lnTo>
                  <a:lnTo>
                    <a:pt x="2190" y="1630"/>
                  </a:lnTo>
                  <a:lnTo>
                    <a:pt x="2189" y="1603"/>
                  </a:lnTo>
                  <a:lnTo>
                    <a:pt x="2188" y="1575"/>
                  </a:lnTo>
                  <a:lnTo>
                    <a:pt x="2188" y="1547"/>
                  </a:lnTo>
                  <a:lnTo>
                    <a:pt x="2188" y="1043"/>
                  </a:lnTo>
                  <a:lnTo>
                    <a:pt x="2021" y="1043"/>
                  </a:lnTo>
                  <a:lnTo>
                    <a:pt x="2021" y="842"/>
                  </a:lnTo>
                  <a:lnTo>
                    <a:pt x="2188" y="842"/>
                  </a:lnTo>
                  <a:lnTo>
                    <a:pt x="2188" y="526"/>
                  </a:lnTo>
                  <a:lnTo>
                    <a:pt x="2423" y="526"/>
                  </a:lnTo>
                  <a:lnTo>
                    <a:pt x="2423" y="842"/>
                  </a:lnTo>
                  <a:lnTo>
                    <a:pt x="2724" y="842"/>
                  </a:lnTo>
                  <a:lnTo>
                    <a:pt x="2724" y="1043"/>
                  </a:lnTo>
                  <a:close/>
                  <a:moveTo>
                    <a:pt x="998" y="1641"/>
                  </a:moveTo>
                  <a:lnTo>
                    <a:pt x="1007" y="1656"/>
                  </a:lnTo>
                  <a:lnTo>
                    <a:pt x="1012" y="1663"/>
                  </a:lnTo>
                  <a:lnTo>
                    <a:pt x="1018" y="1670"/>
                  </a:lnTo>
                  <a:lnTo>
                    <a:pt x="1029" y="1683"/>
                  </a:lnTo>
                  <a:lnTo>
                    <a:pt x="1043" y="1696"/>
                  </a:lnTo>
                  <a:lnTo>
                    <a:pt x="1056" y="1707"/>
                  </a:lnTo>
                  <a:lnTo>
                    <a:pt x="1072" y="1718"/>
                  </a:lnTo>
                  <a:lnTo>
                    <a:pt x="1088" y="1727"/>
                  </a:lnTo>
                  <a:lnTo>
                    <a:pt x="1097" y="1732"/>
                  </a:lnTo>
                  <a:lnTo>
                    <a:pt x="1105" y="1736"/>
                  </a:lnTo>
                  <a:lnTo>
                    <a:pt x="1123" y="1743"/>
                  </a:lnTo>
                  <a:lnTo>
                    <a:pt x="1143" y="1750"/>
                  </a:lnTo>
                  <a:lnTo>
                    <a:pt x="1153" y="1753"/>
                  </a:lnTo>
                  <a:lnTo>
                    <a:pt x="1163" y="1755"/>
                  </a:lnTo>
                  <a:lnTo>
                    <a:pt x="1185" y="1760"/>
                  </a:lnTo>
                  <a:lnTo>
                    <a:pt x="1195" y="1762"/>
                  </a:lnTo>
                  <a:lnTo>
                    <a:pt x="1207" y="1763"/>
                  </a:lnTo>
                  <a:lnTo>
                    <a:pt x="1218" y="1764"/>
                  </a:lnTo>
                  <a:lnTo>
                    <a:pt x="1230" y="1765"/>
                  </a:lnTo>
                  <a:lnTo>
                    <a:pt x="1254" y="1768"/>
                  </a:lnTo>
                  <a:lnTo>
                    <a:pt x="1280" y="1768"/>
                  </a:lnTo>
                  <a:lnTo>
                    <a:pt x="1306" y="1768"/>
                  </a:lnTo>
                  <a:lnTo>
                    <a:pt x="1330" y="1765"/>
                  </a:lnTo>
                  <a:lnTo>
                    <a:pt x="1342" y="1764"/>
                  </a:lnTo>
                  <a:lnTo>
                    <a:pt x="1353" y="1763"/>
                  </a:lnTo>
                  <a:lnTo>
                    <a:pt x="1376" y="1760"/>
                  </a:lnTo>
                  <a:lnTo>
                    <a:pt x="1397" y="1755"/>
                  </a:lnTo>
                  <a:lnTo>
                    <a:pt x="1418" y="1750"/>
                  </a:lnTo>
                  <a:lnTo>
                    <a:pt x="1428" y="1747"/>
                  </a:lnTo>
                  <a:lnTo>
                    <a:pt x="1437" y="1744"/>
                  </a:lnTo>
                  <a:lnTo>
                    <a:pt x="1455" y="1736"/>
                  </a:lnTo>
                  <a:lnTo>
                    <a:pt x="1464" y="1733"/>
                  </a:lnTo>
                  <a:lnTo>
                    <a:pt x="1473" y="1728"/>
                  </a:lnTo>
                  <a:lnTo>
                    <a:pt x="1481" y="1724"/>
                  </a:lnTo>
                  <a:lnTo>
                    <a:pt x="1489" y="1719"/>
                  </a:lnTo>
                  <a:lnTo>
                    <a:pt x="1503" y="1708"/>
                  </a:lnTo>
                  <a:lnTo>
                    <a:pt x="1510" y="1703"/>
                  </a:lnTo>
                  <a:lnTo>
                    <a:pt x="1517" y="1697"/>
                  </a:lnTo>
                  <a:lnTo>
                    <a:pt x="1530" y="1685"/>
                  </a:lnTo>
                  <a:lnTo>
                    <a:pt x="1536" y="1679"/>
                  </a:lnTo>
                  <a:lnTo>
                    <a:pt x="1541" y="1672"/>
                  </a:lnTo>
                  <a:lnTo>
                    <a:pt x="1553" y="1657"/>
                  </a:lnTo>
                  <a:lnTo>
                    <a:pt x="1562" y="1643"/>
                  </a:lnTo>
                  <a:lnTo>
                    <a:pt x="1571" y="1626"/>
                  </a:lnTo>
                  <a:lnTo>
                    <a:pt x="1579" y="1609"/>
                  </a:lnTo>
                  <a:lnTo>
                    <a:pt x="1583" y="1599"/>
                  </a:lnTo>
                  <a:lnTo>
                    <a:pt x="1587" y="1590"/>
                  </a:lnTo>
                  <a:lnTo>
                    <a:pt x="1594" y="1570"/>
                  </a:lnTo>
                  <a:lnTo>
                    <a:pt x="1600" y="1547"/>
                  </a:lnTo>
                  <a:lnTo>
                    <a:pt x="1603" y="1536"/>
                  </a:lnTo>
                  <a:lnTo>
                    <a:pt x="1607" y="1525"/>
                  </a:lnTo>
                  <a:lnTo>
                    <a:pt x="1612" y="1500"/>
                  </a:lnTo>
                  <a:lnTo>
                    <a:pt x="1617" y="1474"/>
                  </a:lnTo>
                  <a:lnTo>
                    <a:pt x="1621" y="1447"/>
                  </a:lnTo>
                  <a:lnTo>
                    <a:pt x="1625" y="1419"/>
                  </a:lnTo>
                  <a:lnTo>
                    <a:pt x="1628" y="1389"/>
                  </a:lnTo>
                  <a:lnTo>
                    <a:pt x="1630" y="1359"/>
                  </a:lnTo>
                  <a:lnTo>
                    <a:pt x="1633" y="1326"/>
                  </a:lnTo>
                  <a:lnTo>
                    <a:pt x="1634" y="1292"/>
                  </a:lnTo>
                  <a:lnTo>
                    <a:pt x="1635" y="1256"/>
                  </a:lnTo>
                  <a:lnTo>
                    <a:pt x="1635" y="1220"/>
                  </a:lnTo>
                  <a:lnTo>
                    <a:pt x="1635" y="1183"/>
                  </a:lnTo>
                  <a:lnTo>
                    <a:pt x="1634" y="1148"/>
                  </a:lnTo>
                  <a:lnTo>
                    <a:pt x="1633" y="1115"/>
                  </a:lnTo>
                  <a:lnTo>
                    <a:pt x="1630" y="1081"/>
                  </a:lnTo>
                  <a:lnTo>
                    <a:pt x="1628" y="1050"/>
                  </a:lnTo>
                  <a:lnTo>
                    <a:pt x="1625" y="1020"/>
                  </a:lnTo>
                  <a:lnTo>
                    <a:pt x="1620" y="991"/>
                  </a:lnTo>
                  <a:lnTo>
                    <a:pt x="1616" y="963"/>
                  </a:lnTo>
                  <a:lnTo>
                    <a:pt x="1611" y="937"/>
                  </a:lnTo>
                  <a:lnTo>
                    <a:pt x="1606" y="911"/>
                  </a:lnTo>
                  <a:lnTo>
                    <a:pt x="1600" y="888"/>
                  </a:lnTo>
                  <a:lnTo>
                    <a:pt x="1593" y="865"/>
                  </a:lnTo>
                  <a:lnTo>
                    <a:pt x="1585" y="844"/>
                  </a:lnTo>
                  <a:lnTo>
                    <a:pt x="1578" y="824"/>
                  </a:lnTo>
                  <a:lnTo>
                    <a:pt x="1568" y="806"/>
                  </a:lnTo>
                  <a:lnTo>
                    <a:pt x="1559" y="788"/>
                  </a:lnTo>
                  <a:lnTo>
                    <a:pt x="1550" y="772"/>
                  </a:lnTo>
                  <a:lnTo>
                    <a:pt x="1545" y="764"/>
                  </a:lnTo>
                  <a:lnTo>
                    <a:pt x="1539" y="756"/>
                  </a:lnTo>
                  <a:lnTo>
                    <a:pt x="1527" y="742"/>
                  </a:lnTo>
                  <a:lnTo>
                    <a:pt x="1514" y="729"/>
                  </a:lnTo>
                  <a:lnTo>
                    <a:pt x="1508" y="723"/>
                  </a:lnTo>
                  <a:lnTo>
                    <a:pt x="1500" y="717"/>
                  </a:lnTo>
                  <a:lnTo>
                    <a:pt x="1493" y="711"/>
                  </a:lnTo>
                  <a:lnTo>
                    <a:pt x="1485" y="706"/>
                  </a:lnTo>
                  <a:lnTo>
                    <a:pt x="1469" y="696"/>
                  </a:lnTo>
                  <a:lnTo>
                    <a:pt x="1453" y="687"/>
                  </a:lnTo>
                  <a:lnTo>
                    <a:pt x="1435" y="679"/>
                  </a:lnTo>
                  <a:lnTo>
                    <a:pt x="1425" y="675"/>
                  </a:lnTo>
                  <a:lnTo>
                    <a:pt x="1415" y="672"/>
                  </a:lnTo>
                  <a:lnTo>
                    <a:pt x="1395" y="666"/>
                  </a:lnTo>
                  <a:lnTo>
                    <a:pt x="1375" y="662"/>
                  </a:lnTo>
                  <a:lnTo>
                    <a:pt x="1352" y="657"/>
                  </a:lnTo>
                  <a:lnTo>
                    <a:pt x="1341" y="656"/>
                  </a:lnTo>
                  <a:lnTo>
                    <a:pt x="1330" y="655"/>
                  </a:lnTo>
                  <a:lnTo>
                    <a:pt x="1305" y="654"/>
                  </a:lnTo>
                  <a:lnTo>
                    <a:pt x="1280" y="653"/>
                  </a:lnTo>
                  <a:lnTo>
                    <a:pt x="1255" y="654"/>
                  </a:lnTo>
                  <a:lnTo>
                    <a:pt x="1243" y="654"/>
                  </a:lnTo>
                  <a:lnTo>
                    <a:pt x="1231" y="655"/>
                  </a:lnTo>
                  <a:lnTo>
                    <a:pt x="1219" y="656"/>
                  </a:lnTo>
                  <a:lnTo>
                    <a:pt x="1208" y="657"/>
                  </a:lnTo>
                  <a:lnTo>
                    <a:pt x="1186" y="662"/>
                  </a:lnTo>
                  <a:lnTo>
                    <a:pt x="1165" y="666"/>
                  </a:lnTo>
                  <a:lnTo>
                    <a:pt x="1154" y="669"/>
                  </a:lnTo>
                  <a:lnTo>
                    <a:pt x="1145" y="672"/>
                  </a:lnTo>
                  <a:lnTo>
                    <a:pt x="1126" y="679"/>
                  </a:lnTo>
                  <a:lnTo>
                    <a:pt x="1108" y="687"/>
                  </a:lnTo>
                  <a:lnTo>
                    <a:pt x="1091" y="696"/>
                  </a:lnTo>
                  <a:lnTo>
                    <a:pt x="1082" y="700"/>
                  </a:lnTo>
                  <a:lnTo>
                    <a:pt x="1074" y="706"/>
                  </a:lnTo>
                  <a:lnTo>
                    <a:pt x="1060" y="717"/>
                  </a:lnTo>
                  <a:lnTo>
                    <a:pt x="1046" y="729"/>
                  </a:lnTo>
                  <a:lnTo>
                    <a:pt x="1033" y="742"/>
                  </a:lnTo>
                  <a:lnTo>
                    <a:pt x="1026" y="748"/>
                  </a:lnTo>
                  <a:lnTo>
                    <a:pt x="1020" y="756"/>
                  </a:lnTo>
                  <a:lnTo>
                    <a:pt x="1015" y="764"/>
                  </a:lnTo>
                  <a:lnTo>
                    <a:pt x="1009" y="772"/>
                  </a:lnTo>
                  <a:lnTo>
                    <a:pt x="1000" y="788"/>
                  </a:lnTo>
                  <a:lnTo>
                    <a:pt x="990" y="806"/>
                  </a:lnTo>
                  <a:lnTo>
                    <a:pt x="985" y="815"/>
                  </a:lnTo>
                  <a:lnTo>
                    <a:pt x="982" y="824"/>
                  </a:lnTo>
                  <a:lnTo>
                    <a:pt x="974" y="844"/>
                  </a:lnTo>
                  <a:lnTo>
                    <a:pt x="966" y="865"/>
                  </a:lnTo>
                  <a:lnTo>
                    <a:pt x="959" y="888"/>
                  </a:lnTo>
                  <a:lnTo>
                    <a:pt x="953" y="911"/>
                  </a:lnTo>
                  <a:lnTo>
                    <a:pt x="947" y="936"/>
                  </a:lnTo>
                  <a:lnTo>
                    <a:pt x="942" y="963"/>
                  </a:lnTo>
                  <a:lnTo>
                    <a:pt x="938" y="990"/>
                  </a:lnTo>
                  <a:lnTo>
                    <a:pt x="933" y="1019"/>
                  </a:lnTo>
                  <a:lnTo>
                    <a:pt x="930" y="1048"/>
                  </a:lnTo>
                  <a:lnTo>
                    <a:pt x="928" y="1080"/>
                  </a:lnTo>
                  <a:lnTo>
                    <a:pt x="926" y="1112"/>
                  </a:lnTo>
                  <a:lnTo>
                    <a:pt x="924" y="1146"/>
                  </a:lnTo>
                  <a:lnTo>
                    <a:pt x="923" y="1182"/>
                  </a:lnTo>
                  <a:lnTo>
                    <a:pt x="923" y="1218"/>
                  </a:lnTo>
                  <a:lnTo>
                    <a:pt x="923" y="1254"/>
                  </a:lnTo>
                  <a:lnTo>
                    <a:pt x="924" y="1289"/>
                  </a:lnTo>
                  <a:lnTo>
                    <a:pt x="926" y="1323"/>
                  </a:lnTo>
                  <a:lnTo>
                    <a:pt x="928" y="1355"/>
                  </a:lnTo>
                  <a:lnTo>
                    <a:pt x="930" y="1387"/>
                  </a:lnTo>
                  <a:lnTo>
                    <a:pt x="933" y="1416"/>
                  </a:lnTo>
                  <a:lnTo>
                    <a:pt x="937" y="1444"/>
                  </a:lnTo>
                  <a:lnTo>
                    <a:pt x="941" y="1471"/>
                  </a:lnTo>
                  <a:lnTo>
                    <a:pt x="947" y="1497"/>
                  </a:lnTo>
                  <a:lnTo>
                    <a:pt x="953" y="1521"/>
                  </a:lnTo>
                  <a:lnTo>
                    <a:pt x="958" y="1545"/>
                  </a:lnTo>
                  <a:lnTo>
                    <a:pt x="962" y="1555"/>
                  </a:lnTo>
                  <a:lnTo>
                    <a:pt x="965" y="1566"/>
                  </a:lnTo>
                  <a:lnTo>
                    <a:pt x="972" y="1587"/>
                  </a:lnTo>
                  <a:lnTo>
                    <a:pt x="980" y="1606"/>
                  </a:lnTo>
                  <a:lnTo>
                    <a:pt x="989" y="1624"/>
                  </a:lnTo>
                  <a:lnTo>
                    <a:pt x="998" y="1641"/>
                  </a:lnTo>
                  <a:close/>
                  <a:moveTo>
                    <a:pt x="1280" y="1978"/>
                  </a:moveTo>
                  <a:lnTo>
                    <a:pt x="1259" y="1978"/>
                  </a:lnTo>
                  <a:lnTo>
                    <a:pt x="1239" y="1978"/>
                  </a:lnTo>
                  <a:lnTo>
                    <a:pt x="1218" y="1977"/>
                  </a:lnTo>
                  <a:lnTo>
                    <a:pt x="1198" y="1975"/>
                  </a:lnTo>
                  <a:lnTo>
                    <a:pt x="1179" y="1974"/>
                  </a:lnTo>
                  <a:lnTo>
                    <a:pt x="1160" y="1972"/>
                  </a:lnTo>
                  <a:lnTo>
                    <a:pt x="1142" y="1970"/>
                  </a:lnTo>
                  <a:lnTo>
                    <a:pt x="1124" y="1966"/>
                  </a:lnTo>
                  <a:lnTo>
                    <a:pt x="1106" y="1964"/>
                  </a:lnTo>
                  <a:lnTo>
                    <a:pt x="1088" y="1961"/>
                  </a:lnTo>
                  <a:lnTo>
                    <a:pt x="1071" y="1956"/>
                  </a:lnTo>
                  <a:lnTo>
                    <a:pt x="1054" y="1953"/>
                  </a:lnTo>
                  <a:lnTo>
                    <a:pt x="1038" y="1948"/>
                  </a:lnTo>
                  <a:lnTo>
                    <a:pt x="1022" y="1943"/>
                  </a:lnTo>
                  <a:lnTo>
                    <a:pt x="992" y="1933"/>
                  </a:lnTo>
                  <a:lnTo>
                    <a:pt x="963" y="1920"/>
                  </a:lnTo>
                  <a:lnTo>
                    <a:pt x="949" y="1914"/>
                  </a:lnTo>
                  <a:lnTo>
                    <a:pt x="936" y="1907"/>
                  </a:lnTo>
                  <a:lnTo>
                    <a:pt x="911" y="1892"/>
                  </a:lnTo>
                  <a:lnTo>
                    <a:pt x="899" y="1884"/>
                  </a:lnTo>
                  <a:lnTo>
                    <a:pt x="886" y="1875"/>
                  </a:lnTo>
                  <a:lnTo>
                    <a:pt x="875" y="1866"/>
                  </a:lnTo>
                  <a:lnTo>
                    <a:pt x="864" y="1857"/>
                  </a:lnTo>
                  <a:lnTo>
                    <a:pt x="853" y="1848"/>
                  </a:lnTo>
                  <a:lnTo>
                    <a:pt x="843" y="1838"/>
                  </a:lnTo>
                  <a:lnTo>
                    <a:pt x="833" y="1828"/>
                  </a:lnTo>
                  <a:lnTo>
                    <a:pt x="824" y="1818"/>
                  </a:lnTo>
                  <a:lnTo>
                    <a:pt x="815" y="1807"/>
                  </a:lnTo>
                  <a:lnTo>
                    <a:pt x="811" y="1801"/>
                  </a:lnTo>
                  <a:lnTo>
                    <a:pt x="806" y="1796"/>
                  </a:lnTo>
                  <a:lnTo>
                    <a:pt x="798" y="1784"/>
                  </a:lnTo>
                  <a:lnTo>
                    <a:pt x="790" y="1772"/>
                  </a:lnTo>
                  <a:lnTo>
                    <a:pt x="783" y="1760"/>
                  </a:lnTo>
                  <a:lnTo>
                    <a:pt x="776" y="1747"/>
                  </a:lnTo>
                  <a:lnTo>
                    <a:pt x="761" y="1720"/>
                  </a:lnTo>
                  <a:lnTo>
                    <a:pt x="754" y="1706"/>
                  </a:lnTo>
                  <a:lnTo>
                    <a:pt x="748" y="1691"/>
                  </a:lnTo>
                  <a:lnTo>
                    <a:pt x="736" y="1661"/>
                  </a:lnTo>
                  <a:lnTo>
                    <a:pt x="731" y="1645"/>
                  </a:lnTo>
                  <a:lnTo>
                    <a:pt x="725" y="1629"/>
                  </a:lnTo>
                  <a:lnTo>
                    <a:pt x="715" y="1596"/>
                  </a:lnTo>
                  <a:lnTo>
                    <a:pt x="706" y="1561"/>
                  </a:lnTo>
                  <a:lnTo>
                    <a:pt x="698" y="1524"/>
                  </a:lnTo>
                  <a:lnTo>
                    <a:pt x="695" y="1505"/>
                  </a:lnTo>
                  <a:lnTo>
                    <a:pt x="691" y="1484"/>
                  </a:lnTo>
                  <a:lnTo>
                    <a:pt x="686" y="1445"/>
                  </a:lnTo>
                  <a:lnTo>
                    <a:pt x="681" y="1402"/>
                  </a:lnTo>
                  <a:lnTo>
                    <a:pt x="678" y="1360"/>
                  </a:lnTo>
                  <a:lnTo>
                    <a:pt x="676" y="1337"/>
                  </a:lnTo>
                  <a:lnTo>
                    <a:pt x="674" y="1315"/>
                  </a:lnTo>
                  <a:lnTo>
                    <a:pt x="673" y="1267"/>
                  </a:lnTo>
                  <a:lnTo>
                    <a:pt x="673" y="1219"/>
                  </a:lnTo>
                  <a:lnTo>
                    <a:pt x="673" y="1171"/>
                  </a:lnTo>
                  <a:lnTo>
                    <a:pt x="674" y="1147"/>
                  </a:lnTo>
                  <a:lnTo>
                    <a:pt x="674" y="1124"/>
                  </a:lnTo>
                  <a:lnTo>
                    <a:pt x="678" y="1079"/>
                  </a:lnTo>
                  <a:lnTo>
                    <a:pt x="681" y="1035"/>
                  </a:lnTo>
                  <a:lnTo>
                    <a:pt x="686" y="992"/>
                  </a:lnTo>
                  <a:lnTo>
                    <a:pt x="689" y="972"/>
                  </a:lnTo>
                  <a:lnTo>
                    <a:pt x="692" y="952"/>
                  </a:lnTo>
                  <a:lnTo>
                    <a:pt x="699" y="912"/>
                  </a:lnTo>
                  <a:lnTo>
                    <a:pt x="707" y="875"/>
                  </a:lnTo>
                  <a:lnTo>
                    <a:pt x="716" y="839"/>
                  </a:lnTo>
                  <a:lnTo>
                    <a:pt x="721" y="823"/>
                  </a:lnTo>
                  <a:lnTo>
                    <a:pt x="726" y="806"/>
                  </a:lnTo>
                  <a:lnTo>
                    <a:pt x="738" y="773"/>
                  </a:lnTo>
                  <a:lnTo>
                    <a:pt x="743" y="757"/>
                  </a:lnTo>
                  <a:lnTo>
                    <a:pt x="750" y="742"/>
                  </a:lnTo>
                  <a:lnTo>
                    <a:pt x="762" y="712"/>
                  </a:lnTo>
                  <a:lnTo>
                    <a:pt x="770" y="698"/>
                  </a:lnTo>
                  <a:lnTo>
                    <a:pt x="777" y="684"/>
                  </a:lnTo>
                  <a:lnTo>
                    <a:pt x="793" y="658"/>
                  </a:lnTo>
                  <a:lnTo>
                    <a:pt x="801" y="646"/>
                  </a:lnTo>
                  <a:lnTo>
                    <a:pt x="808" y="634"/>
                  </a:lnTo>
                  <a:lnTo>
                    <a:pt x="817" y="621"/>
                  </a:lnTo>
                  <a:lnTo>
                    <a:pt x="826" y="610"/>
                  </a:lnTo>
                  <a:lnTo>
                    <a:pt x="837" y="599"/>
                  </a:lnTo>
                  <a:lnTo>
                    <a:pt x="846" y="589"/>
                  </a:lnTo>
                  <a:lnTo>
                    <a:pt x="856" y="579"/>
                  </a:lnTo>
                  <a:lnTo>
                    <a:pt x="867" y="569"/>
                  </a:lnTo>
                  <a:lnTo>
                    <a:pt x="878" y="558"/>
                  </a:lnTo>
                  <a:lnTo>
                    <a:pt x="890" y="549"/>
                  </a:lnTo>
                  <a:lnTo>
                    <a:pt x="901" y="542"/>
                  </a:lnTo>
                  <a:lnTo>
                    <a:pt x="913" y="533"/>
                  </a:lnTo>
                  <a:lnTo>
                    <a:pt x="939" y="517"/>
                  </a:lnTo>
                  <a:lnTo>
                    <a:pt x="953" y="510"/>
                  </a:lnTo>
                  <a:lnTo>
                    <a:pt x="966" y="502"/>
                  </a:lnTo>
                  <a:lnTo>
                    <a:pt x="981" y="497"/>
                  </a:lnTo>
                  <a:lnTo>
                    <a:pt x="994" y="490"/>
                  </a:lnTo>
                  <a:lnTo>
                    <a:pt x="1025" y="479"/>
                  </a:lnTo>
                  <a:lnTo>
                    <a:pt x="1057" y="470"/>
                  </a:lnTo>
                  <a:lnTo>
                    <a:pt x="1073" y="465"/>
                  </a:lnTo>
                  <a:lnTo>
                    <a:pt x="1090" y="461"/>
                  </a:lnTo>
                  <a:lnTo>
                    <a:pt x="1107" y="457"/>
                  </a:lnTo>
                  <a:lnTo>
                    <a:pt x="1125" y="454"/>
                  </a:lnTo>
                  <a:lnTo>
                    <a:pt x="1162" y="449"/>
                  </a:lnTo>
                  <a:lnTo>
                    <a:pt x="1180" y="447"/>
                  </a:lnTo>
                  <a:lnTo>
                    <a:pt x="1199" y="445"/>
                  </a:lnTo>
                  <a:lnTo>
                    <a:pt x="1219" y="444"/>
                  </a:lnTo>
                  <a:lnTo>
                    <a:pt x="1239" y="443"/>
                  </a:lnTo>
                  <a:lnTo>
                    <a:pt x="1260" y="443"/>
                  </a:lnTo>
                  <a:lnTo>
                    <a:pt x="1280" y="443"/>
                  </a:lnTo>
                  <a:lnTo>
                    <a:pt x="1301" y="443"/>
                  </a:lnTo>
                  <a:lnTo>
                    <a:pt x="1321" y="443"/>
                  </a:lnTo>
                  <a:lnTo>
                    <a:pt x="1341" y="444"/>
                  </a:lnTo>
                  <a:lnTo>
                    <a:pt x="1361" y="445"/>
                  </a:lnTo>
                  <a:lnTo>
                    <a:pt x="1398" y="449"/>
                  </a:lnTo>
                  <a:lnTo>
                    <a:pt x="1418" y="452"/>
                  </a:lnTo>
                  <a:lnTo>
                    <a:pt x="1436" y="454"/>
                  </a:lnTo>
                  <a:lnTo>
                    <a:pt x="1453" y="457"/>
                  </a:lnTo>
                  <a:lnTo>
                    <a:pt x="1471" y="461"/>
                  </a:lnTo>
                  <a:lnTo>
                    <a:pt x="1503" y="469"/>
                  </a:lnTo>
                  <a:lnTo>
                    <a:pt x="1535" y="479"/>
                  </a:lnTo>
                  <a:lnTo>
                    <a:pt x="1550" y="484"/>
                  </a:lnTo>
                  <a:lnTo>
                    <a:pt x="1565" y="490"/>
                  </a:lnTo>
                  <a:lnTo>
                    <a:pt x="1580" y="496"/>
                  </a:lnTo>
                  <a:lnTo>
                    <a:pt x="1594" y="502"/>
                  </a:lnTo>
                  <a:lnTo>
                    <a:pt x="1621" y="517"/>
                  </a:lnTo>
                  <a:lnTo>
                    <a:pt x="1634" y="524"/>
                  </a:lnTo>
                  <a:lnTo>
                    <a:pt x="1646" y="533"/>
                  </a:lnTo>
                  <a:lnTo>
                    <a:pt x="1659" y="540"/>
                  </a:lnTo>
                  <a:lnTo>
                    <a:pt x="1670" y="549"/>
                  </a:lnTo>
                  <a:lnTo>
                    <a:pt x="1682" y="558"/>
                  </a:lnTo>
                  <a:lnTo>
                    <a:pt x="1692" y="567"/>
                  </a:lnTo>
                  <a:lnTo>
                    <a:pt x="1704" y="578"/>
                  </a:lnTo>
                  <a:lnTo>
                    <a:pt x="1714" y="588"/>
                  </a:lnTo>
                  <a:lnTo>
                    <a:pt x="1723" y="599"/>
                  </a:lnTo>
                  <a:lnTo>
                    <a:pt x="1733" y="609"/>
                  </a:lnTo>
                  <a:lnTo>
                    <a:pt x="1742" y="620"/>
                  </a:lnTo>
                  <a:lnTo>
                    <a:pt x="1751" y="633"/>
                  </a:lnTo>
                  <a:lnTo>
                    <a:pt x="1767" y="657"/>
                  </a:lnTo>
                  <a:lnTo>
                    <a:pt x="1775" y="670"/>
                  </a:lnTo>
                  <a:lnTo>
                    <a:pt x="1782" y="683"/>
                  </a:lnTo>
                  <a:lnTo>
                    <a:pt x="1796" y="711"/>
                  </a:lnTo>
                  <a:lnTo>
                    <a:pt x="1809" y="740"/>
                  </a:lnTo>
                  <a:lnTo>
                    <a:pt x="1822" y="771"/>
                  </a:lnTo>
                  <a:lnTo>
                    <a:pt x="1827" y="788"/>
                  </a:lnTo>
                  <a:lnTo>
                    <a:pt x="1833" y="803"/>
                  </a:lnTo>
                  <a:lnTo>
                    <a:pt x="1842" y="838"/>
                  </a:lnTo>
                  <a:lnTo>
                    <a:pt x="1851" y="874"/>
                  </a:lnTo>
                  <a:lnTo>
                    <a:pt x="1859" y="911"/>
                  </a:lnTo>
                  <a:lnTo>
                    <a:pt x="1864" y="930"/>
                  </a:lnTo>
                  <a:lnTo>
                    <a:pt x="1867" y="951"/>
                  </a:lnTo>
                  <a:lnTo>
                    <a:pt x="1873" y="991"/>
                  </a:lnTo>
                  <a:lnTo>
                    <a:pt x="1877" y="1033"/>
                  </a:lnTo>
                  <a:lnTo>
                    <a:pt x="1880" y="1076"/>
                  </a:lnTo>
                  <a:lnTo>
                    <a:pt x="1882" y="1099"/>
                  </a:lnTo>
                  <a:lnTo>
                    <a:pt x="1884" y="1123"/>
                  </a:lnTo>
                  <a:lnTo>
                    <a:pt x="1885" y="1170"/>
                  </a:lnTo>
                  <a:lnTo>
                    <a:pt x="1885" y="1218"/>
                  </a:lnTo>
                  <a:lnTo>
                    <a:pt x="1885" y="1250"/>
                  </a:lnTo>
                  <a:lnTo>
                    <a:pt x="1885" y="1281"/>
                  </a:lnTo>
                  <a:lnTo>
                    <a:pt x="1884" y="1312"/>
                  </a:lnTo>
                  <a:lnTo>
                    <a:pt x="1882" y="1342"/>
                  </a:lnTo>
                  <a:lnTo>
                    <a:pt x="1880" y="1371"/>
                  </a:lnTo>
                  <a:lnTo>
                    <a:pt x="1877" y="1399"/>
                  </a:lnTo>
                  <a:lnTo>
                    <a:pt x="1875" y="1427"/>
                  </a:lnTo>
                  <a:lnTo>
                    <a:pt x="1874" y="1441"/>
                  </a:lnTo>
                  <a:lnTo>
                    <a:pt x="1871" y="1454"/>
                  </a:lnTo>
                  <a:lnTo>
                    <a:pt x="1868" y="1480"/>
                  </a:lnTo>
                  <a:lnTo>
                    <a:pt x="1864" y="1505"/>
                  </a:lnTo>
                  <a:lnTo>
                    <a:pt x="1859" y="1529"/>
                  </a:lnTo>
                  <a:lnTo>
                    <a:pt x="1854" y="1553"/>
                  </a:lnTo>
                  <a:lnTo>
                    <a:pt x="1849" y="1575"/>
                  </a:lnTo>
                  <a:lnTo>
                    <a:pt x="1843" y="1598"/>
                  </a:lnTo>
                  <a:lnTo>
                    <a:pt x="1836" y="1619"/>
                  </a:lnTo>
                  <a:lnTo>
                    <a:pt x="1830" y="1639"/>
                  </a:lnTo>
                  <a:lnTo>
                    <a:pt x="1823" y="1659"/>
                  </a:lnTo>
                  <a:lnTo>
                    <a:pt x="1815" y="1679"/>
                  </a:lnTo>
                  <a:lnTo>
                    <a:pt x="1811" y="1688"/>
                  </a:lnTo>
                  <a:lnTo>
                    <a:pt x="1806" y="1697"/>
                  </a:lnTo>
                  <a:lnTo>
                    <a:pt x="1798" y="1715"/>
                  </a:lnTo>
                  <a:lnTo>
                    <a:pt x="1788" y="1733"/>
                  </a:lnTo>
                  <a:lnTo>
                    <a:pt x="1778" y="1750"/>
                  </a:lnTo>
                  <a:lnTo>
                    <a:pt x="1768" y="1765"/>
                  </a:lnTo>
                  <a:lnTo>
                    <a:pt x="1757" y="1781"/>
                  </a:lnTo>
                  <a:lnTo>
                    <a:pt x="1745" y="1796"/>
                  </a:lnTo>
                  <a:lnTo>
                    <a:pt x="1733" y="1810"/>
                  </a:lnTo>
                  <a:lnTo>
                    <a:pt x="1721" y="1825"/>
                  </a:lnTo>
                  <a:lnTo>
                    <a:pt x="1707" y="1837"/>
                  </a:lnTo>
                  <a:lnTo>
                    <a:pt x="1693" y="1851"/>
                  </a:lnTo>
                  <a:lnTo>
                    <a:pt x="1679" y="1862"/>
                  </a:lnTo>
                  <a:lnTo>
                    <a:pt x="1663" y="1874"/>
                  </a:lnTo>
                  <a:lnTo>
                    <a:pt x="1648" y="1884"/>
                  </a:lnTo>
                  <a:lnTo>
                    <a:pt x="1831" y="2178"/>
                  </a:lnTo>
                  <a:lnTo>
                    <a:pt x="1607" y="2282"/>
                  </a:lnTo>
                  <a:lnTo>
                    <a:pt x="1413" y="1965"/>
                  </a:lnTo>
                  <a:lnTo>
                    <a:pt x="1402" y="1969"/>
                  </a:lnTo>
                  <a:lnTo>
                    <a:pt x="1396" y="1970"/>
                  </a:lnTo>
                  <a:lnTo>
                    <a:pt x="1389" y="1971"/>
                  </a:lnTo>
                  <a:lnTo>
                    <a:pt x="1375" y="1973"/>
                  </a:lnTo>
                  <a:lnTo>
                    <a:pt x="1359" y="1975"/>
                  </a:lnTo>
                  <a:lnTo>
                    <a:pt x="1342" y="1977"/>
                  </a:lnTo>
                  <a:lnTo>
                    <a:pt x="1323" y="1978"/>
                  </a:lnTo>
                  <a:lnTo>
                    <a:pt x="1303" y="1978"/>
                  </a:lnTo>
                  <a:lnTo>
                    <a:pt x="1280" y="1978"/>
                  </a:lnTo>
                  <a:close/>
                  <a:moveTo>
                    <a:pt x="3107" y="0"/>
                  </a:moveTo>
                  <a:lnTo>
                    <a:pt x="2987" y="0"/>
                  </a:lnTo>
                  <a:lnTo>
                    <a:pt x="2359" y="0"/>
                  </a:lnTo>
                  <a:lnTo>
                    <a:pt x="1732" y="0"/>
                  </a:lnTo>
                  <a:lnTo>
                    <a:pt x="1103" y="0"/>
                  </a:lnTo>
                  <a:lnTo>
                    <a:pt x="476" y="0"/>
                  </a:lnTo>
                  <a:lnTo>
                    <a:pt x="0" y="475"/>
                  </a:lnTo>
                  <a:lnTo>
                    <a:pt x="0" y="1271"/>
                  </a:lnTo>
                  <a:lnTo>
                    <a:pt x="0" y="2066"/>
                  </a:lnTo>
                  <a:lnTo>
                    <a:pt x="0" y="2197"/>
                  </a:lnTo>
                  <a:lnTo>
                    <a:pt x="0" y="2526"/>
                  </a:lnTo>
                  <a:lnTo>
                    <a:pt x="330" y="2526"/>
                  </a:lnTo>
                  <a:lnTo>
                    <a:pt x="450" y="2526"/>
                  </a:lnTo>
                  <a:lnTo>
                    <a:pt x="1078" y="2526"/>
                  </a:lnTo>
                  <a:lnTo>
                    <a:pt x="1706" y="2526"/>
                  </a:lnTo>
                  <a:lnTo>
                    <a:pt x="2333" y="2526"/>
                  </a:lnTo>
                  <a:lnTo>
                    <a:pt x="2961" y="2526"/>
                  </a:lnTo>
                  <a:lnTo>
                    <a:pt x="3438" y="2051"/>
                  </a:lnTo>
                  <a:lnTo>
                    <a:pt x="3438" y="1255"/>
                  </a:lnTo>
                  <a:lnTo>
                    <a:pt x="3438" y="460"/>
                  </a:lnTo>
                  <a:lnTo>
                    <a:pt x="3438" y="329"/>
                  </a:lnTo>
                  <a:lnTo>
                    <a:pt x="3438" y="0"/>
                  </a:lnTo>
                  <a:lnTo>
                    <a:pt x="3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5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550862" y="4868863"/>
            <a:ext cx="5257105" cy="1152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6384033" y="4868863"/>
            <a:ext cx="5257105" cy="1152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66558617"/>
      </p:ext>
    </p:extLst>
  </p:cSld>
  <p:clrMapOvr>
    <a:masterClrMapping/>
  </p:clrMapOvr>
  <p:transition spd="med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844673"/>
          </a:xfrm>
          <a:custGeom>
            <a:avLst/>
            <a:gdLst/>
            <a:ahLst/>
            <a:cxnLst/>
            <a:rect l="l" t="t" r="r" b="b"/>
            <a:pathLst>
              <a:path w="12192000" h="1844673">
                <a:moveTo>
                  <a:pt x="0" y="0"/>
                </a:moveTo>
                <a:lnTo>
                  <a:pt x="12192000" y="0"/>
                </a:lnTo>
                <a:lnTo>
                  <a:pt x="12192000" y="1412775"/>
                </a:lnTo>
                <a:lnTo>
                  <a:pt x="12192000" y="1412776"/>
                </a:lnTo>
                <a:lnTo>
                  <a:pt x="12191969" y="1412776"/>
                </a:lnTo>
                <a:lnTo>
                  <a:pt x="0" y="1844673"/>
                </a:lnTo>
                <a:lnTo>
                  <a:pt x="0" y="1412776"/>
                </a:lnTo>
                <a:lnTo>
                  <a:pt x="0" y="141277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Rectangle 11"/>
          <p:cNvSpPr/>
          <p:nvPr userDrawn="1"/>
        </p:nvSpPr>
        <p:spPr>
          <a:xfrm>
            <a:off x="5448300" y="0"/>
            <a:ext cx="6743700" cy="6858000"/>
          </a:xfrm>
          <a:custGeom>
            <a:avLst/>
            <a:gdLst/>
            <a:ahLst/>
            <a:cxnLst/>
            <a:rect l="l" t="t" r="r" b="b"/>
            <a:pathLst>
              <a:path w="6743700" h="6858000">
                <a:moveTo>
                  <a:pt x="0" y="0"/>
                </a:moveTo>
                <a:lnTo>
                  <a:pt x="6743700" y="0"/>
                </a:lnTo>
                <a:lnTo>
                  <a:pt x="6743700" y="6858000"/>
                </a:lnTo>
                <a:lnTo>
                  <a:pt x="1295400" y="685800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692149"/>
            <a:ext cx="4897438" cy="9366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7EF2-4523-4BEE-A7B1-C63194E17AF0}" type="datetime3">
              <a:rPr lang="en-US" smtClean="0"/>
              <a:t>21 June 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55913" y="6381328"/>
            <a:ext cx="8136632" cy="143297"/>
          </a:xfrm>
        </p:spPr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0863" y="476673"/>
            <a:ext cx="4897437" cy="216024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12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550863" y="2205038"/>
            <a:ext cx="4897437" cy="3816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hart Placeholder 16"/>
          <p:cNvSpPr>
            <a:spLocks noGrp="1"/>
          </p:cNvSpPr>
          <p:nvPr>
            <p:ph type="chart" sz="quarter" idx="15"/>
          </p:nvPr>
        </p:nvSpPr>
        <p:spPr>
          <a:xfrm>
            <a:off x="6743700" y="692150"/>
            <a:ext cx="4897438" cy="2592834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chart</a:t>
            </a:r>
            <a:endParaRPr lang="fi-FI"/>
          </a:p>
        </p:txBody>
      </p:sp>
      <p:sp>
        <p:nvSpPr>
          <p:cNvPr id="18" name="Chart Placeholder 16"/>
          <p:cNvSpPr>
            <a:spLocks noGrp="1"/>
          </p:cNvSpPr>
          <p:nvPr>
            <p:ph type="chart" sz="quarter" idx="16"/>
          </p:nvPr>
        </p:nvSpPr>
        <p:spPr>
          <a:xfrm>
            <a:off x="6743700" y="3429000"/>
            <a:ext cx="4897438" cy="2592834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chart</a:t>
            </a:r>
            <a:endParaRPr lang="fi-FI"/>
          </a:p>
        </p:txBody>
      </p:sp>
      <p:grpSp>
        <p:nvGrpSpPr>
          <p:cNvPr id="19" name="Group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51163" y="6165850"/>
            <a:ext cx="489975" cy="360040"/>
            <a:chOff x="11151163" y="6165850"/>
            <a:chExt cx="489975" cy="360040"/>
          </a:xfrm>
        </p:grpSpPr>
        <p:sp>
          <p:nvSpPr>
            <p:cNvPr id="20" name="Snip Diagonal Corner Rectangle 19"/>
            <p:cNvSpPr/>
            <p:nvPr userDrawn="1"/>
          </p:nvSpPr>
          <p:spPr>
            <a:xfrm>
              <a:off x="11151538" y="6165850"/>
              <a:ext cx="489600" cy="360040"/>
            </a:xfrm>
            <a:prstGeom prst="snip2DiagRect">
              <a:avLst>
                <a:gd name="adj1" fmla="val 1960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1" name="Freeform 6"/>
            <p:cNvSpPr>
              <a:spLocks noChangeAspect="1" noEditPoints="1"/>
            </p:cNvSpPr>
            <p:nvPr userDrawn="1"/>
          </p:nvSpPr>
          <p:spPr bwMode="auto">
            <a:xfrm>
              <a:off x="11151163" y="6165850"/>
              <a:ext cx="489975" cy="360000"/>
            </a:xfrm>
            <a:custGeom>
              <a:avLst/>
              <a:gdLst>
                <a:gd name="T0" fmla="*/ 2431 w 3438"/>
                <a:gd name="T1" fmla="*/ 1652 h 2526"/>
                <a:gd name="T2" fmla="*/ 2460 w 3438"/>
                <a:gd name="T3" fmla="*/ 1720 h 2526"/>
                <a:gd name="T4" fmla="*/ 2533 w 3438"/>
                <a:gd name="T5" fmla="*/ 1741 h 2526"/>
                <a:gd name="T6" fmla="*/ 2577 w 3438"/>
                <a:gd name="T7" fmla="*/ 1947 h 2526"/>
                <a:gd name="T8" fmla="*/ 2406 w 3438"/>
                <a:gd name="T9" fmla="*/ 1943 h 2526"/>
                <a:gd name="T10" fmla="*/ 2298 w 3438"/>
                <a:gd name="T11" fmla="*/ 1903 h 2526"/>
                <a:gd name="T12" fmla="*/ 2226 w 3438"/>
                <a:gd name="T13" fmla="*/ 1815 h 2526"/>
                <a:gd name="T14" fmla="*/ 2192 w 3438"/>
                <a:gd name="T15" fmla="*/ 1655 h 2526"/>
                <a:gd name="T16" fmla="*/ 2188 w 3438"/>
                <a:gd name="T17" fmla="*/ 842 h 2526"/>
                <a:gd name="T18" fmla="*/ 1012 w 3438"/>
                <a:gd name="T19" fmla="*/ 1663 h 2526"/>
                <a:gd name="T20" fmla="*/ 1105 w 3438"/>
                <a:gd name="T21" fmla="*/ 1736 h 2526"/>
                <a:gd name="T22" fmla="*/ 1218 w 3438"/>
                <a:gd name="T23" fmla="*/ 1764 h 2526"/>
                <a:gd name="T24" fmla="*/ 1376 w 3438"/>
                <a:gd name="T25" fmla="*/ 1760 h 2526"/>
                <a:gd name="T26" fmla="*/ 1481 w 3438"/>
                <a:gd name="T27" fmla="*/ 1724 h 2526"/>
                <a:gd name="T28" fmla="*/ 1553 w 3438"/>
                <a:gd name="T29" fmla="*/ 1657 h 2526"/>
                <a:gd name="T30" fmla="*/ 1603 w 3438"/>
                <a:gd name="T31" fmla="*/ 1536 h 2526"/>
                <a:gd name="T32" fmla="*/ 1633 w 3438"/>
                <a:gd name="T33" fmla="*/ 1326 h 2526"/>
                <a:gd name="T34" fmla="*/ 1628 w 3438"/>
                <a:gd name="T35" fmla="*/ 1050 h 2526"/>
                <a:gd name="T36" fmla="*/ 1585 w 3438"/>
                <a:gd name="T37" fmla="*/ 844 h 2526"/>
                <a:gd name="T38" fmla="*/ 1514 w 3438"/>
                <a:gd name="T39" fmla="*/ 729 h 2526"/>
                <a:gd name="T40" fmla="*/ 1425 w 3438"/>
                <a:gd name="T41" fmla="*/ 675 h 2526"/>
                <a:gd name="T42" fmla="*/ 1280 w 3438"/>
                <a:gd name="T43" fmla="*/ 653 h 2526"/>
                <a:gd name="T44" fmla="*/ 1154 w 3438"/>
                <a:gd name="T45" fmla="*/ 669 h 2526"/>
                <a:gd name="T46" fmla="*/ 1046 w 3438"/>
                <a:gd name="T47" fmla="*/ 729 h 2526"/>
                <a:gd name="T48" fmla="*/ 985 w 3438"/>
                <a:gd name="T49" fmla="*/ 815 h 2526"/>
                <a:gd name="T50" fmla="*/ 938 w 3438"/>
                <a:gd name="T51" fmla="*/ 990 h 2526"/>
                <a:gd name="T52" fmla="*/ 923 w 3438"/>
                <a:gd name="T53" fmla="*/ 1254 h 2526"/>
                <a:gd name="T54" fmla="*/ 947 w 3438"/>
                <a:gd name="T55" fmla="*/ 1497 h 2526"/>
                <a:gd name="T56" fmla="*/ 998 w 3438"/>
                <a:gd name="T57" fmla="*/ 1641 h 2526"/>
                <a:gd name="T58" fmla="*/ 1142 w 3438"/>
                <a:gd name="T59" fmla="*/ 1970 h 2526"/>
                <a:gd name="T60" fmla="*/ 992 w 3438"/>
                <a:gd name="T61" fmla="*/ 1933 h 2526"/>
                <a:gd name="T62" fmla="*/ 864 w 3438"/>
                <a:gd name="T63" fmla="*/ 1857 h 2526"/>
                <a:gd name="T64" fmla="*/ 798 w 3438"/>
                <a:gd name="T65" fmla="*/ 1784 h 2526"/>
                <a:gd name="T66" fmla="*/ 731 w 3438"/>
                <a:gd name="T67" fmla="*/ 1645 h 2526"/>
                <a:gd name="T68" fmla="*/ 681 w 3438"/>
                <a:gd name="T69" fmla="*/ 1402 h 2526"/>
                <a:gd name="T70" fmla="*/ 674 w 3438"/>
                <a:gd name="T71" fmla="*/ 1124 h 2526"/>
                <a:gd name="T72" fmla="*/ 716 w 3438"/>
                <a:gd name="T73" fmla="*/ 839 h 2526"/>
                <a:gd name="T74" fmla="*/ 777 w 3438"/>
                <a:gd name="T75" fmla="*/ 684 h 2526"/>
                <a:gd name="T76" fmla="*/ 856 w 3438"/>
                <a:gd name="T77" fmla="*/ 579 h 2526"/>
                <a:gd name="T78" fmla="*/ 966 w 3438"/>
                <a:gd name="T79" fmla="*/ 502 h 2526"/>
                <a:gd name="T80" fmla="*/ 1125 w 3438"/>
                <a:gd name="T81" fmla="*/ 454 h 2526"/>
                <a:gd name="T82" fmla="*/ 1301 w 3438"/>
                <a:gd name="T83" fmla="*/ 443 h 2526"/>
                <a:gd name="T84" fmla="*/ 1471 w 3438"/>
                <a:gd name="T85" fmla="*/ 461 h 2526"/>
                <a:gd name="T86" fmla="*/ 1634 w 3438"/>
                <a:gd name="T87" fmla="*/ 524 h 2526"/>
                <a:gd name="T88" fmla="*/ 1723 w 3438"/>
                <a:gd name="T89" fmla="*/ 599 h 2526"/>
                <a:gd name="T90" fmla="*/ 1809 w 3438"/>
                <a:gd name="T91" fmla="*/ 740 h 2526"/>
                <a:gd name="T92" fmla="*/ 1867 w 3438"/>
                <a:gd name="T93" fmla="*/ 951 h 2526"/>
                <a:gd name="T94" fmla="*/ 1885 w 3438"/>
                <a:gd name="T95" fmla="*/ 1250 h 2526"/>
                <a:gd name="T96" fmla="*/ 1871 w 3438"/>
                <a:gd name="T97" fmla="*/ 1454 h 2526"/>
                <a:gd name="T98" fmla="*/ 1830 w 3438"/>
                <a:gd name="T99" fmla="*/ 1639 h 2526"/>
                <a:gd name="T100" fmla="*/ 1768 w 3438"/>
                <a:gd name="T101" fmla="*/ 1765 h 2526"/>
                <a:gd name="T102" fmla="*/ 1663 w 3438"/>
                <a:gd name="T103" fmla="*/ 1874 h 2526"/>
                <a:gd name="T104" fmla="*/ 1375 w 3438"/>
                <a:gd name="T105" fmla="*/ 1973 h 2526"/>
                <a:gd name="T106" fmla="*/ 2359 w 3438"/>
                <a:gd name="T107" fmla="*/ 0 h 2526"/>
                <a:gd name="T108" fmla="*/ 0 w 3438"/>
                <a:gd name="T109" fmla="*/ 2526 h 2526"/>
                <a:gd name="T110" fmla="*/ 3438 w 3438"/>
                <a:gd name="T111" fmla="*/ 1255 h 2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38" h="2526">
                  <a:moveTo>
                    <a:pt x="2724" y="1043"/>
                  </a:moveTo>
                  <a:lnTo>
                    <a:pt x="2423" y="1043"/>
                  </a:lnTo>
                  <a:lnTo>
                    <a:pt x="2423" y="1521"/>
                  </a:lnTo>
                  <a:lnTo>
                    <a:pt x="2423" y="1553"/>
                  </a:lnTo>
                  <a:lnTo>
                    <a:pt x="2424" y="1582"/>
                  </a:lnTo>
                  <a:lnTo>
                    <a:pt x="2425" y="1608"/>
                  </a:lnTo>
                  <a:lnTo>
                    <a:pt x="2428" y="1632"/>
                  </a:lnTo>
                  <a:lnTo>
                    <a:pt x="2431" y="1652"/>
                  </a:lnTo>
                  <a:lnTo>
                    <a:pt x="2434" y="1670"/>
                  </a:lnTo>
                  <a:lnTo>
                    <a:pt x="2438" y="1684"/>
                  </a:lnTo>
                  <a:lnTo>
                    <a:pt x="2442" y="1697"/>
                  </a:lnTo>
                  <a:lnTo>
                    <a:pt x="2446" y="1702"/>
                  </a:lnTo>
                  <a:lnTo>
                    <a:pt x="2449" y="1707"/>
                  </a:lnTo>
                  <a:lnTo>
                    <a:pt x="2452" y="1711"/>
                  </a:lnTo>
                  <a:lnTo>
                    <a:pt x="2456" y="1716"/>
                  </a:lnTo>
                  <a:lnTo>
                    <a:pt x="2460" y="1720"/>
                  </a:lnTo>
                  <a:lnTo>
                    <a:pt x="2466" y="1724"/>
                  </a:lnTo>
                  <a:lnTo>
                    <a:pt x="2477" y="1729"/>
                  </a:lnTo>
                  <a:lnTo>
                    <a:pt x="2491" y="1735"/>
                  </a:lnTo>
                  <a:lnTo>
                    <a:pt x="2499" y="1736"/>
                  </a:lnTo>
                  <a:lnTo>
                    <a:pt x="2506" y="1738"/>
                  </a:lnTo>
                  <a:lnTo>
                    <a:pt x="2514" y="1739"/>
                  </a:lnTo>
                  <a:lnTo>
                    <a:pt x="2523" y="1739"/>
                  </a:lnTo>
                  <a:lnTo>
                    <a:pt x="2533" y="1741"/>
                  </a:lnTo>
                  <a:lnTo>
                    <a:pt x="2542" y="1741"/>
                  </a:lnTo>
                  <a:lnTo>
                    <a:pt x="2722" y="1734"/>
                  </a:lnTo>
                  <a:lnTo>
                    <a:pt x="2732" y="1923"/>
                  </a:lnTo>
                  <a:lnTo>
                    <a:pt x="2697" y="1929"/>
                  </a:lnTo>
                  <a:lnTo>
                    <a:pt x="2664" y="1935"/>
                  </a:lnTo>
                  <a:lnTo>
                    <a:pt x="2633" y="1941"/>
                  </a:lnTo>
                  <a:lnTo>
                    <a:pt x="2603" y="1944"/>
                  </a:lnTo>
                  <a:lnTo>
                    <a:pt x="2577" y="1947"/>
                  </a:lnTo>
                  <a:lnTo>
                    <a:pt x="2553" y="1950"/>
                  </a:lnTo>
                  <a:lnTo>
                    <a:pt x="2530" y="1951"/>
                  </a:lnTo>
                  <a:lnTo>
                    <a:pt x="2510" y="1952"/>
                  </a:lnTo>
                  <a:lnTo>
                    <a:pt x="2487" y="1951"/>
                  </a:lnTo>
                  <a:lnTo>
                    <a:pt x="2466" y="1950"/>
                  </a:lnTo>
                  <a:lnTo>
                    <a:pt x="2445" y="1948"/>
                  </a:lnTo>
                  <a:lnTo>
                    <a:pt x="2425" y="1946"/>
                  </a:lnTo>
                  <a:lnTo>
                    <a:pt x="2406" y="1943"/>
                  </a:lnTo>
                  <a:lnTo>
                    <a:pt x="2388" y="1939"/>
                  </a:lnTo>
                  <a:lnTo>
                    <a:pt x="2370" y="1935"/>
                  </a:lnTo>
                  <a:lnTo>
                    <a:pt x="2362" y="1933"/>
                  </a:lnTo>
                  <a:lnTo>
                    <a:pt x="2354" y="1930"/>
                  </a:lnTo>
                  <a:lnTo>
                    <a:pt x="2339" y="1925"/>
                  </a:lnTo>
                  <a:lnTo>
                    <a:pt x="2324" y="1918"/>
                  </a:lnTo>
                  <a:lnTo>
                    <a:pt x="2311" y="1911"/>
                  </a:lnTo>
                  <a:lnTo>
                    <a:pt x="2298" y="1903"/>
                  </a:lnTo>
                  <a:lnTo>
                    <a:pt x="2286" y="1896"/>
                  </a:lnTo>
                  <a:lnTo>
                    <a:pt x="2276" y="1887"/>
                  </a:lnTo>
                  <a:lnTo>
                    <a:pt x="2265" y="1877"/>
                  </a:lnTo>
                  <a:lnTo>
                    <a:pt x="2256" y="1866"/>
                  </a:lnTo>
                  <a:lnTo>
                    <a:pt x="2249" y="1855"/>
                  </a:lnTo>
                  <a:lnTo>
                    <a:pt x="2241" y="1843"/>
                  </a:lnTo>
                  <a:lnTo>
                    <a:pt x="2233" y="1829"/>
                  </a:lnTo>
                  <a:lnTo>
                    <a:pt x="2226" y="1815"/>
                  </a:lnTo>
                  <a:lnTo>
                    <a:pt x="2220" y="1799"/>
                  </a:lnTo>
                  <a:lnTo>
                    <a:pt x="2215" y="1782"/>
                  </a:lnTo>
                  <a:lnTo>
                    <a:pt x="2209" y="1764"/>
                  </a:lnTo>
                  <a:lnTo>
                    <a:pt x="2205" y="1744"/>
                  </a:lnTo>
                  <a:lnTo>
                    <a:pt x="2201" y="1724"/>
                  </a:lnTo>
                  <a:lnTo>
                    <a:pt x="2198" y="1702"/>
                  </a:lnTo>
                  <a:lnTo>
                    <a:pt x="2195" y="1679"/>
                  </a:lnTo>
                  <a:lnTo>
                    <a:pt x="2192" y="1655"/>
                  </a:lnTo>
                  <a:lnTo>
                    <a:pt x="2190" y="1630"/>
                  </a:lnTo>
                  <a:lnTo>
                    <a:pt x="2189" y="1603"/>
                  </a:lnTo>
                  <a:lnTo>
                    <a:pt x="2188" y="1575"/>
                  </a:lnTo>
                  <a:lnTo>
                    <a:pt x="2188" y="1547"/>
                  </a:lnTo>
                  <a:lnTo>
                    <a:pt x="2188" y="1043"/>
                  </a:lnTo>
                  <a:lnTo>
                    <a:pt x="2021" y="1043"/>
                  </a:lnTo>
                  <a:lnTo>
                    <a:pt x="2021" y="842"/>
                  </a:lnTo>
                  <a:lnTo>
                    <a:pt x="2188" y="842"/>
                  </a:lnTo>
                  <a:lnTo>
                    <a:pt x="2188" y="526"/>
                  </a:lnTo>
                  <a:lnTo>
                    <a:pt x="2423" y="526"/>
                  </a:lnTo>
                  <a:lnTo>
                    <a:pt x="2423" y="842"/>
                  </a:lnTo>
                  <a:lnTo>
                    <a:pt x="2724" y="842"/>
                  </a:lnTo>
                  <a:lnTo>
                    <a:pt x="2724" y="1043"/>
                  </a:lnTo>
                  <a:close/>
                  <a:moveTo>
                    <a:pt x="998" y="1641"/>
                  </a:moveTo>
                  <a:lnTo>
                    <a:pt x="1007" y="1656"/>
                  </a:lnTo>
                  <a:lnTo>
                    <a:pt x="1012" y="1663"/>
                  </a:lnTo>
                  <a:lnTo>
                    <a:pt x="1018" y="1670"/>
                  </a:lnTo>
                  <a:lnTo>
                    <a:pt x="1029" y="1683"/>
                  </a:lnTo>
                  <a:lnTo>
                    <a:pt x="1043" y="1696"/>
                  </a:lnTo>
                  <a:lnTo>
                    <a:pt x="1056" y="1707"/>
                  </a:lnTo>
                  <a:lnTo>
                    <a:pt x="1072" y="1718"/>
                  </a:lnTo>
                  <a:lnTo>
                    <a:pt x="1088" y="1727"/>
                  </a:lnTo>
                  <a:lnTo>
                    <a:pt x="1097" y="1732"/>
                  </a:lnTo>
                  <a:lnTo>
                    <a:pt x="1105" y="1736"/>
                  </a:lnTo>
                  <a:lnTo>
                    <a:pt x="1123" y="1743"/>
                  </a:lnTo>
                  <a:lnTo>
                    <a:pt x="1143" y="1750"/>
                  </a:lnTo>
                  <a:lnTo>
                    <a:pt x="1153" y="1753"/>
                  </a:lnTo>
                  <a:lnTo>
                    <a:pt x="1163" y="1755"/>
                  </a:lnTo>
                  <a:lnTo>
                    <a:pt x="1185" y="1760"/>
                  </a:lnTo>
                  <a:lnTo>
                    <a:pt x="1195" y="1762"/>
                  </a:lnTo>
                  <a:lnTo>
                    <a:pt x="1207" y="1763"/>
                  </a:lnTo>
                  <a:lnTo>
                    <a:pt x="1218" y="1764"/>
                  </a:lnTo>
                  <a:lnTo>
                    <a:pt x="1230" y="1765"/>
                  </a:lnTo>
                  <a:lnTo>
                    <a:pt x="1254" y="1768"/>
                  </a:lnTo>
                  <a:lnTo>
                    <a:pt x="1280" y="1768"/>
                  </a:lnTo>
                  <a:lnTo>
                    <a:pt x="1306" y="1768"/>
                  </a:lnTo>
                  <a:lnTo>
                    <a:pt x="1330" y="1765"/>
                  </a:lnTo>
                  <a:lnTo>
                    <a:pt x="1342" y="1764"/>
                  </a:lnTo>
                  <a:lnTo>
                    <a:pt x="1353" y="1763"/>
                  </a:lnTo>
                  <a:lnTo>
                    <a:pt x="1376" y="1760"/>
                  </a:lnTo>
                  <a:lnTo>
                    <a:pt x="1397" y="1755"/>
                  </a:lnTo>
                  <a:lnTo>
                    <a:pt x="1418" y="1750"/>
                  </a:lnTo>
                  <a:lnTo>
                    <a:pt x="1428" y="1747"/>
                  </a:lnTo>
                  <a:lnTo>
                    <a:pt x="1437" y="1744"/>
                  </a:lnTo>
                  <a:lnTo>
                    <a:pt x="1455" y="1736"/>
                  </a:lnTo>
                  <a:lnTo>
                    <a:pt x="1464" y="1733"/>
                  </a:lnTo>
                  <a:lnTo>
                    <a:pt x="1473" y="1728"/>
                  </a:lnTo>
                  <a:lnTo>
                    <a:pt x="1481" y="1724"/>
                  </a:lnTo>
                  <a:lnTo>
                    <a:pt x="1489" y="1719"/>
                  </a:lnTo>
                  <a:lnTo>
                    <a:pt x="1503" y="1708"/>
                  </a:lnTo>
                  <a:lnTo>
                    <a:pt x="1510" y="1703"/>
                  </a:lnTo>
                  <a:lnTo>
                    <a:pt x="1517" y="1697"/>
                  </a:lnTo>
                  <a:lnTo>
                    <a:pt x="1530" y="1685"/>
                  </a:lnTo>
                  <a:lnTo>
                    <a:pt x="1536" y="1679"/>
                  </a:lnTo>
                  <a:lnTo>
                    <a:pt x="1541" y="1672"/>
                  </a:lnTo>
                  <a:lnTo>
                    <a:pt x="1553" y="1657"/>
                  </a:lnTo>
                  <a:lnTo>
                    <a:pt x="1562" y="1643"/>
                  </a:lnTo>
                  <a:lnTo>
                    <a:pt x="1571" y="1626"/>
                  </a:lnTo>
                  <a:lnTo>
                    <a:pt x="1579" y="1609"/>
                  </a:lnTo>
                  <a:lnTo>
                    <a:pt x="1583" y="1599"/>
                  </a:lnTo>
                  <a:lnTo>
                    <a:pt x="1587" y="1590"/>
                  </a:lnTo>
                  <a:lnTo>
                    <a:pt x="1594" y="1570"/>
                  </a:lnTo>
                  <a:lnTo>
                    <a:pt x="1600" y="1547"/>
                  </a:lnTo>
                  <a:lnTo>
                    <a:pt x="1603" y="1536"/>
                  </a:lnTo>
                  <a:lnTo>
                    <a:pt x="1607" y="1525"/>
                  </a:lnTo>
                  <a:lnTo>
                    <a:pt x="1612" y="1500"/>
                  </a:lnTo>
                  <a:lnTo>
                    <a:pt x="1617" y="1474"/>
                  </a:lnTo>
                  <a:lnTo>
                    <a:pt x="1621" y="1447"/>
                  </a:lnTo>
                  <a:lnTo>
                    <a:pt x="1625" y="1419"/>
                  </a:lnTo>
                  <a:lnTo>
                    <a:pt x="1628" y="1389"/>
                  </a:lnTo>
                  <a:lnTo>
                    <a:pt x="1630" y="1359"/>
                  </a:lnTo>
                  <a:lnTo>
                    <a:pt x="1633" y="1326"/>
                  </a:lnTo>
                  <a:lnTo>
                    <a:pt x="1634" y="1292"/>
                  </a:lnTo>
                  <a:lnTo>
                    <a:pt x="1635" y="1256"/>
                  </a:lnTo>
                  <a:lnTo>
                    <a:pt x="1635" y="1220"/>
                  </a:lnTo>
                  <a:lnTo>
                    <a:pt x="1635" y="1183"/>
                  </a:lnTo>
                  <a:lnTo>
                    <a:pt x="1634" y="1148"/>
                  </a:lnTo>
                  <a:lnTo>
                    <a:pt x="1633" y="1115"/>
                  </a:lnTo>
                  <a:lnTo>
                    <a:pt x="1630" y="1081"/>
                  </a:lnTo>
                  <a:lnTo>
                    <a:pt x="1628" y="1050"/>
                  </a:lnTo>
                  <a:lnTo>
                    <a:pt x="1625" y="1020"/>
                  </a:lnTo>
                  <a:lnTo>
                    <a:pt x="1620" y="991"/>
                  </a:lnTo>
                  <a:lnTo>
                    <a:pt x="1616" y="963"/>
                  </a:lnTo>
                  <a:lnTo>
                    <a:pt x="1611" y="937"/>
                  </a:lnTo>
                  <a:lnTo>
                    <a:pt x="1606" y="911"/>
                  </a:lnTo>
                  <a:lnTo>
                    <a:pt x="1600" y="888"/>
                  </a:lnTo>
                  <a:lnTo>
                    <a:pt x="1593" y="865"/>
                  </a:lnTo>
                  <a:lnTo>
                    <a:pt x="1585" y="844"/>
                  </a:lnTo>
                  <a:lnTo>
                    <a:pt x="1578" y="824"/>
                  </a:lnTo>
                  <a:lnTo>
                    <a:pt x="1568" y="806"/>
                  </a:lnTo>
                  <a:lnTo>
                    <a:pt x="1559" y="788"/>
                  </a:lnTo>
                  <a:lnTo>
                    <a:pt x="1550" y="772"/>
                  </a:lnTo>
                  <a:lnTo>
                    <a:pt x="1545" y="764"/>
                  </a:lnTo>
                  <a:lnTo>
                    <a:pt x="1539" y="756"/>
                  </a:lnTo>
                  <a:lnTo>
                    <a:pt x="1527" y="742"/>
                  </a:lnTo>
                  <a:lnTo>
                    <a:pt x="1514" y="729"/>
                  </a:lnTo>
                  <a:lnTo>
                    <a:pt x="1508" y="723"/>
                  </a:lnTo>
                  <a:lnTo>
                    <a:pt x="1500" y="717"/>
                  </a:lnTo>
                  <a:lnTo>
                    <a:pt x="1493" y="711"/>
                  </a:lnTo>
                  <a:lnTo>
                    <a:pt x="1485" y="706"/>
                  </a:lnTo>
                  <a:lnTo>
                    <a:pt x="1469" y="696"/>
                  </a:lnTo>
                  <a:lnTo>
                    <a:pt x="1453" y="687"/>
                  </a:lnTo>
                  <a:lnTo>
                    <a:pt x="1435" y="679"/>
                  </a:lnTo>
                  <a:lnTo>
                    <a:pt x="1425" y="675"/>
                  </a:lnTo>
                  <a:lnTo>
                    <a:pt x="1415" y="672"/>
                  </a:lnTo>
                  <a:lnTo>
                    <a:pt x="1395" y="666"/>
                  </a:lnTo>
                  <a:lnTo>
                    <a:pt x="1375" y="662"/>
                  </a:lnTo>
                  <a:lnTo>
                    <a:pt x="1352" y="657"/>
                  </a:lnTo>
                  <a:lnTo>
                    <a:pt x="1341" y="656"/>
                  </a:lnTo>
                  <a:lnTo>
                    <a:pt x="1330" y="655"/>
                  </a:lnTo>
                  <a:lnTo>
                    <a:pt x="1305" y="654"/>
                  </a:lnTo>
                  <a:lnTo>
                    <a:pt x="1280" y="653"/>
                  </a:lnTo>
                  <a:lnTo>
                    <a:pt x="1255" y="654"/>
                  </a:lnTo>
                  <a:lnTo>
                    <a:pt x="1243" y="654"/>
                  </a:lnTo>
                  <a:lnTo>
                    <a:pt x="1231" y="655"/>
                  </a:lnTo>
                  <a:lnTo>
                    <a:pt x="1219" y="656"/>
                  </a:lnTo>
                  <a:lnTo>
                    <a:pt x="1208" y="657"/>
                  </a:lnTo>
                  <a:lnTo>
                    <a:pt x="1186" y="662"/>
                  </a:lnTo>
                  <a:lnTo>
                    <a:pt x="1165" y="666"/>
                  </a:lnTo>
                  <a:lnTo>
                    <a:pt x="1154" y="669"/>
                  </a:lnTo>
                  <a:lnTo>
                    <a:pt x="1145" y="672"/>
                  </a:lnTo>
                  <a:lnTo>
                    <a:pt x="1126" y="679"/>
                  </a:lnTo>
                  <a:lnTo>
                    <a:pt x="1108" y="687"/>
                  </a:lnTo>
                  <a:lnTo>
                    <a:pt x="1091" y="696"/>
                  </a:lnTo>
                  <a:lnTo>
                    <a:pt x="1082" y="700"/>
                  </a:lnTo>
                  <a:lnTo>
                    <a:pt x="1074" y="706"/>
                  </a:lnTo>
                  <a:lnTo>
                    <a:pt x="1060" y="717"/>
                  </a:lnTo>
                  <a:lnTo>
                    <a:pt x="1046" y="729"/>
                  </a:lnTo>
                  <a:lnTo>
                    <a:pt x="1033" y="742"/>
                  </a:lnTo>
                  <a:lnTo>
                    <a:pt x="1026" y="748"/>
                  </a:lnTo>
                  <a:lnTo>
                    <a:pt x="1020" y="756"/>
                  </a:lnTo>
                  <a:lnTo>
                    <a:pt x="1015" y="764"/>
                  </a:lnTo>
                  <a:lnTo>
                    <a:pt x="1009" y="772"/>
                  </a:lnTo>
                  <a:lnTo>
                    <a:pt x="1000" y="788"/>
                  </a:lnTo>
                  <a:lnTo>
                    <a:pt x="990" y="806"/>
                  </a:lnTo>
                  <a:lnTo>
                    <a:pt x="985" y="815"/>
                  </a:lnTo>
                  <a:lnTo>
                    <a:pt x="982" y="824"/>
                  </a:lnTo>
                  <a:lnTo>
                    <a:pt x="974" y="844"/>
                  </a:lnTo>
                  <a:lnTo>
                    <a:pt x="966" y="865"/>
                  </a:lnTo>
                  <a:lnTo>
                    <a:pt x="959" y="888"/>
                  </a:lnTo>
                  <a:lnTo>
                    <a:pt x="953" y="911"/>
                  </a:lnTo>
                  <a:lnTo>
                    <a:pt x="947" y="936"/>
                  </a:lnTo>
                  <a:lnTo>
                    <a:pt x="942" y="963"/>
                  </a:lnTo>
                  <a:lnTo>
                    <a:pt x="938" y="990"/>
                  </a:lnTo>
                  <a:lnTo>
                    <a:pt x="933" y="1019"/>
                  </a:lnTo>
                  <a:lnTo>
                    <a:pt x="930" y="1048"/>
                  </a:lnTo>
                  <a:lnTo>
                    <a:pt x="928" y="1080"/>
                  </a:lnTo>
                  <a:lnTo>
                    <a:pt x="926" y="1112"/>
                  </a:lnTo>
                  <a:lnTo>
                    <a:pt x="924" y="1146"/>
                  </a:lnTo>
                  <a:lnTo>
                    <a:pt x="923" y="1182"/>
                  </a:lnTo>
                  <a:lnTo>
                    <a:pt x="923" y="1218"/>
                  </a:lnTo>
                  <a:lnTo>
                    <a:pt x="923" y="1254"/>
                  </a:lnTo>
                  <a:lnTo>
                    <a:pt x="924" y="1289"/>
                  </a:lnTo>
                  <a:lnTo>
                    <a:pt x="926" y="1323"/>
                  </a:lnTo>
                  <a:lnTo>
                    <a:pt x="928" y="1355"/>
                  </a:lnTo>
                  <a:lnTo>
                    <a:pt x="930" y="1387"/>
                  </a:lnTo>
                  <a:lnTo>
                    <a:pt x="933" y="1416"/>
                  </a:lnTo>
                  <a:lnTo>
                    <a:pt x="937" y="1444"/>
                  </a:lnTo>
                  <a:lnTo>
                    <a:pt x="941" y="1471"/>
                  </a:lnTo>
                  <a:lnTo>
                    <a:pt x="947" y="1497"/>
                  </a:lnTo>
                  <a:lnTo>
                    <a:pt x="953" y="1521"/>
                  </a:lnTo>
                  <a:lnTo>
                    <a:pt x="958" y="1545"/>
                  </a:lnTo>
                  <a:lnTo>
                    <a:pt x="962" y="1555"/>
                  </a:lnTo>
                  <a:lnTo>
                    <a:pt x="965" y="1566"/>
                  </a:lnTo>
                  <a:lnTo>
                    <a:pt x="972" y="1587"/>
                  </a:lnTo>
                  <a:lnTo>
                    <a:pt x="980" y="1606"/>
                  </a:lnTo>
                  <a:lnTo>
                    <a:pt x="989" y="1624"/>
                  </a:lnTo>
                  <a:lnTo>
                    <a:pt x="998" y="1641"/>
                  </a:lnTo>
                  <a:close/>
                  <a:moveTo>
                    <a:pt x="1280" y="1978"/>
                  </a:moveTo>
                  <a:lnTo>
                    <a:pt x="1259" y="1978"/>
                  </a:lnTo>
                  <a:lnTo>
                    <a:pt x="1239" y="1978"/>
                  </a:lnTo>
                  <a:lnTo>
                    <a:pt x="1218" y="1977"/>
                  </a:lnTo>
                  <a:lnTo>
                    <a:pt x="1198" y="1975"/>
                  </a:lnTo>
                  <a:lnTo>
                    <a:pt x="1179" y="1974"/>
                  </a:lnTo>
                  <a:lnTo>
                    <a:pt x="1160" y="1972"/>
                  </a:lnTo>
                  <a:lnTo>
                    <a:pt x="1142" y="1970"/>
                  </a:lnTo>
                  <a:lnTo>
                    <a:pt x="1124" y="1966"/>
                  </a:lnTo>
                  <a:lnTo>
                    <a:pt x="1106" y="1964"/>
                  </a:lnTo>
                  <a:lnTo>
                    <a:pt x="1088" y="1961"/>
                  </a:lnTo>
                  <a:lnTo>
                    <a:pt x="1071" y="1956"/>
                  </a:lnTo>
                  <a:lnTo>
                    <a:pt x="1054" y="1953"/>
                  </a:lnTo>
                  <a:lnTo>
                    <a:pt x="1038" y="1948"/>
                  </a:lnTo>
                  <a:lnTo>
                    <a:pt x="1022" y="1943"/>
                  </a:lnTo>
                  <a:lnTo>
                    <a:pt x="992" y="1933"/>
                  </a:lnTo>
                  <a:lnTo>
                    <a:pt x="963" y="1920"/>
                  </a:lnTo>
                  <a:lnTo>
                    <a:pt x="949" y="1914"/>
                  </a:lnTo>
                  <a:lnTo>
                    <a:pt x="936" y="1907"/>
                  </a:lnTo>
                  <a:lnTo>
                    <a:pt x="911" y="1892"/>
                  </a:lnTo>
                  <a:lnTo>
                    <a:pt x="899" y="1884"/>
                  </a:lnTo>
                  <a:lnTo>
                    <a:pt x="886" y="1875"/>
                  </a:lnTo>
                  <a:lnTo>
                    <a:pt x="875" y="1866"/>
                  </a:lnTo>
                  <a:lnTo>
                    <a:pt x="864" y="1857"/>
                  </a:lnTo>
                  <a:lnTo>
                    <a:pt x="853" y="1848"/>
                  </a:lnTo>
                  <a:lnTo>
                    <a:pt x="843" y="1838"/>
                  </a:lnTo>
                  <a:lnTo>
                    <a:pt x="833" y="1828"/>
                  </a:lnTo>
                  <a:lnTo>
                    <a:pt x="824" y="1818"/>
                  </a:lnTo>
                  <a:lnTo>
                    <a:pt x="815" y="1807"/>
                  </a:lnTo>
                  <a:lnTo>
                    <a:pt x="811" y="1801"/>
                  </a:lnTo>
                  <a:lnTo>
                    <a:pt x="806" y="1796"/>
                  </a:lnTo>
                  <a:lnTo>
                    <a:pt x="798" y="1784"/>
                  </a:lnTo>
                  <a:lnTo>
                    <a:pt x="790" y="1772"/>
                  </a:lnTo>
                  <a:lnTo>
                    <a:pt x="783" y="1760"/>
                  </a:lnTo>
                  <a:lnTo>
                    <a:pt x="776" y="1747"/>
                  </a:lnTo>
                  <a:lnTo>
                    <a:pt x="761" y="1720"/>
                  </a:lnTo>
                  <a:lnTo>
                    <a:pt x="754" y="1706"/>
                  </a:lnTo>
                  <a:lnTo>
                    <a:pt x="748" y="1691"/>
                  </a:lnTo>
                  <a:lnTo>
                    <a:pt x="736" y="1661"/>
                  </a:lnTo>
                  <a:lnTo>
                    <a:pt x="731" y="1645"/>
                  </a:lnTo>
                  <a:lnTo>
                    <a:pt x="725" y="1629"/>
                  </a:lnTo>
                  <a:lnTo>
                    <a:pt x="715" y="1596"/>
                  </a:lnTo>
                  <a:lnTo>
                    <a:pt x="706" y="1561"/>
                  </a:lnTo>
                  <a:lnTo>
                    <a:pt x="698" y="1524"/>
                  </a:lnTo>
                  <a:lnTo>
                    <a:pt x="695" y="1505"/>
                  </a:lnTo>
                  <a:lnTo>
                    <a:pt x="691" y="1484"/>
                  </a:lnTo>
                  <a:lnTo>
                    <a:pt x="686" y="1445"/>
                  </a:lnTo>
                  <a:lnTo>
                    <a:pt x="681" y="1402"/>
                  </a:lnTo>
                  <a:lnTo>
                    <a:pt x="678" y="1360"/>
                  </a:lnTo>
                  <a:lnTo>
                    <a:pt x="676" y="1337"/>
                  </a:lnTo>
                  <a:lnTo>
                    <a:pt x="674" y="1315"/>
                  </a:lnTo>
                  <a:lnTo>
                    <a:pt x="673" y="1267"/>
                  </a:lnTo>
                  <a:lnTo>
                    <a:pt x="673" y="1219"/>
                  </a:lnTo>
                  <a:lnTo>
                    <a:pt x="673" y="1171"/>
                  </a:lnTo>
                  <a:lnTo>
                    <a:pt x="674" y="1147"/>
                  </a:lnTo>
                  <a:lnTo>
                    <a:pt x="674" y="1124"/>
                  </a:lnTo>
                  <a:lnTo>
                    <a:pt x="678" y="1079"/>
                  </a:lnTo>
                  <a:lnTo>
                    <a:pt x="681" y="1035"/>
                  </a:lnTo>
                  <a:lnTo>
                    <a:pt x="686" y="992"/>
                  </a:lnTo>
                  <a:lnTo>
                    <a:pt x="689" y="972"/>
                  </a:lnTo>
                  <a:lnTo>
                    <a:pt x="692" y="952"/>
                  </a:lnTo>
                  <a:lnTo>
                    <a:pt x="699" y="912"/>
                  </a:lnTo>
                  <a:lnTo>
                    <a:pt x="707" y="875"/>
                  </a:lnTo>
                  <a:lnTo>
                    <a:pt x="716" y="839"/>
                  </a:lnTo>
                  <a:lnTo>
                    <a:pt x="721" y="823"/>
                  </a:lnTo>
                  <a:lnTo>
                    <a:pt x="726" y="806"/>
                  </a:lnTo>
                  <a:lnTo>
                    <a:pt x="738" y="773"/>
                  </a:lnTo>
                  <a:lnTo>
                    <a:pt x="743" y="757"/>
                  </a:lnTo>
                  <a:lnTo>
                    <a:pt x="750" y="742"/>
                  </a:lnTo>
                  <a:lnTo>
                    <a:pt x="762" y="712"/>
                  </a:lnTo>
                  <a:lnTo>
                    <a:pt x="770" y="698"/>
                  </a:lnTo>
                  <a:lnTo>
                    <a:pt x="777" y="684"/>
                  </a:lnTo>
                  <a:lnTo>
                    <a:pt x="793" y="658"/>
                  </a:lnTo>
                  <a:lnTo>
                    <a:pt x="801" y="646"/>
                  </a:lnTo>
                  <a:lnTo>
                    <a:pt x="808" y="634"/>
                  </a:lnTo>
                  <a:lnTo>
                    <a:pt x="817" y="621"/>
                  </a:lnTo>
                  <a:lnTo>
                    <a:pt x="826" y="610"/>
                  </a:lnTo>
                  <a:lnTo>
                    <a:pt x="837" y="599"/>
                  </a:lnTo>
                  <a:lnTo>
                    <a:pt x="846" y="589"/>
                  </a:lnTo>
                  <a:lnTo>
                    <a:pt x="856" y="579"/>
                  </a:lnTo>
                  <a:lnTo>
                    <a:pt x="867" y="569"/>
                  </a:lnTo>
                  <a:lnTo>
                    <a:pt x="878" y="558"/>
                  </a:lnTo>
                  <a:lnTo>
                    <a:pt x="890" y="549"/>
                  </a:lnTo>
                  <a:lnTo>
                    <a:pt x="901" y="542"/>
                  </a:lnTo>
                  <a:lnTo>
                    <a:pt x="913" y="533"/>
                  </a:lnTo>
                  <a:lnTo>
                    <a:pt x="939" y="517"/>
                  </a:lnTo>
                  <a:lnTo>
                    <a:pt x="953" y="510"/>
                  </a:lnTo>
                  <a:lnTo>
                    <a:pt x="966" y="502"/>
                  </a:lnTo>
                  <a:lnTo>
                    <a:pt x="981" y="497"/>
                  </a:lnTo>
                  <a:lnTo>
                    <a:pt x="994" y="490"/>
                  </a:lnTo>
                  <a:lnTo>
                    <a:pt x="1025" y="479"/>
                  </a:lnTo>
                  <a:lnTo>
                    <a:pt x="1057" y="470"/>
                  </a:lnTo>
                  <a:lnTo>
                    <a:pt x="1073" y="465"/>
                  </a:lnTo>
                  <a:lnTo>
                    <a:pt x="1090" y="461"/>
                  </a:lnTo>
                  <a:lnTo>
                    <a:pt x="1107" y="457"/>
                  </a:lnTo>
                  <a:lnTo>
                    <a:pt x="1125" y="454"/>
                  </a:lnTo>
                  <a:lnTo>
                    <a:pt x="1162" y="449"/>
                  </a:lnTo>
                  <a:lnTo>
                    <a:pt x="1180" y="447"/>
                  </a:lnTo>
                  <a:lnTo>
                    <a:pt x="1199" y="445"/>
                  </a:lnTo>
                  <a:lnTo>
                    <a:pt x="1219" y="444"/>
                  </a:lnTo>
                  <a:lnTo>
                    <a:pt x="1239" y="443"/>
                  </a:lnTo>
                  <a:lnTo>
                    <a:pt x="1260" y="443"/>
                  </a:lnTo>
                  <a:lnTo>
                    <a:pt x="1280" y="443"/>
                  </a:lnTo>
                  <a:lnTo>
                    <a:pt x="1301" y="443"/>
                  </a:lnTo>
                  <a:lnTo>
                    <a:pt x="1321" y="443"/>
                  </a:lnTo>
                  <a:lnTo>
                    <a:pt x="1341" y="444"/>
                  </a:lnTo>
                  <a:lnTo>
                    <a:pt x="1361" y="445"/>
                  </a:lnTo>
                  <a:lnTo>
                    <a:pt x="1398" y="449"/>
                  </a:lnTo>
                  <a:lnTo>
                    <a:pt x="1418" y="452"/>
                  </a:lnTo>
                  <a:lnTo>
                    <a:pt x="1436" y="454"/>
                  </a:lnTo>
                  <a:lnTo>
                    <a:pt x="1453" y="457"/>
                  </a:lnTo>
                  <a:lnTo>
                    <a:pt x="1471" y="461"/>
                  </a:lnTo>
                  <a:lnTo>
                    <a:pt x="1503" y="469"/>
                  </a:lnTo>
                  <a:lnTo>
                    <a:pt x="1535" y="479"/>
                  </a:lnTo>
                  <a:lnTo>
                    <a:pt x="1550" y="484"/>
                  </a:lnTo>
                  <a:lnTo>
                    <a:pt x="1565" y="490"/>
                  </a:lnTo>
                  <a:lnTo>
                    <a:pt x="1580" y="496"/>
                  </a:lnTo>
                  <a:lnTo>
                    <a:pt x="1594" y="502"/>
                  </a:lnTo>
                  <a:lnTo>
                    <a:pt x="1621" y="517"/>
                  </a:lnTo>
                  <a:lnTo>
                    <a:pt x="1634" y="524"/>
                  </a:lnTo>
                  <a:lnTo>
                    <a:pt x="1646" y="533"/>
                  </a:lnTo>
                  <a:lnTo>
                    <a:pt x="1659" y="540"/>
                  </a:lnTo>
                  <a:lnTo>
                    <a:pt x="1670" y="549"/>
                  </a:lnTo>
                  <a:lnTo>
                    <a:pt x="1682" y="558"/>
                  </a:lnTo>
                  <a:lnTo>
                    <a:pt x="1692" y="567"/>
                  </a:lnTo>
                  <a:lnTo>
                    <a:pt x="1704" y="578"/>
                  </a:lnTo>
                  <a:lnTo>
                    <a:pt x="1714" y="588"/>
                  </a:lnTo>
                  <a:lnTo>
                    <a:pt x="1723" y="599"/>
                  </a:lnTo>
                  <a:lnTo>
                    <a:pt x="1733" y="609"/>
                  </a:lnTo>
                  <a:lnTo>
                    <a:pt x="1742" y="620"/>
                  </a:lnTo>
                  <a:lnTo>
                    <a:pt x="1751" y="633"/>
                  </a:lnTo>
                  <a:lnTo>
                    <a:pt x="1767" y="657"/>
                  </a:lnTo>
                  <a:lnTo>
                    <a:pt x="1775" y="670"/>
                  </a:lnTo>
                  <a:lnTo>
                    <a:pt x="1782" y="683"/>
                  </a:lnTo>
                  <a:lnTo>
                    <a:pt x="1796" y="711"/>
                  </a:lnTo>
                  <a:lnTo>
                    <a:pt x="1809" y="740"/>
                  </a:lnTo>
                  <a:lnTo>
                    <a:pt x="1822" y="771"/>
                  </a:lnTo>
                  <a:lnTo>
                    <a:pt x="1827" y="788"/>
                  </a:lnTo>
                  <a:lnTo>
                    <a:pt x="1833" y="803"/>
                  </a:lnTo>
                  <a:lnTo>
                    <a:pt x="1842" y="838"/>
                  </a:lnTo>
                  <a:lnTo>
                    <a:pt x="1851" y="874"/>
                  </a:lnTo>
                  <a:lnTo>
                    <a:pt x="1859" y="911"/>
                  </a:lnTo>
                  <a:lnTo>
                    <a:pt x="1864" y="930"/>
                  </a:lnTo>
                  <a:lnTo>
                    <a:pt x="1867" y="951"/>
                  </a:lnTo>
                  <a:lnTo>
                    <a:pt x="1873" y="991"/>
                  </a:lnTo>
                  <a:lnTo>
                    <a:pt x="1877" y="1033"/>
                  </a:lnTo>
                  <a:lnTo>
                    <a:pt x="1880" y="1076"/>
                  </a:lnTo>
                  <a:lnTo>
                    <a:pt x="1882" y="1099"/>
                  </a:lnTo>
                  <a:lnTo>
                    <a:pt x="1884" y="1123"/>
                  </a:lnTo>
                  <a:lnTo>
                    <a:pt x="1885" y="1170"/>
                  </a:lnTo>
                  <a:lnTo>
                    <a:pt x="1885" y="1218"/>
                  </a:lnTo>
                  <a:lnTo>
                    <a:pt x="1885" y="1250"/>
                  </a:lnTo>
                  <a:lnTo>
                    <a:pt x="1885" y="1281"/>
                  </a:lnTo>
                  <a:lnTo>
                    <a:pt x="1884" y="1312"/>
                  </a:lnTo>
                  <a:lnTo>
                    <a:pt x="1882" y="1342"/>
                  </a:lnTo>
                  <a:lnTo>
                    <a:pt x="1880" y="1371"/>
                  </a:lnTo>
                  <a:lnTo>
                    <a:pt x="1877" y="1399"/>
                  </a:lnTo>
                  <a:lnTo>
                    <a:pt x="1875" y="1427"/>
                  </a:lnTo>
                  <a:lnTo>
                    <a:pt x="1874" y="1441"/>
                  </a:lnTo>
                  <a:lnTo>
                    <a:pt x="1871" y="1454"/>
                  </a:lnTo>
                  <a:lnTo>
                    <a:pt x="1868" y="1480"/>
                  </a:lnTo>
                  <a:lnTo>
                    <a:pt x="1864" y="1505"/>
                  </a:lnTo>
                  <a:lnTo>
                    <a:pt x="1859" y="1529"/>
                  </a:lnTo>
                  <a:lnTo>
                    <a:pt x="1854" y="1553"/>
                  </a:lnTo>
                  <a:lnTo>
                    <a:pt x="1849" y="1575"/>
                  </a:lnTo>
                  <a:lnTo>
                    <a:pt x="1843" y="1598"/>
                  </a:lnTo>
                  <a:lnTo>
                    <a:pt x="1836" y="1619"/>
                  </a:lnTo>
                  <a:lnTo>
                    <a:pt x="1830" y="1639"/>
                  </a:lnTo>
                  <a:lnTo>
                    <a:pt x="1823" y="1659"/>
                  </a:lnTo>
                  <a:lnTo>
                    <a:pt x="1815" y="1679"/>
                  </a:lnTo>
                  <a:lnTo>
                    <a:pt x="1811" y="1688"/>
                  </a:lnTo>
                  <a:lnTo>
                    <a:pt x="1806" y="1697"/>
                  </a:lnTo>
                  <a:lnTo>
                    <a:pt x="1798" y="1715"/>
                  </a:lnTo>
                  <a:lnTo>
                    <a:pt x="1788" y="1733"/>
                  </a:lnTo>
                  <a:lnTo>
                    <a:pt x="1778" y="1750"/>
                  </a:lnTo>
                  <a:lnTo>
                    <a:pt x="1768" y="1765"/>
                  </a:lnTo>
                  <a:lnTo>
                    <a:pt x="1757" y="1781"/>
                  </a:lnTo>
                  <a:lnTo>
                    <a:pt x="1745" y="1796"/>
                  </a:lnTo>
                  <a:lnTo>
                    <a:pt x="1733" y="1810"/>
                  </a:lnTo>
                  <a:lnTo>
                    <a:pt x="1721" y="1825"/>
                  </a:lnTo>
                  <a:lnTo>
                    <a:pt x="1707" y="1837"/>
                  </a:lnTo>
                  <a:lnTo>
                    <a:pt x="1693" y="1851"/>
                  </a:lnTo>
                  <a:lnTo>
                    <a:pt x="1679" y="1862"/>
                  </a:lnTo>
                  <a:lnTo>
                    <a:pt x="1663" y="1874"/>
                  </a:lnTo>
                  <a:lnTo>
                    <a:pt x="1648" y="1884"/>
                  </a:lnTo>
                  <a:lnTo>
                    <a:pt x="1831" y="2178"/>
                  </a:lnTo>
                  <a:lnTo>
                    <a:pt x="1607" y="2282"/>
                  </a:lnTo>
                  <a:lnTo>
                    <a:pt x="1413" y="1965"/>
                  </a:lnTo>
                  <a:lnTo>
                    <a:pt x="1402" y="1969"/>
                  </a:lnTo>
                  <a:lnTo>
                    <a:pt x="1396" y="1970"/>
                  </a:lnTo>
                  <a:lnTo>
                    <a:pt x="1389" y="1971"/>
                  </a:lnTo>
                  <a:lnTo>
                    <a:pt x="1375" y="1973"/>
                  </a:lnTo>
                  <a:lnTo>
                    <a:pt x="1359" y="1975"/>
                  </a:lnTo>
                  <a:lnTo>
                    <a:pt x="1342" y="1977"/>
                  </a:lnTo>
                  <a:lnTo>
                    <a:pt x="1323" y="1978"/>
                  </a:lnTo>
                  <a:lnTo>
                    <a:pt x="1303" y="1978"/>
                  </a:lnTo>
                  <a:lnTo>
                    <a:pt x="1280" y="1978"/>
                  </a:lnTo>
                  <a:close/>
                  <a:moveTo>
                    <a:pt x="3107" y="0"/>
                  </a:moveTo>
                  <a:lnTo>
                    <a:pt x="2987" y="0"/>
                  </a:lnTo>
                  <a:lnTo>
                    <a:pt x="2359" y="0"/>
                  </a:lnTo>
                  <a:lnTo>
                    <a:pt x="1732" y="0"/>
                  </a:lnTo>
                  <a:lnTo>
                    <a:pt x="1103" y="0"/>
                  </a:lnTo>
                  <a:lnTo>
                    <a:pt x="476" y="0"/>
                  </a:lnTo>
                  <a:lnTo>
                    <a:pt x="0" y="475"/>
                  </a:lnTo>
                  <a:lnTo>
                    <a:pt x="0" y="1271"/>
                  </a:lnTo>
                  <a:lnTo>
                    <a:pt x="0" y="2066"/>
                  </a:lnTo>
                  <a:lnTo>
                    <a:pt x="0" y="2197"/>
                  </a:lnTo>
                  <a:lnTo>
                    <a:pt x="0" y="2526"/>
                  </a:lnTo>
                  <a:lnTo>
                    <a:pt x="330" y="2526"/>
                  </a:lnTo>
                  <a:lnTo>
                    <a:pt x="450" y="2526"/>
                  </a:lnTo>
                  <a:lnTo>
                    <a:pt x="1078" y="2526"/>
                  </a:lnTo>
                  <a:lnTo>
                    <a:pt x="1706" y="2526"/>
                  </a:lnTo>
                  <a:lnTo>
                    <a:pt x="2333" y="2526"/>
                  </a:lnTo>
                  <a:lnTo>
                    <a:pt x="2961" y="2526"/>
                  </a:lnTo>
                  <a:lnTo>
                    <a:pt x="3438" y="2051"/>
                  </a:lnTo>
                  <a:lnTo>
                    <a:pt x="3438" y="1255"/>
                  </a:lnTo>
                  <a:lnTo>
                    <a:pt x="3438" y="460"/>
                  </a:lnTo>
                  <a:lnTo>
                    <a:pt x="3438" y="329"/>
                  </a:lnTo>
                  <a:lnTo>
                    <a:pt x="3438" y="0"/>
                  </a:lnTo>
                  <a:lnTo>
                    <a:pt x="3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52745508"/>
      </p:ext>
    </p:extLst>
  </p:cSld>
  <p:clrMapOvr>
    <a:masterClrMapping/>
  </p:clrMapOvr>
  <p:transition spd="med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479425" y="0"/>
                </a:moveTo>
                <a:lnTo>
                  <a:pt x="12192000" y="0"/>
                </a:lnTo>
                <a:lnTo>
                  <a:pt x="12192000" y="6378572"/>
                </a:lnTo>
                <a:lnTo>
                  <a:pt x="11712572" y="6858000"/>
                </a:lnTo>
                <a:lnTo>
                  <a:pt x="0" y="6858000"/>
                </a:lnTo>
                <a:lnTo>
                  <a:pt x="0" y="479425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 (</a:t>
            </a:r>
            <a:r>
              <a:rPr lang="en-US"/>
              <a:t>Download more pictures from brand.qt.io</a:t>
            </a:r>
            <a:r>
              <a:rPr lang="en-GB"/>
              <a:t>)</a:t>
            </a:r>
          </a:p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7597D7D-8D28-45F8-85EC-0E81B619306D}" type="datetime3">
              <a:rPr lang="en-US" smtClean="0"/>
              <a:t>21 June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The Qt Company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41171"/>
      </p:ext>
    </p:extLst>
  </p:cSld>
  <p:clrMapOvr>
    <a:masterClrMapping/>
  </p:clrMapOvr>
  <p:transition spd="med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1/2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479425" y="0"/>
                </a:moveTo>
                <a:lnTo>
                  <a:pt x="6096000" y="0"/>
                </a:lnTo>
                <a:lnTo>
                  <a:pt x="6096000" y="6378574"/>
                </a:lnTo>
                <a:lnTo>
                  <a:pt x="5616575" y="6857999"/>
                </a:lnTo>
                <a:lnTo>
                  <a:pt x="6096000" y="6857999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9425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 (</a:t>
            </a:r>
            <a:r>
              <a:rPr lang="en-US"/>
              <a:t>Download more pictures from brand.qt.io</a:t>
            </a:r>
            <a:r>
              <a:rPr lang="en-GB"/>
              <a:t>)</a:t>
            </a:r>
          </a:p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B058923-1CEC-456A-B4F2-02E5261BDD76}" type="datetime3">
              <a:rPr lang="en-US" smtClean="0"/>
              <a:t>21 June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The Qt Company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6384032" y="1844675"/>
            <a:ext cx="5257106" cy="4321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383338" y="692149"/>
            <a:ext cx="5257799" cy="936626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384032" y="476673"/>
            <a:ext cx="5257106" cy="216024"/>
          </a:xfrm>
        </p:spPr>
        <p:txBody>
          <a:bodyPr anchor="ctr" anchorCtr="0"/>
          <a:lstStyle>
            <a:lvl1pPr marL="0" indent="0" algn="r">
              <a:spcBef>
                <a:spcPts val="0"/>
              </a:spcBef>
              <a:buNone/>
              <a:defRPr sz="12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076924736"/>
      </p:ext>
    </p:extLst>
  </p:cSld>
  <p:clrMapOvr>
    <a:masterClrMapping/>
  </p:clrMapOvr>
  <p:transition spd="med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1/2 Picture 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479425" y="0"/>
                </a:moveTo>
                <a:lnTo>
                  <a:pt x="6096000" y="0"/>
                </a:lnTo>
                <a:lnTo>
                  <a:pt x="6096000" y="6378574"/>
                </a:lnTo>
                <a:lnTo>
                  <a:pt x="5616575" y="6857999"/>
                </a:lnTo>
                <a:lnTo>
                  <a:pt x="6096000" y="6857999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9425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>
            <a:lvl1pPr marL="0" indent="0" algn="r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 (</a:t>
            </a:r>
            <a:r>
              <a:rPr lang="en-US"/>
              <a:t>Download more pictures from brand.qt.io</a:t>
            </a:r>
            <a:r>
              <a:rPr lang="en-GB"/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17F8A53-741F-45A6-91A4-2FFAC281D160}" type="datetime3">
              <a:rPr lang="en-US" smtClean="0"/>
              <a:t>21 June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The Qt Company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551557" y="1844675"/>
            <a:ext cx="5257106" cy="4321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50863" y="692149"/>
            <a:ext cx="5257799" cy="9366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0863" y="476673"/>
            <a:ext cx="5257105" cy="216024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12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076088596"/>
      </p:ext>
    </p:extLst>
  </p:cSld>
  <p:clrMapOvr>
    <a:masterClrMapping/>
  </p:clrMapOvr>
  <p:transition spd="med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1/3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F109764-56B9-425C-B3EC-7E8311E4BA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"/>
            <a:ext cx="4079875" cy="6857999"/>
          </a:xfrm>
          <a:custGeom>
            <a:avLst/>
            <a:gdLst>
              <a:gd name="connsiteX0" fmla="*/ 0 w 4079875"/>
              <a:gd name="connsiteY0" fmla="*/ 0 h 6857999"/>
              <a:gd name="connsiteX1" fmla="*/ 2783634 w 4079875"/>
              <a:gd name="connsiteY1" fmla="*/ 0 h 6857999"/>
              <a:gd name="connsiteX2" fmla="*/ 2783634 w 4079875"/>
              <a:gd name="connsiteY2" fmla="*/ 10 h 6857999"/>
              <a:gd name="connsiteX3" fmla="*/ 4079875 w 4079875"/>
              <a:gd name="connsiteY3" fmla="*/ 6857999 h 6857999"/>
              <a:gd name="connsiteX4" fmla="*/ 0 w 4079875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9875" h="6857999">
                <a:moveTo>
                  <a:pt x="0" y="0"/>
                </a:moveTo>
                <a:lnTo>
                  <a:pt x="2783634" y="0"/>
                </a:lnTo>
                <a:lnTo>
                  <a:pt x="2783634" y="10"/>
                </a:lnTo>
                <a:lnTo>
                  <a:pt x="4079875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br>
              <a:rPr lang="en-GB"/>
            </a:br>
            <a:r>
              <a:rPr lang="en-GB"/>
              <a:t>(</a:t>
            </a:r>
            <a:r>
              <a:rPr lang="en-US"/>
              <a:t>Download more pictures from brand.qt.io</a:t>
            </a:r>
            <a:r>
              <a:rPr lang="en-GB"/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D8E49B2C-4B5F-4EB9-A57A-9CE3645AA53C}" type="datetime3">
              <a:rPr lang="en-US" smtClean="0"/>
              <a:t>21 June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5913" y="6381328"/>
            <a:ext cx="8136632" cy="14329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The Qt Company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4224338" y="1844675"/>
            <a:ext cx="7416800" cy="4176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224338" y="692149"/>
            <a:ext cx="7416799" cy="936626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1151163" y="6165850"/>
            <a:ext cx="489975" cy="360040"/>
            <a:chOff x="11151163" y="6165850"/>
            <a:chExt cx="489975" cy="360040"/>
          </a:xfrm>
        </p:grpSpPr>
        <p:sp>
          <p:nvSpPr>
            <p:cNvPr id="14" name="Snip Diagonal Corner Rectangle 13"/>
            <p:cNvSpPr/>
            <p:nvPr userDrawn="1"/>
          </p:nvSpPr>
          <p:spPr>
            <a:xfrm>
              <a:off x="11151538" y="6165850"/>
              <a:ext cx="489600" cy="360040"/>
            </a:xfrm>
            <a:prstGeom prst="snip2DiagRect">
              <a:avLst>
                <a:gd name="adj1" fmla="val 1960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" name="Freeform 6"/>
            <p:cNvSpPr>
              <a:spLocks noChangeAspect="1" noEditPoints="1"/>
            </p:cNvSpPr>
            <p:nvPr userDrawn="1"/>
          </p:nvSpPr>
          <p:spPr bwMode="auto">
            <a:xfrm>
              <a:off x="11151163" y="6165850"/>
              <a:ext cx="489975" cy="360000"/>
            </a:xfrm>
            <a:custGeom>
              <a:avLst/>
              <a:gdLst>
                <a:gd name="T0" fmla="*/ 2431 w 3438"/>
                <a:gd name="T1" fmla="*/ 1652 h 2526"/>
                <a:gd name="T2" fmla="*/ 2460 w 3438"/>
                <a:gd name="T3" fmla="*/ 1720 h 2526"/>
                <a:gd name="T4" fmla="*/ 2533 w 3438"/>
                <a:gd name="T5" fmla="*/ 1741 h 2526"/>
                <a:gd name="T6" fmla="*/ 2577 w 3438"/>
                <a:gd name="T7" fmla="*/ 1947 h 2526"/>
                <a:gd name="T8" fmla="*/ 2406 w 3438"/>
                <a:gd name="T9" fmla="*/ 1943 h 2526"/>
                <a:gd name="T10" fmla="*/ 2298 w 3438"/>
                <a:gd name="T11" fmla="*/ 1903 h 2526"/>
                <a:gd name="T12" fmla="*/ 2226 w 3438"/>
                <a:gd name="T13" fmla="*/ 1815 h 2526"/>
                <a:gd name="T14" fmla="*/ 2192 w 3438"/>
                <a:gd name="T15" fmla="*/ 1655 h 2526"/>
                <a:gd name="T16" fmla="*/ 2188 w 3438"/>
                <a:gd name="T17" fmla="*/ 842 h 2526"/>
                <a:gd name="T18" fmla="*/ 1012 w 3438"/>
                <a:gd name="T19" fmla="*/ 1663 h 2526"/>
                <a:gd name="T20" fmla="*/ 1105 w 3438"/>
                <a:gd name="T21" fmla="*/ 1736 h 2526"/>
                <a:gd name="T22" fmla="*/ 1218 w 3438"/>
                <a:gd name="T23" fmla="*/ 1764 h 2526"/>
                <a:gd name="T24" fmla="*/ 1376 w 3438"/>
                <a:gd name="T25" fmla="*/ 1760 h 2526"/>
                <a:gd name="T26" fmla="*/ 1481 w 3438"/>
                <a:gd name="T27" fmla="*/ 1724 h 2526"/>
                <a:gd name="T28" fmla="*/ 1553 w 3438"/>
                <a:gd name="T29" fmla="*/ 1657 h 2526"/>
                <a:gd name="T30" fmla="*/ 1603 w 3438"/>
                <a:gd name="T31" fmla="*/ 1536 h 2526"/>
                <a:gd name="T32" fmla="*/ 1633 w 3438"/>
                <a:gd name="T33" fmla="*/ 1326 h 2526"/>
                <a:gd name="T34" fmla="*/ 1628 w 3438"/>
                <a:gd name="T35" fmla="*/ 1050 h 2526"/>
                <a:gd name="T36" fmla="*/ 1585 w 3438"/>
                <a:gd name="T37" fmla="*/ 844 h 2526"/>
                <a:gd name="T38" fmla="*/ 1514 w 3438"/>
                <a:gd name="T39" fmla="*/ 729 h 2526"/>
                <a:gd name="T40" fmla="*/ 1425 w 3438"/>
                <a:gd name="T41" fmla="*/ 675 h 2526"/>
                <a:gd name="T42" fmla="*/ 1280 w 3438"/>
                <a:gd name="T43" fmla="*/ 653 h 2526"/>
                <a:gd name="T44" fmla="*/ 1154 w 3438"/>
                <a:gd name="T45" fmla="*/ 669 h 2526"/>
                <a:gd name="T46" fmla="*/ 1046 w 3438"/>
                <a:gd name="T47" fmla="*/ 729 h 2526"/>
                <a:gd name="T48" fmla="*/ 985 w 3438"/>
                <a:gd name="T49" fmla="*/ 815 h 2526"/>
                <a:gd name="T50" fmla="*/ 938 w 3438"/>
                <a:gd name="T51" fmla="*/ 990 h 2526"/>
                <a:gd name="T52" fmla="*/ 923 w 3438"/>
                <a:gd name="T53" fmla="*/ 1254 h 2526"/>
                <a:gd name="T54" fmla="*/ 947 w 3438"/>
                <a:gd name="T55" fmla="*/ 1497 h 2526"/>
                <a:gd name="T56" fmla="*/ 998 w 3438"/>
                <a:gd name="T57" fmla="*/ 1641 h 2526"/>
                <a:gd name="T58" fmla="*/ 1142 w 3438"/>
                <a:gd name="T59" fmla="*/ 1970 h 2526"/>
                <a:gd name="T60" fmla="*/ 992 w 3438"/>
                <a:gd name="T61" fmla="*/ 1933 h 2526"/>
                <a:gd name="T62" fmla="*/ 864 w 3438"/>
                <a:gd name="T63" fmla="*/ 1857 h 2526"/>
                <a:gd name="T64" fmla="*/ 798 w 3438"/>
                <a:gd name="T65" fmla="*/ 1784 h 2526"/>
                <a:gd name="T66" fmla="*/ 731 w 3438"/>
                <a:gd name="T67" fmla="*/ 1645 h 2526"/>
                <a:gd name="T68" fmla="*/ 681 w 3438"/>
                <a:gd name="T69" fmla="*/ 1402 h 2526"/>
                <a:gd name="T70" fmla="*/ 674 w 3438"/>
                <a:gd name="T71" fmla="*/ 1124 h 2526"/>
                <a:gd name="T72" fmla="*/ 716 w 3438"/>
                <a:gd name="T73" fmla="*/ 839 h 2526"/>
                <a:gd name="T74" fmla="*/ 777 w 3438"/>
                <a:gd name="T75" fmla="*/ 684 h 2526"/>
                <a:gd name="T76" fmla="*/ 856 w 3438"/>
                <a:gd name="T77" fmla="*/ 579 h 2526"/>
                <a:gd name="T78" fmla="*/ 966 w 3438"/>
                <a:gd name="T79" fmla="*/ 502 h 2526"/>
                <a:gd name="T80" fmla="*/ 1125 w 3438"/>
                <a:gd name="T81" fmla="*/ 454 h 2526"/>
                <a:gd name="T82" fmla="*/ 1301 w 3438"/>
                <a:gd name="T83" fmla="*/ 443 h 2526"/>
                <a:gd name="T84" fmla="*/ 1471 w 3438"/>
                <a:gd name="T85" fmla="*/ 461 h 2526"/>
                <a:gd name="T86" fmla="*/ 1634 w 3438"/>
                <a:gd name="T87" fmla="*/ 524 h 2526"/>
                <a:gd name="T88" fmla="*/ 1723 w 3438"/>
                <a:gd name="T89" fmla="*/ 599 h 2526"/>
                <a:gd name="T90" fmla="*/ 1809 w 3438"/>
                <a:gd name="T91" fmla="*/ 740 h 2526"/>
                <a:gd name="T92" fmla="*/ 1867 w 3438"/>
                <a:gd name="T93" fmla="*/ 951 h 2526"/>
                <a:gd name="T94" fmla="*/ 1885 w 3438"/>
                <a:gd name="T95" fmla="*/ 1250 h 2526"/>
                <a:gd name="T96" fmla="*/ 1871 w 3438"/>
                <a:gd name="T97" fmla="*/ 1454 h 2526"/>
                <a:gd name="T98" fmla="*/ 1830 w 3438"/>
                <a:gd name="T99" fmla="*/ 1639 h 2526"/>
                <a:gd name="T100" fmla="*/ 1768 w 3438"/>
                <a:gd name="T101" fmla="*/ 1765 h 2526"/>
                <a:gd name="T102" fmla="*/ 1663 w 3438"/>
                <a:gd name="T103" fmla="*/ 1874 h 2526"/>
                <a:gd name="T104" fmla="*/ 1375 w 3438"/>
                <a:gd name="T105" fmla="*/ 1973 h 2526"/>
                <a:gd name="T106" fmla="*/ 2359 w 3438"/>
                <a:gd name="T107" fmla="*/ 0 h 2526"/>
                <a:gd name="T108" fmla="*/ 0 w 3438"/>
                <a:gd name="T109" fmla="*/ 2526 h 2526"/>
                <a:gd name="T110" fmla="*/ 3438 w 3438"/>
                <a:gd name="T111" fmla="*/ 1255 h 2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38" h="2526">
                  <a:moveTo>
                    <a:pt x="2724" y="1043"/>
                  </a:moveTo>
                  <a:lnTo>
                    <a:pt x="2423" y="1043"/>
                  </a:lnTo>
                  <a:lnTo>
                    <a:pt x="2423" y="1521"/>
                  </a:lnTo>
                  <a:lnTo>
                    <a:pt x="2423" y="1553"/>
                  </a:lnTo>
                  <a:lnTo>
                    <a:pt x="2424" y="1582"/>
                  </a:lnTo>
                  <a:lnTo>
                    <a:pt x="2425" y="1608"/>
                  </a:lnTo>
                  <a:lnTo>
                    <a:pt x="2428" y="1632"/>
                  </a:lnTo>
                  <a:lnTo>
                    <a:pt x="2431" y="1652"/>
                  </a:lnTo>
                  <a:lnTo>
                    <a:pt x="2434" y="1670"/>
                  </a:lnTo>
                  <a:lnTo>
                    <a:pt x="2438" y="1684"/>
                  </a:lnTo>
                  <a:lnTo>
                    <a:pt x="2442" y="1697"/>
                  </a:lnTo>
                  <a:lnTo>
                    <a:pt x="2446" y="1702"/>
                  </a:lnTo>
                  <a:lnTo>
                    <a:pt x="2449" y="1707"/>
                  </a:lnTo>
                  <a:lnTo>
                    <a:pt x="2452" y="1711"/>
                  </a:lnTo>
                  <a:lnTo>
                    <a:pt x="2456" y="1716"/>
                  </a:lnTo>
                  <a:lnTo>
                    <a:pt x="2460" y="1720"/>
                  </a:lnTo>
                  <a:lnTo>
                    <a:pt x="2466" y="1724"/>
                  </a:lnTo>
                  <a:lnTo>
                    <a:pt x="2477" y="1729"/>
                  </a:lnTo>
                  <a:lnTo>
                    <a:pt x="2491" y="1735"/>
                  </a:lnTo>
                  <a:lnTo>
                    <a:pt x="2499" y="1736"/>
                  </a:lnTo>
                  <a:lnTo>
                    <a:pt x="2506" y="1738"/>
                  </a:lnTo>
                  <a:lnTo>
                    <a:pt x="2514" y="1739"/>
                  </a:lnTo>
                  <a:lnTo>
                    <a:pt x="2523" y="1739"/>
                  </a:lnTo>
                  <a:lnTo>
                    <a:pt x="2533" y="1741"/>
                  </a:lnTo>
                  <a:lnTo>
                    <a:pt x="2542" y="1741"/>
                  </a:lnTo>
                  <a:lnTo>
                    <a:pt x="2722" y="1734"/>
                  </a:lnTo>
                  <a:lnTo>
                    <a:pt x="2732" y="1923"/>
                  </a:lnTo>
                  <a:lnTo>
                    <a:pt x="2697" y="1929"/>
                  </a:lnTo>
                  <a:lnTo>
                    <a:pt x="2664" y="1935"/>
                  </a:lnTo>
                  <a:lnTo>
                    <a:pt x="2633" y="1941"/>
                  </a:lnTo>
                  <a:lnTo>
                    <a:pt x="2603" y="1944"/>
                  </a:lnTo>
                  <a:lnTo>
                    <a:pt x="2577" y="1947"/>
                  </a:lnTo>
                  <a:lnTo>
                    <a:pt x="2553" y="1950"/>
                  </a:lnTo>
                  <a:lnTo>
                    <a:pt x="2530" y="1951"/>
                  </a:lnTo>
                  <a:lnTo>
                    <a:pt x="2510" y="1952"/>
                  </a:lnTo>
                  <a:lnTo>
                    <a:pt x="2487" y="1951"/>
                  </a:lnTo>
                  <a:lnTo>
                    <a:pt x="2466" y="1950"/>
                  </a:lnTo>
                  <a:lnTo>
                    <a:pt x="2445" y="1948"/>
                  </a:lnTo>
                  <a:lnTo>
                    <a:pt x="2425" y="1946"/>
                  </a:lnTo>
                  <a:lnTo>
                    <a:pt x="2406" y="1943"/>
                  </a:lnTo>
                  <a:lnTo>
                    <a:pt x="2388" y="1939"/>
                  </a:lnTo>
                  <a:lnTo>
                    <a:pt x="2370" y="1935"/>
                  </a:lnTo>
                  <a:lnTo>
                    <a:pt x="2362" y="1933"/>
                  </a:lnTo>
                  <a:lnTo>
                    <a:pt x="2354" y="1930"/>
                  </a:lnTo>
                  <a:lnTo>
                    <a:pt x="2339" y="1925"/>
                  </a:lnTo>
                  <a:lnTo>
                    <a:pt x="2324" y="1918"/>
                  </a:lnTo>
                  <a:lnTo>
                    <a:pt x="2311" y="1911"/>
                  </a:lnTo>
                  <a:lnTo>
                    <a:pt x="2298" y="1903"/>
                  </a:lnTo>
                  <a:lnTo>
                    <a:pt x="2286" y="1896"/>
                  </a:lnTo>
                  <a:lnTo>
                    <a:pt x="2276" y="1887"/>
                  </a:lnTo>
                  <a:lnTo>
                    <a:pt x="2265" y="1877"/>
                  </a:lnTo>
                  <a:lnTo>
                    <a:pt x="2256" y="1866"/>
                  </a:lnTo>
                  <a:lnTo>
                    <a:pt x="2249" y="1855"/>
                  </a:lnTo>
                  <a:lnTo>
                    <a:pt x="2241" y="1843"/>
                  </a:lnTo>
                  <a:lnTo>
                    <a:pt x="2233" y="1829"/>
                  </a:lnTo>
                  <a:lnTo>
                    <a:pt x="2226" y="1815"/>
                  </a:lnTo>
                  <a:lnTo>
                    <a:pt x="2220" y="1799"/>
                  </a:lnTo>
                  <a:lnTo>
                    <a:pt x="2215" y="1782"/>
                  </a:lnTo>
                  <a:lnTo>
                    <a:pt x="2209" y="1764"/>
                  </a:lnTo>
                  <a:lnTo>
                    <a:pt x="2205" y="1744"/>
                  </a:lnTo>
                  <a:lnTo>
                    <a:pt x="2201" y="1724"/>
                  </a:lnTo>
                  <a:lnTo>
                    <a:pt x="2198" y="1702"/>
                  </a:lnTo>
                  <a:lnTo>
                    <a:pt x="2195" y="1679"/>
                  </a:lnTo>
                  <a:lnTo>
                    <a:pt x="2192" y="1655"/>
                  </a:lnTo>
                  <a:lnTo>
                    <a:pt x="2190" y="1630"/>
                  </a:lnTo>
                  <a:lnTo>
                    <a:pt x="2189" y="1603"/>
                  </a:lnTo>
                  <a:lnTo>
                    <a:pt x="2188" y="1575"/>
                  </a:lnTo>
                  <a:lnTo>
                    <a:pt x="2188" y="1547"/>
                  </a:lnTo>
                  <a:lnTo>
                    <a:pt x="2188" y="1043"/>
                  </a:lnTo>
                  <a:lnTo>
                    <a:pt x="2021" y="1043"/>
                  </a:lnTo>
                  <a:lnTo>
                    <a:pt x="2021" y="842"/>
                  </a:lnTo>
                  <a:lnTo>
                    <a:pt x="2188" y="842"/>
                  </a:lnTo>
                  <a:lnTo>
                    <a:pt x="2188" y="526"/>
                  </a:lnTo>
                  <a:lnTo>
                    <a:pt x="2423" y="526"/>
                  </a:lnTo>
                  <a:lnTo>
                    <a:pt x="2423" y="842"/>
                  </a:lnTo>
                  <a:lnTo>
                    <a:pt x="2724" y="842"/>
                  </a:lnTo>
                  <a:lnTo>
                    <a:pt x="2724" y="1043"/>
                  </a:lnTo>
                  <a:close/>
                  <a:moveTo>
                    <a:pt x="998" y="1641"/>
                  </a:moveTo>
                  <a:lnTo>
                    <a:pt x="1007" y="1656"/>
                  </a:lnTo>
                  <a:lnTo>
                    <a:pt x="1012" y="1663"/>
                  </a:lnTo>
                  <a:lnTo>
                    <a:pt x="1018" y="1670"/>
                  </a:lnTo>
                  <a:lnTo>
                    <a:pt x="1029" y="1683"/>
                  </a:lnTo>
                  <a:lnTo>
                    <a:pt x="1043" y="1696"/>
                  </a:lnTo>
                  <a:lnTo>
                    <a:pt x="1056" y="1707"/>
                  </a:lnTo>
                  <a:lnTo>
                    <a:pt x="1072" y="1718"/>
                  </a:lnTo>
                  <a:lnTo>
                    <a:pt x="1088" y="1727"/>
                  </a:lnTo>
                  <a:lnTo>
                    <a:pt x="1097" y="1732"/>
                  </a:lnTo>
                  <a:lnTo>
                    <a:pt x="1105" y="1736"/>
                  </a:lnTo>
                  <a:lnTo>
                    <a:pt x="1123" y="1743"/>
                  </a:lnTo>
                  <a:lnTo>
                    <a:pt x="1143" y="1750"/>
                  </a:lnTo>
                  <a:lnTo>
                    <a:pt x="1153" y="1753"/>
                  </a:lnTo>
                  <a:lnTo>
                    <a:pt x="1163" y="1755"/>
                  </a:lnTo>
                  <a:lnTo>
                    <a:pt x="1185" y="1760"/>
                  </a:lnTo>
                  <a:lnTo>
                    <a:pt x="1195" y="1762"/>
                  </a:lnTo>
                  <a:lnTo>
                    <a:pt x="1207" y="1763"/>
                  </a:lnTo>
                  <a:lnTo>
                    <a:pt x="1218" y="1764"/>
                  </a:lnTo>
                  <a:lnTo>
                    <a:pt x="1230" y="1765"/>
                  </a:lnTo>
                  <a:lnTo>
                    <a:pt x="1254" y="1768"/>
                  </a:lnTo>
                  <a:lnTo>
                    <a:pt x="1280" y="1768"/>
                  </a:lnTo>
                  <a:lnTo>
                    <a:pt x="1306" y="1768"/>
                  </a:lnTo>
                  <a:lnTo>
                    <a:pt x="1330" y="1765"/>
                  </a:lnTo>
                  <a:lnTo>
                    <a:pt x="1342" y="1764"/>
                  </a:lnTo>
                  <a:lnTo>
                    <a:pt x="1353" y="1763"/>
                  </a:lnTo>
                  <a:lnTo>
                    <a:pt x="1376" y="1760"/>
                  </a:lnTo>
                  <a:lnTo>
                    <a:pt x="1397" y="1755"/>
                  </a:lnTo>
                  <a:lnTo>
                    <a:pt x="1418" y="1750"/>
                  </a:lnTo>
                  <a:lnTo>
                    <a:pt x="1428" y="1747"/>
                  </a:lnTo>
                  <a:lnTo>
                    <a:pt x="1437" y="1744"/>
                  </a:lnTo>
                  <a:lnTo>
                    <a:pt x="1455" y="1736"/>
                  </a:lnTo>
                  <a:lnTo>
                    <a:pt x="1464" y="1733"/>
                  </a:lnTo>
                  <a:lnTo>
                    <a:pt x="1473" y="1728"/>
                  </a:lnTo>
                  <a:lnTo>
                    <a:pt x="1481" y="1724"/>
                  </a:lnTo>
                  <a:lnTo>
                    <a:pt x="1489" y="1719"/>
                  </a:lnTo>
                  <a:lnTo>
                    <a:pt x="1503" y="1708"/>
                  </a:lnTo>
                  <a:lnTo>
                    <a:pt x="1510" y="1703"/>
                  </a:lnTo>
                  <a:lnTo>
                    <a:pt x="1517" y="1697"/>
                  </a:lnTo>
                  <a:lnTo>
                    <a:pt x="1530" y="1685"/>
                  </a:lnTo>
                  <a:lnTo>
                    <a:pt x="1536" y="1679"/>
                  </a:lnTo>
                  <a:lnTo>
                    <a:pt x="1541" y="1672"/>
                  </a:lnTo>
                  <a:lnTo>
                    <a:pt x="1553" y="1657"/>
                  </a:lnTo>
                  <a:lnTo>
                    <a:pt x="1562" y="1643"/>
                  </a:lnTo>
                  <a:lnTo>
                    <a:pt x="1571" y="1626"/>
                  </a:lnTo>
                  <a:lnTo>
                    <a:pt x="1579" y="1609"/>
                  </a:lnTo>
                  <a:lnTo>
                    <a:pt x="1583" y="1599"/>
                  </a:lnTo>
                  <a:lnTo>
                    <a:pt x="1587" y="1590"/>
                  </a:lnTo>
                  <a:lnTo>
                    <a:pt x="1594" y="1570"/>
                  </a:lnTo>
                  <a:lnTo>
                    <a:pt x="1600" y="1547"/>
                  </a:lnTo>
                  <a:lnTo>
                    <a:pt x="1603" y="1536"/>
                  </a:lnTo>
                  <a:lnTo>
                    <a:pt x="1607" y="1525"/>
                  </a:lnTo>
                  <a:lnTo>
                    <a:pt x="1612" y="1500"/>
                  </a:lnTo>
                  <a:lnTo>
                    <a:pt x="1617" y="1474"/>
                  </a:lnTo>
                  <a:lnTo>
                    <a:pt x="1621" y="1447"/>
                  </a:lnTo>
                  <a:lnTo>
                    <a:pt x="1625" y="1419"/>
                  </a:lnTo>
                  <a:lnTo>
                    <a:pt x="1628" y="1389"/>
                  </a:lnTo>
                  <a:lnTo>
                    <a:pt x="1630" y="1359"/>
                  </a:lnTo>
                  <a:lnTo>
                    <a:pt x="1633" y="1326"/>
                  </a:lnTo>
                  <a:lnTo>
                    <a:pt x="1634" y="1292"/>
                  </a:lnTo>
                  <a:lnTo>
                    <a:pt x="1635" y="1256"/>
                  </a:lnTo>
                  <a:lnTo>
                    <a:pt x="1635" y="1220"/>
                  </a:lnTo>
                  <a:lnTo>
                    <a:pt x="1635" y="1183"/>
                  </a:lnTo>
                  <a:lnTo>
                    <a:pt x="1634" y="1148"/>
                  </a:lnTo>
                  <a:lnTo>
                    <a:pt x="1633" y="1115"/>
                  </a:lnTo>
                  <a:lnTo>
                    <a:pt x="1630" y="1081"/>
                  </a:lnTo>
                  <a:lnTo>
                    <a:pt x="1628" y="1050"/>
                  </a:lnTo>
                  <a:lnTo>
                    <a:pt x="1625" y="1020"/>
                  </a:lnTo>
                  <a:lnTo>
                    <a:pt x="1620" y="991"/>
                  </a:lnTo>
                  <a:lnTo>
                    <a:pt x="1616" y="963"/>
                  </a:lnTo>
                  <a:lnTo>
                    <a:pt x="1611" y="937"/>
                  </a:lnTo>
                  <a:lnTo>
                    <a:pt x="1606" y="911"/>
                  </a:lnTo>
                  <a:lnTo>
                    <a:pt x="1600" y="888"/>
                  </a:lnTo>
                  <a:lnTo>
                    <a:pt x="1593" y="865"/>
                  </a:lnTo>
                  <a:lnTo>
                    <a:pt x="1585" y="844"/>
                  </a:lnTo>
                  <a:lnTo>
                    <a:pt x="1578" y="824"/>
                  </a:lnTo>
                  <a:lnTo>
                    <a:pt x="1568" y="806"/>
                  </a:lnTo>
                  <a:lnTo>
                    <a:pt x="1559" y="788"/>
                  </a:lnTo>
                  <a:lnTo>
                    <a:pt x="1550" y="772"/>
                  </a:lnTo>
                  <a:lnTo>
                    <a:pt x="1545" y="764"/>
                  </a:lnTo>
                  <a:lnTo>
                    <a:pt x="1539" y="756"/>
                  </a:lnTo>
                  <a:lnTo>
                    <a:pt x="1527" y="742"/>
                  </a:lnTo>
                  <a:lnTo>
                    <a:pt x="1514" y="729"/>
                  </a:lnTo>
                  <a:lnTo>
                    <a:pt x="1508" y="723"/>
                  </a:lnTo>
                  <a:lnTo>
                    <a:pt x="1500" y="717"/>
                  </a:lnTo>
                  <a:lnTo>
                    <a:pt x="1493" y="711"/>
                  </a:lnTo>
                  <a:lnTo>
                    <a:pt x="1485" y="706"/>
                  </a:lnTo>
                  <a:lnTo>
                    <a:pt x="1469" y="696"/>
                  </a:lnTo>
                  <a:lnTo>
                    <a:pt x="1453" y="687"/>
                  </a:lnTo>
                  <a:lnTo>
                    <a:pt x="1435" y="679"/>
                  </a:lnTo>
                  <a:lnTo>
                    <a:pt x="1425" y="675"/>
                  </a:lnTo>
                  <a:lnTo>
                    <a:pt x="1415" y="672"/>
                  </a:lnTo>
                  <a:lnTo>
                    <a:pt x="1395" y="666"/>
                  </a:lnTo>
                  <a:lnTo>
                    <a:pt x="1375" y="662"/>
                  </a:lnTo>
                  <a:lnTo>
                    <a:pt x="1352" y="657"/>
                  </a:lnTo>
                  <a:lnTo>
                    <a:pt x="1341" y="656"/>
                  </a:lnTo>
                  <a:lnTo>
                    <a:pt x="1330" y="655"/>
                  </a:lnTo>
                  <a:lnTo>
                    <a:pt x="1305" y="654"/>
                  </a:lnTo>
                  <a:lnTo>
                    <a:pt x="1280" y="653"/>
                  </a:lnTo>
                  <a:lnTo>
                    <a:pt x="1255" y="654"/>
                  </a:lnTo>
                  <a:lnTo>
                    <a:pt x="1243" y="654"/>
                  </a:lnTo>
                  <a:lnTo>
                    <a:pt x="1231" y="655"/>
                  </a:lnTo>
                  <a:lnTo>
                    <a:pt x="1219" y="656"/>
                  </a:lnTo>
                  <a:lnTo>
                    <a:pt x="1208" y="657"/>
                  </a:lnTo>
                  <a:lnTo>
                    <a:pt x="1186" y="662"/>
                  </a:lnTo>
                  <a:lnTo>
                    <a:pt x="1165" y="666"/>
                  </a:lnTo>
                  <a:lnTo>
                    <a:pt x="1154" y="669"/>
                  </a:lnTo>
                  <a:lnTo>
                    <a:pt x="1145" y="672"/>
                  </a:lnTo>
                  <a:lnTo>
                    <a:pt x="1126" y="679"/>
                  </a:lnTo>
                  <a:lnTo>
                    <a:pt x="1108" y="687"/>
                  </a:lnTo>
                  <a:lnTo>
                    <a:pt x="1091" y="696"/>
                  </a:lnTo>
                  <a:lnTo>
                    <a:pt x="1082" y="700"/>
                  </a:lnTo>
                  <a:lnTo>
                    <a:pt x="1074" y="706"/>
                  </a:lnTo>
                  <a:lnTo>
                    <a:pt x="1060" y="717"/>
                  </a:lnTo>
                  <a:lnTo>
                    <a:pt x="1046" y="729"/>
                  </a:lnTo>
                  <a:lnTo>
                    <a:pt x="1033" y="742"/>
                  </a:lnTo>
                  <a:lnTo>
                    <a:pt x="1026" y="748"/>
                  </a:lnTo>
                  <a:lnTo>
                    <a:pt x="1020" y="756"/>
                  </a:lnTo>
                  <a:lnTo>
                    <a:pt x="1015" y="764"/>
                  </a:lnTo>
                  <a:lnTo>
                    <a:pt x="1009" y="772"/>
                  </a:lnTo>
                  <a:lnTo>
                    <a:pt x="1000" y="788"/>
                  </a:lnTo>
                  <a:lnTo>
                    <a:pt x="990" y="806"/>
                  </a:lnTo>
                  <a:lnTo>
                    <a:pt x="985" y="815"/>
                  </a:lnTo>
                  <a:lnTo>
                    <a:pt x="982" y="824"/>
                  </a:lnTo>
                  <a:lnTo>
                    <a:pt x="974" y="844"/>
                  </a:lnTo>
                  <a:lnTo>
                    <a:pt x="966" y="865"/>
                  </a:lnTo>
                  <a:lnTo>
                    <a:pt x="959" y="888"/>
                  </a:lnTo>
                  <a:lnTo>
                    <a:pt x="953" y="911"/>
                  </a:lnTo>
                  <a:lnTo>
                    <a:pt x="947" y="936"/>
                  </a:lnTo>
                  <a:lnTo>
                    <a:pt x="942" y="963"/>
                  </a:lnTo>
                  <a:lnTo>
                    <a:pt x="938" y="990"/>
                  </a:lnTo>
                  <a:lnTo>
                    <a:pt x="933" y="1019"/>
                  </a:lnTo>
                  <a:lnTo>
                    <a:pt x="930" y="1048"/>
                  </a:lnTo>
                  <a:lnTo>
                    <a:pt x="928" y="1080"/>
                  </a:lnTo>
                  <a:lnTo>
                    <a:pt x="926" y="1112"/>
                  </a:lnTo>
                  <a:lnTo>
                    <a:pt x="924" y="1146"/>
                  </a:lnTo>
                  <a:lnTo>
                    <a:pt x="923" y="1182"/>
                  </a:lnTo>
                  <a:lnTo>
                    <a:pt x="923" y="1218"/>
                  </a:lnTo>
                  <a:lnTo>
                    <a:pt x="923" y="1254"/>
                  </a:lnTo>
                  <a:lnTo>
                    <a:pt x="924" y="1289"/>
                  </a:lnTo>
                  <a:lnTo>
                    <a:pt x="926" y="1323"/>
                  </a:lnTo>
                  <a:lnTo>
                    <a:pt x="928" y="1355"/>
                  </a:lnTo>
                  <a:lnTo>
                    <a:pt x="930" y="1387"/>
                  </a:lnTo>
                  <a:lnTo>
                    <a:pt x="933" y="1416"/>
                  </a:lnTo>
                  <a:lnTo>
                    <a:pt x="937" y="1444"/>
                  </a:lnTo>
                  <a:lnTo>
                    <a:pt x="941" y="1471"/>
                  </a:lnTo>
                  <a:lnTo>
                    <a:pt x="947" y="1497"/>
                  </a:lnTo>
                  <a:lnTo>
                    <a:pt x="953" y="1521"/>
                  </a:lnTo>
                  <a:lnTo>
                    <a:pt x="958" y="1545"/>
                  </a:lnTo>
                  <a:lnTo>
                    <a:pt x="962" y="1555"/>
                  </a:lnTo>
                  <a:lnTo>
                    <a:pt x="965" y="1566"/>
                  </a:lnTo>
                  <a:lnTo>
                    <a:pt x="972" y="1587"/>
                  </a:lnTo>
                  <a:lnTo>
                    <a:pt x="980" y="1606"/>
                  </a:lnTo>
                  <a:lnTo>
                    <a:pt x="989" y="1624"/>
                  </a:lnTo>
                  <a:lnTo>
                    <a:pt x="998" y="1641"/>
                  </a:lnTo>
                  <a:close/>
                  <a:moveTo>
                    <a:pt x="1280" y="1978"/>
                  </a:moveTo>
                  <a:lnTo>
                    <a:pt x="1259" y="1978"/>
                  </a:lnTo>
                  <a:lnTo>
                    <a:pt x="1239" y="1978"/>
                  </a:lnTo>
                  <a:lnTo>
                    <a:pt x="1218" y="1977"/>
                  </a:lnTo>
                  <a:lnTo>
                    <a:pt x="1198" y="1975"/>
                  </a:lnTo>
                  <a:lnTo>
                    <a:pt x="1179" y="1974"/>
                  </a:lnTo>
                  <a:lnTo>
                    <a:pt x="1160" y="1972"/>
                  </a:lnTo>
                  <a:lnTo>
                    <a:pt x="1142" y="1970"/>
                  </a:lnTo>
                  <a:lnTo>
                    <a:pt x="1124" y="1966"/>
                  </a:lnTo>
                  <a:lnTo>
                    <a:pt x="1106" y="1964"/>
                  </a:lnTo>
                  <a:lnTo>
                    <a:pt x="1088" y="1961"/>
                  </a:lnTo>
                  <a:lnTo>
                    <a:pt x="1071" y="1956"/>
                  </a:lnTo>
                  <a:lnTo>
                    <a:pt x="1054" y="1953"/>
                  </a:lnTo>
                  <a:lnTo>
                    <a:pt x="1038" y="1948"/>
                  </a:lnTo>
                  <a:lnTo>
                    <a:pt x="1022" y="1943"/>
                  </a:lnTo>
                  <a:lnTo>
                    <a:pt x="992" y="1933"/>
                  </a:lnTo>
                  <a:lnTo>
                    <a:pt x="963" y="1920"/>
                  </a:lnTo>
                  <a:lnTo>
                    <a:pt x="949" y="1914"/>
                  </a:lnTo>
                  <a:lnTo>
                    <a:pt x="936" y="1907"/>
                  </a:lnTo>
                  <a:lnTo>
                    <a:pt x="911" y="1892"/>
                  </a:lnTo>
                  <a:lnTo>
                    <a:pt x="899" y="1884"/>
                  </a:lnTo>
                  <a:lnTo>
                    <a:pt x="886" y="1875"/>
                  </a:lnTo>
                  <a:lnTo>
                    <a:pt x="875" y="1866"/>
                  </a:lnTo>
                  <a:lnTo>
                    <a:pt x="864" y="1857"/>
                  </a:lnTo>
                  <a:lnTo>
                    <a:pt x="853" y="1848"/>
                  </a:lnTo>
                  <a:lnTo>
                    <a:pt x="843" y="1838"/>
                  </a:lnTo>
                  <a:lnTo>
                    <a:pt x="833" y="1828"/>
                  </a:lnTo>
                  <a:lnTo>
                    <a:pt x="824" y="1818"/>
                  </a:lnTo>
                  <a:lnTo>
                    <a:pt x="815" y="1807"/>
                  </a:lnTo>
                  <a:lnTo>
                    <a:pt x="811" y="1801"/>
                  </a:lnTo>
                  <a:lnTo>
                    <a:pt x="806" y="1796"/>
                  </a:lnTo>
                  <a:lnTo>
                    <a:pt x="798" y="1784"/>
                  </a:lnTo>
                  <a:lnTo>
                    <a:pt x="790" y="1772"/>
                  </a:lnTo>
                  <a:lnTo>
                    <a:pt x="783" y="1760"/>
                  </a:lnTo>
                  <a:lnTo>
                    <a:pt x="776" y="1747"/>
                  </a:lnTo>
                  <a:lnTo>
                    <a:pt x="761" y="1720"/>
                  </a:lnTo>
                  <a:lnTo>
                    <a:pt x="754" y="1706"/>
                  </a:lnTo>
                  <a:lnTo>
                    <a:pt x="748" y="1691"/>
                  </a:lnTo>
                  <a:lnTo>
                    <a:pt x="736" y="1661"/>
                  </a:lnTo>
                  <a:lnTo>
                    <a:pt x="731" y="1645"/>
                  </a:lnTo>
                  <a:lnTo>
                    <a:pt x="725" y="1629"/>
                  </a:lnTo>
                  <a:lnTo>
                    <a:pt x="715" y="1596"/>
                  </a:lnTo>
                  <a:lnTo>
                    <a:pt x="706" y="1561"/>
                  </a:lnTo>
                  <a:lnTo>
                    <a:pt x="698" y="1524"/>
                  </a:lnTo>
                  <a:lnTo>
                    <a:pt x="695" y="1505"/>
                  </a:lnTo>
                  <a:lnTo>
                    <a:pt x="691" y="1484"/>
                  </a:lnTo>
                  <a:lnTo>
                    <a:pt x="686" y="1445"/>
                  </a:lnTo>
                  <a:lnTo>
                    <a:pt x="681" y="1402"/>
                  </a:lnTo>
                  <a:lnTo>
                    <a:pt x="678" y="1360"/>
                  </a:lnTo>
                  <a:lnTo>
                    <a:pt x="676" y="1337"/>
                  </a:lnTo>
                  <a:lnTo>
                    <a:pt x="674" y="1315"/>
                  </a:lnTo>
                  <a:lnTo>
                    <a:pt x="673" y="1267"/>
                  </a:lnTo>
                  <a:lnTo>
                    <a:pt x="673" y="1219"/>
                  </a:lnTo>
                  <a:lnTo>
                    <a:pt x="673" y="1171"/>
                  </a:lnTo>
                  <a:lnTo>
                    <a:pt x="674" y="1147"/>
                  </a:lnTo>
                  <a:lnTo>
                    <a:pt x="674" y="1124"/>
                  </a:lnTo>
                  <a:lnTo>
                    <a:pt x="678" y="1079"/>
                  </a:lnTo>
                  <a:lnTo>
                    <a:pt x="681" y="1035"/>
                  </a:lnTo>
                  <a:lnTo>
                    <a:pt x="686" y="992"/>
                  </a:lnTo>
                  <a:lnTo>
                    <a:pt x="689" y="972"/>
                  </a:lnTo>
                  <a:lnTo>
                    <a:pt x="692" y="952"/>
                  </a:lnTo>
                  <a:lnTo>
                    <a:pt x="699" y="912"/>
                  </a:lnTo>
                  <a:lnTo>
                    <a:pt x="707" y="875"/>
                  </a:lnTo>
                  <a:lnTo>
                    <a:pt x="716" y="839"/>
                  </a:lnTo>
                  <a:lnTo>
                    <a:pt x="721" y="823"/>
                  </a:lnTo>
                  <a:lnTo>
                    <a:pt x="726" y="806"/>
                  </a:lnTo>
                  <a:lnTo>
                    <a:pt x="738" y="773"/>
                  </a:lnTo>
                  <a:lnTo>
                    <a:pt x="743" y="757"/>
                  </a:lnTo>
                  <a:lnTo>
                    <a:pt x="750" y="742"/>
                  </a:lnTo>
                  <a:lnTo>
                    <a:pt x="762" y="712"/>
                  </a:lnTo>
                  <a:lnTo>
                    <a:pt x="770" y="698"/>
                  </a:lnTo>
                  <a:lnTo>
                    <a:pt x="777" y="684"/>
                  </a:lnTo>
                  <a:lnTo>
                    <a:pt x="793" y="658"/>
                  </a:lnTo>
                  <a:lnTo>
                    <a:pt x="801" y="646"/>
                  </a:lnTo>
                  <a:lnTo>
                    <a:pt x="808" y="634"/>
                  </a:lnTo>
                  <a:lnTo>
                    <a:pt x="817" y="621"/>
                  </a:lnTo>
                  <a:lnTo>
                    <a:pt x="826" y="610"/>
                  </a:lnTo>
                  <a:lnTo>
                    <a:pt x="837" y="599"/>
                  </a:lnTo>
                  <a:lnTo>
                    <a:pt x="846" y="589"/>
                  </a:lnTo>
                  <a:lnTo>
                    <a:pt x="856" y="579"/>
                  </a:lnTo>
                  <a:lnTo>
                    <a:pt x="867" y="569"/>
                  </a:lnTo>
                  <a:lnTo>
                    <a:pt x="878" y="558"/>
                  </a:lnTo>
                  <a:lnTo>
                    <a:pt x="890" y="549"/>
                  </a:lnTo>
                  <a:lnTo>
                    <a:pt x="901" y="542"/>
                  </a:lnTo>
                  <a:lnTo>
                    <a:pt x="913" y="533"/>
                  </a:lnTo>
                  <a:lnTo>
                    <a:pt x="939" y="517"/>
                  </a:lnTo>
                  <a:lnTo>
                    <a:pt x="953" y="510"/>
                  </a:lnTo>
                  <a:lnTo>
                    <a:pt x="966" y="502"/>
                  </a:lnTo>
                  <a:lnTo>
                    <a:pt x="981" y="497"/>
                  </a:lnTo>
                  <a:lnTo>
                    <a:pt x="994" y="490"/>
                  </a:lnTo>
                  <a:lnTo>
                    <a:pt x="1025" y="479"/>
                  </a:lnTo>
                  <a:lnTo>
                    <a:pt x="1057" y="470"/>
                  </a:lnTo>
                  <a:lnTo>
                    <a:pt x="1073" y="465"/>
                  </a:lnTo>
                  <a:lnTo>
                    <a:pt x="1090" y="461"/>
                  </a:lnTo>
                  <a:lnTo>
                    <a:pt x="1107" y="457"/>
                  </a:lnTo>
                  <a:lnTo>
                    <a:pt x="1125" y="454"/>
                  </a:lnTo>
                  <a:lnTo>
                    <a:pt x="1162" y="449"/>
                  </a:lnTo>
                  <a:lnTo>
                    <a:pt x="1180" y="447"/>
                  </a:lnTo>
                  <a:lnTo>
                    <a:pt x="1199" y="445"/>
                  </a:lnTo>
                  <a:lnTo>
                    <a:pt x="1219" y="444"/>
                  </a:lnTo>
                  <a:lnTo>
                    <a:pt x="1239" y="443"/>
                  </a:lnTo>
                  <a:lnTo>
                    <a:pt x="1260" y="443"/>
                  </a:lnTo>
                  <a:lnTo>
                    <a:pt x="1280" y="443"/>
                  </a:lnTo>
                  <a:lnTo>
                    <a:pt x="1301" y="443"/>
                  </a:lnTo>
                  <a:lnTo>
                    <a:pt x="1321" y="443"/>
                  </a:lnTo>
                  <a:lnTo>
                    <a:pt x="1341" y="444"/>
                  </a:lnTo>
                  <a:lnTo>
                    <a:pt x="1361" y="445"/>
                  </a:lnTo>
                  <a:lnTo>
                    <a:pt x="1398" y="449"/>
                  </a:lnTo>
                  <a:lnTo>
                    <a:pt x="1418" y="452"/>
                  </a:lnTo>
                  <a:lnTo>
                    <a:pt x="1436" y="454"/>
                  </a:lnTo>
                  <a:lnTo>
                    <a:pt x="1453" y="457"/>
                  </a:lnTo>
                  <a:lnTo>
                    <a:pt x="1471" y="461"/>
                  </a:lnTo>
                  <a:lnTo>
                    <a:pt x="1503" y="469"/>
                  </a:lnTo>
                  <a:lnTo>
                    <a:pt x="1535" y="479"/>
                  </a:lnTo>
                  <a:lnTo>
                    <a:pt x="1550" y="484"/>
                  </a:lnTo>
                  <a:lnTo>
                    <a:pt x="1565" y="490"/>
                  </a:lnTo>
                  <a:lnTo>
                    <a:pt x="1580" y="496"/>
                  </a:lnTo>
                  <a:lnTo>
                    <a:pt x="1594" y="502"/>
                  </a:lnTo>
                  <a:lnTo>
                    <a:pt x="1621" y="517"/>
                  </a:lnTo>
                  <a:lnTo>
                    <a:pt x="1634" y="524"/>
                  </a:lnTo>
                  <a:lnTo>
                    <a:pt x="1646" y="533"/>
                  </a:lnTo>
                  <a:lnTo>
                    <a:pt x="1659" y="540"/>
                  </a:lnTo>
                  <a:lnTo>
                    <a:pt x="1670" y="549"/>
                  </a:lnTo>
                  <a:lnTo>
                    <a:pt x="1682" y="558"/>
                  </a:lnTo>
                  <a:lnTo>
                    <a:pt x="1692" y="567"/>
                  </a:lnTo>
                  <a:lnTo>
                    <a:pt x="1704" y="578"/>
                  </a:lnTo>
                  <a:lnTo>
                    <a:pt x="1714" y="588"/>
                  </a:lnTo>
                  <a:lnTo>
                    <a:pt x="1723" y="599"/>
                  </a:lnTo>
                  <a:lnTo>
                    <a:pt x="1733" y="609"/>
                  </a:lnTo>
                  <a:lnTo>
                    <a:pt x="1742" y="620"/>
                  </a:lnTo>
                  <a:lnTo>
                    <a:pt x="1751" y="633"/>
                  </a:lnTo>
                  <a:lnTo>
                    <a:pt x="1767" y="657"/>
                  </a:lnTo>
                  <a:lnTo>
                    <a:pt x="1775" y="670"/>
                  </a:lnTo>
                  <a:lnTo>
                    <a:pt x="1782" y="683"/>
                  </a:lnTo>
                  <a:lnTo>
                    <a:pt x="1796" y="711"/>
                  </a:lnTo>
                  <a:lnTo>
                    <a:pt x="1809" y="740"/>
                  </a:lnTo>
                  <a:lnTo>
                    <a:pt x="1822" y="771"/>
                  </a:lnTo>
                  <a:lnTo>
                    <a:pt x="1827" y="788"/>
                  </a:lnTo>
                  <a:lnTo>
                    <a:pt x="1833" y="803"/>
                  </a:lnTo>
                  <a:lnTo>
                    <a:pt x="1842" y="838"/>
                  </a:lnTo>
                  <a:lnTo>
                    <a:pt x="1851" y="874"/>
                  </a:lnTo>
                  <a:lnTo>
                    <a:pt x="1859" y="911"/>
                  </a:lnTo>
                  <a:lnTo>
                    <a:pt x="1864" y="930"/>
                  </a:lnTo>
                  <a:lnTo>
                    <a:pt x="1867" y="951"/>
                  </a:lnTo>
                  <a:lnTo>
                    <a:pt x="1873" y="991"/>
                  </a:lnTo>
                  <a:lnTo>
                    <a:pt x="1877" y="1033"/>
                  </a:lnTo>
                  <a:lnTo>
                    <a:pt x="1880" y="1076"/>
                  </a:lnTo>
                  <a:lnTo>
                    <a:pt x="1882" y="1099"/>
                  </a:lnTo>
                  <a:lnTo>
                    <a:pt x="1884" y="1123"/>
                  </a:lnTo>
                  <a:lnTo>
                    <a:pt x="1885" y="1170"/>
                  </a:lnTo>
                  <a:lnTo>
                    <a:pt x="1885" y="1218"/>
                  </a:lnTo>
                  <a:lnTo>
                    <a:pt x="1885" y="1250"/>
                  </a:lnTo>
                  <a:lnTo>
                    <a:pt x="1885" y="1281"/>
                  </a:lnTo>
                  <a:lnTo>
                    <a:pt x="1884" y="1312"/>
                  </a:lnTo>
                  <a:lnTo>
                    <a:pt x="1882" y="1342"/>
                  </a:lnTo>
                  <a:lnTo>
                    <a:pt x="1880" y="1371"/>
                  </a:lnTo>
                  <a:lnTo>
                    <a:pt x="1877" y="1399"/>
                  </a:lnTo>
                  <a:lnTo>
                    <a:pt x="1875" y="1427"/>
                  </a:lnTo>
                  <a:lnTo>
                    <a:pt x="1874" y="1441"/>
                  </a:lnTo>
                  <a:lnTo>
                    <a:pt x="1871" y="1454"/>
                  </a:lnTo>
                  <a:lnTo>
                    <a:pt x="1868" y="1480"/>
                  </a:lnTo>
                  <a:lnTo>
                    <a:pt x="1864" y="1505"/>
                  </a:lnTo>
                  <a:lnTo>
                    <a:pt x="1859" y="1529"/>
                  </a:lnTo>
                  <a:lnTo>
                    <a:pt x="1854" y="1553"/>
                  </a:lnTo>
                  <a:lnTo>
                    <a:pt x="1849" y="1575"/>
                  </a:lnTo>
                  <a:lnTo>
                    <a:pt x="1843" y="1598"/>
                  </a:lnTo>
                  <a:lnTo>
                    <a:pt x="1836" y="1619"/>
                  </a:lnTo>
                  <a:lnTo>
                    <a:pt x="1830" y="1639"/>
                  </a:lnTo>
                  <a:lnTo>
                    <a:pt x="1823" y="1659"/>
                  </a:lnTo>
                  <a:lnTo>
                    <a:pt x="1815" y="1679"/>
                  </a:lnTo>
                  <a:lnTo>
                    <a:pt x="1811" y="1688"/>
                  </a:lnTo>
                  <a:lnTo>
                    <a:pt x="1806" y="1697"/>
                  </a:lnTo>
                  <a:lnTo>
                    <a:pt x="1798" y="1715"/>
                  </a:lnTo>
                  <a:lnTo>
                    <a:pt x="1788" y="1733"/>
                  </a:lnTo>
                  <a:lnTo>
                    <a:pt x="1778" y="1750"/>
                  </a:lnTo>
                  <a:lnTo>
                    <a:pt x="1768" y="1765"/>
                  </a:lnTo>
                  <a:lnTo>
                    <a:pt x="1757" y="1781"/>
                  </a:lnTo>
                  <a:lnTo>
                    <a:pt x="1745" y="1796"/>
                  </a:lnTo>
                  <a:lnTo>
                    <a:pt x="1733" y="1810"/>
                  </a:lnTo>
                  <a:lnTo>
                    <a:pt x="1721" y="1825"/>
                  </a:lnTo>
                  <a:lnTo>
                    <a:pt x="1707" y="1837"/>
                  </a:lnTo>
                  <a:lnTo>
                    <a:pt x="1693" y="1851"/>
                  </a:lnTo>
                  <a:lnTo>
                    <a:pt x="1679" y="1862"/>
                  </a:lnTo>
                  <a:lnTo>
                    <a:pt x="1663" y="1874"/>
                  </a:lnTo>
                  <a:lnTo>
                    <a:pt x="1648" y="1884"/>
                  </a:lnTo>
                  <a:lnTo>
                    <a:pt x="1831" y="2178"/>
                  </a:lnTo>
                  <a:lnTo>
                    <a:pt x="1607" y="2282"/>
                  </a:lnTo>
                  <a:lnTo>
                    <a:pt x="1413" y="1965"/>
                  </a:lnTo>
                  <a:lnTo>
                    <a:pt x="1402" y="1969"/>
                  </a:lnTo>
                  <a:lnTo>
                    <a:pt x="1396" y="1970"/>
                  </a:lnTo>
                  <a:lnTo>
                    <a:pt x="1389" y="1971"/>
                  </a:lnTo>
                  <a:lnTo>
                    <a:pt x="1375" y="1973"/>
                  </a:lnTo>
                  <a:lnTo>
                    <a:pt x="1359" y="1975"/>
                  </a:lnTo>
                  <a:lnTo>
                    <a:pt x="1342" y="1977"/>
                  </a:lnTo>
                  <a:lnTo>
                    <a:pt x="1323" y="1978"/>
                  </a:lnTo>
                  <a:lnTo>
                    <a:pt x="1303" y="1978"/>
                  </a:lnTo>
                  <a:lnTo>
                    <a:pt x="1280" y="1978"/>
                  </a:lnTo>
                  <a:close/>
                  <a:moveTo>
                    <a:pt x="3107" y="0"/>
                  </a:moveTo>
                  <a:lnTo>
                    <a:pt x="2987" y="0"/>
                  </a:lnTo>
                  <a:lnTo>
                    <a:pt x="2359" y="0"/>
                  </a:lnTo>
                  <a:lnTo>
                    <a:pt x="1732" y="0"/>
                  </a:lnTo>
                  <a:lnTo>
                    <a:pt x="1103" y="0"/>
                  </a:lnTo>
                  <a:lnTo>
                    <a:pt x="476" y="0"/>
                  </a:lnTo>
                  <a:lnTo>
                    <a:pt x="0" y="475"/>
                  </a:lnTo>
                  <a:lnTo>
                    <a:pt x="0" y="1271"/>
                  </a:lnTo>
                  <a:lnTo>
                    <a:pt x="0" y="2066"/>
                  </a:lnTo>
                  <a:lnTo>
                    <a:pt x="0" y="2197"/>
                  </a:lnTo>
                  <a:lnTo>
                    <a:pt x="0" y="2526"/>
                  </a:lnTo>
                  <a:lnTo>
                    <a:pt x="330" y="2526"/>
                  </a:lnTo>
                  <a:lnTo>
                    <a:pt x="450" y="2526"/>
                  </a:lnTo>
                  <a:lnTo>
                    <a:pt x="1078" y="2526"/>
                  </a:lnTo>
                  <a:lnTo>
                    <a:pt x="1706" y="2526"/>
                  </a:lnTo>
                  <a:lnTo>
                    <a:pt x="2333" y="2526"/>
                  </a:lnTo>
                  <a:lnTo>
                    <a:pt x="2961" y="2526"/>
                  </a:lnTo>
                  <a:lnTo>
                    <a:pt x="3438" y="2051"/>
                  </a:lnTo>
                  <a:lnTo>
                    <a:pt x="3438" y="1255"/>
                  </a:lnTo>
                  <a:lnTo>
                    <a:pt x="3438" y="460"/>
                  </a:lnTo>
                  <a:lnTo>
                    <a:pt x="3438" y="329"/>
                  </a:lnTo>
                  <a:lnTo>
                    <a:pt x="3438" y="0"/>
                  </a:lnTo>
                  <a:lnTo>
                    <a:pt x="3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224338" y="476673"/>
            <a:ext cx="7416800" cy="216024"/>
          </a:xfrm>
        </p:spPr>
        <p:txBody>
          <a:bodyPr anchor="ctr" anchorCtr="0"/>
          <a:lstStyle>
            <a:lvl1pPr marL="0" indent="0" algn="r">
              <a:spcBef>
                <a:spcPts val="0"/>
              </a:spcBef>
              <a:buNone/>
              <a:defRPr sz="12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718989035"/>
      </p:ext>
    </p:extLst>
  </p:cSld>
  <p:clrMapOvr>
    <a:masterClrMapping/>
  </p:clrMapOvr>
  <p:transition spd="med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1/3 Picture 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109E6E5-202F-4EBD-B6B6-C65002878FB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12126" y="2"/>
            <a:ext cx="4079875" cy="6857999"/>
          </a:xfrm>
          <a:custGeom>
            <a:avLst/>
            <a:gdLst>
              <a:gd name="connsiteX0" fmla="*/ 0 w 4079875"/>
              <a:gd name="connsiteY0" fmla="*/ 0 h 6857999"/>
              <a:gd name="connsiteX1" fmla="*/ 4079875 w 4079875"/>
              <a:gd name="connsiteY1" fmla="*/ 0 h 6857999"/>
              <a:gd name="connsiteX2" fmla="*/ 4079875 w 4079875"/>
              <a:gd name="connsiteY2" fmla="*/ 6857999 h 6857999"/>
              <a:gd name="connsiteX3" fmla="*/ 1296241 w 4079875"/>
              <a:gd name="connsiteY3" fmla="*/ 6857999 h 6857999"/>
              <a:gd name="connsiteX4" fmla="*/ 1296241 w 4079875"/>
              <a:gd name="connsiteY4" fmla="*/ 685798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9875" h="6857999">
                <a:moveTo>
                  <a:pt x="0" y="0"/>
                </a:moveTo>
                <a:lnTo>
                  <a:pt x="4079875" y="0"/>
                </a:lnTo>
                <a:lnTo>
                  <a:pt x="4079875" y="6857999"/>
                </a:lnTo>
                <a:lnTo>
                  <a:pt x="1296241" y="6857999"/>
                </a:lnTo>
                <a:lnTo>
                  <a:pt x="1296241" y="685798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br>
              <a:rPr lang="en-GB"/>
            </a:br>
            <a:r>
              <a:rPr lang="en-GB"/>
              <a:t>(</a:t>
            </a:r>
            <a:r>
              <a:rPr lang="en-US"/>
              <a:t>Download more pictures from brand.qt.io</a:t>
            </a:r>
            <a:r>
              <a:rPr lang="en-GB"/>
              <a:t>)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550863" y="1844675"/>
            <a:ext cx="7416800" cy="4321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50863" y="692149"/>
            <a:ext cx="7416799" cy="9366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5"/>
          </p:nvPr>
        </p:nvSpPr>
        <p:spPr>
          <a:xfrm>
            <a:off x="11151343" y="6165850"/>
            <a:ext cx="489795" cy="3600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0864" y="476673"/>
            <a:ext cx="7416800" cy="216024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12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2770B10-4A32-40F1-BAFF-432607A687C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74D56EB-9AD8-48D7-84B0-1A78B762FDFF}" type="datetime3">
              <a:rPr lang="en-US" smtClean="0"/>
              <a:pPr/>
              <a:t>21 June 2021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C0B3096-2AA9-45BA-B1B1-F09E398CDFF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855913" y="6381328"/>
            <a:ext cx="5112296" cy="143297"/>
          </a:xfrm>
        </p:spPr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BC6C957-512E-4E00-9840-BBBA53EB15D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33019"/>
      </p:ext>
    </p:extLst>
  </p:cSld>
  <p:clrMapOvr>
    <a:masterClrMapping/>
  </p:clrMapOvr>
  <p:transition spd="med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1/3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F109764-56B9-425C-B3EC-7E8311E4BA6F}"/>
              </a:ext>
            </a:extLst>
          </p:cNvPr>
          <p:cNvSpPr>
            <a:spLocks noGrp="1"/>
          </p:cNvSpPr>
          <p:nvPr userDrawn="1"/>
        </p:nvSpPr>
        <p:spPr>
          <a:xfrm>
            <a:off x="0" y="-12948"/>
            <a:ext cx="4079875" cy="6857999"/>
          </a:xfrm>
          <a:custGeom>
            <a:avLst/>
            <a:gdLst>
              <a:gd name="connsiteX0" fmla="*/ 0 w 4079875"/>
              <a:gd name="connsiteY0" fmla="*/ 0 h 6857999"/>
              <a:gd name="connsiteX1" fmla="*/ 2783634 w 4079875"/>
              <a:gd name="connsiteY1" fmla="*/ 0 h 6857999"/>
              <a:gd name="connsiteX2" fmla="*/ 2783634 w 4079875"/>
              <a:gd name="connsiteY2" fmla="*/ 10 h 6857999"/>
              <a:gd name="connsiteX3" fmla="*/ 4079875 w 4079875"/>
              <a:gd name="connsiteY3" fmla="*/ 6857999 h 6857999"/>
              <a:gd name="connsiteX4" fmla="*/ 0 w 4079875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9875" h="6857999">
                <a:moveTo>
                  <a:pt x="0" y="0"/>
                </a:moveTo>
                <a:lnTo>
                  <a:pt x="2783634" y="0"/>
                </a:lnTo>
                <a:lnTo>
                  <a:pt x="2783634" y="10"/>
                </a:lnTo>
                <a:lnTo>
                  <a:pt x="4079875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 vert="horz" wrap="square" lIns="0" tIns="0" rIns="0" bIns="0" rtlCol="0" anchor="t" anchorCtr="0">
            <a:noAutofit/>
          </a:bodyPr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Titillium Web" panose="00000500000000000000" pitchFamily="2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Titillium Web" panose="00000500000000000000" pitchFamily="2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8525" indent="-1841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Titillium Web" panose="00000500000000000000" pitchFamily="2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5713" indent="-1841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Titillium Web" panose="00000500000000000000" pitchFamily="2" charset="0"/>
              <a:buChar char="›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1746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Titillium Web" panose="00000500000000000000" pitchFamily="2" charset="0"/>
              <a:buChar char="›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0088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Titillium Web" panose="00000500000000000000" pitchFamily="2" charset="0"/>
              <a:buChar char="›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521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Titillium Web" panose="00000500000000000000" pitchFamily="2" charset="0"/>
              <a:buChar char="›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93988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Titillium Web" panose="00000500000000000000" pitchFamily="2" charset="0"/>
              <a:buChar char="›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51175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Titillium Web" panose="00000500000000000000" pitchFamily="2" charset="0"/>
              <a:buChar char="›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4224338" y="1844675"/>
            <a:ext cx="7416800" cy="4176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224338" y="692149"/>
            <a:ext cx="7416799" cy="936626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1151163" y="6165850"/>
            <a:ext cx="489975" cy="360040"/>
            <a:chOff x="11151163" y="6165850"/>
            <a:chExt cx="489975" cy="360040"/>
          </a:xfrm>
        </p:grpSpPr>
        <p:sp>
          <p:nvSpPr>
            <p:cNvPr id="14" name="Snip Diagonal Corner Rectangle 13"/>
            <p:cNvSpPr/>
            <p:nvPr userDrawn="1"/>
          </p:nvSpPr>
          <p:spPr>
            <a:xfrm>
              <a:off x="11151538" y="6165850"/>
              <a:ext cx="489600" cy="360040"/>
            </a:xfrm>
            <a:prstGeom prst="snip2DiagRect">
              <a:avLst>
                <a:gd name="adj1" fmla="val 1960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" name="Freeform 6"/>
            <p:cNvSpPr>
              <a:spLocks noChangeAspect="1" noEditPoints="1"/>
            </p:cNvSpPr>
            <p:nvPr userDrawn="1"/>
          </p:nvSpPr>
          <p:spPr bwMode="auto">
            <a:xfrm>
              <a:off x="11151163" y="6165850"/>
              <a:ext cx="489975" cy="360000"/>
            </a:xfrm>
            <a:custGeom>
              <a:avLst/>
              <a:gdLst>
                <a:gd name="T0" fmla="*/ 2431 w 3438"/>
                <a:gd name="T1" fmla="*/ 1652 h 2526"/>
                <a:gd name="T2" fmla="*/ 2460 w 3438"/>
                <a:gd name="T3" fmla="*/ 1720 h 2526"/>
                <a:gd name="T4" fmla="*/ 2533 w 3438"/>
                <a:gd name="T5" fmla="*/ 1741 h 2526"/>
                <a:gd name="T6" fmla="*/ 2577 w 3438"/>
                <a:gd name="T7" fmla="*/ 1947 h 2526"/>
                <a:gd name="T8" fmla="*/ 2406 w 3438"/>
                <a:gd name="T9" fmla="*/ 1943 h 2526"/>
                <a:gd name="T10" fmla="*/ 2298 w 3438"/>
                <a:gd name="T11" fmla="*/ 1903 h 2526"/>
                <a:gd name="T12" fmla="*/ 2226 w 3438"/>
                <a:gd name="T13" fmla="*/ 1815 h 2526"/>
                <a:gd name="T14" fmla="*/ 2192 w 3438"/>
                <a:gd name="T15" fmla="*/ 1655 h 2526"/>
                <a:gd name="T16" fmla="*/ 2188 w 3438"/>
                <a:gd name="T17" fmla="*/ 842 h 2526"/>
                <a:gd name="T18" fmla="*/ 1012 w 3438"/>
                <a:gd name="T19" fmla="*/ 1663 h 2526"/>
                <a:gd name="T20" fmla="*/ 1105 w 3438"/>
                <a:gd name="T21" fmla="*/ 1736 h 2526"/>
                <a:gd name="T22" fmla="*/ 1218 w 3438"/>
                <a:gd name="T23" fmla="*/ 1764 h 2526"/>
                <a:gd name="T24" fmla="*/ 1376 w 3438"/>
                <a:gd name="T25" fmla="*/ 1760 h 2526"/>
                <a:gd name="T26" fmla="*/ 1481 w 3438"/>
                <a:gd name="T27" fmla="*/ 1724 h 2526"/>
                <a:gd name="T28" fmla="*/ 1553 w 3438"/>
                <a:gd name="T29" fmla="*/ 1657 h 2526"/>
                <a:gd name="T30" fmla="*/ 1603 w 3438"/>
                <a:gd name="T31" fmla="*/ 1536 h 2526"/>
                <a:gd name="T32" fmla="*/ 1633 w 3438"/>
                <a:gd name="T33" fmla="*/ 1326 h 2526"/>
                <a:gd name="T34" fmla="*/ 1628 w 3438"/>
                <a:gd name="T35" fmla="*/ 1050 h 2526"/>
                <a:gd name="T36" fmla="*/ 1585 w 3438"/>
                <a:gd name="T37" fmla="*/ 844 h 2526"/>
                <a:gd name="T38" fmla="*/ 1514 w 3438"/>
                <a:gd name="T39" fmla="*/ 729 h 2526"/>
                <a:gd name="T40" fmla="*/ 1425 w 3438"/>
                <a:gd name="T41" fmla="*/ 675 h 2526"/>
                <a:gd name="T42" fmla="*/ 1280 w 3438"/>
                <a:gd name="T43" fmla="*/ 653 h 2526"/>
                <a:gd name="T44" fmla="*/ 1154 w 3438"/>
                <a:gd name="T45" fmla="*/ 669 h 2526"/>
                <a:gd name="T46" fmla="*/ 1046 w 3438"/>
                <a:gd name="T47" fmla="*/ 729 h 2526"/>
                <a:gd name="T48" fmla="*/ 985 w 3438"/>
                <a:gd name="T49" fmla="*/ 815 h 2526"/>
                <a:gd name="T50" fmla="*/ 938 w 3438"/>
                <a:gd name="T51" fmla="*/ 990 h 2526"/>
                <a:gd name="T52" fmla="*/ 923 w 3438"/>
                <a:gd name="T53" fmla="*/ 1254 h 2526"/>
                <a:gd name="T54" fmla="*/ 947 w 3438"/>
                <a:gd name="T55" fmla="*/ 1497 h 2526"/>
                <a:gd name="T56" fmla="*/ 998 w 3438"/>
                <a:gd name="T57" fmla="*/ 1641 h 2526"/>
                <a:gd name="T58" fmla="*/ 1142 w 3438"/>
                <a:gd name="T59" fmla="*/ 1970 h 2526"/>
                <a:gd name="T60" fmla="*/ 992 w 3438"/>
                <a:gd name="T61" fmla="*/ 1933 h 2526"/>
                <a:gd name="T62" fmla="*/ 864 w 3438"/>
                <a:gd name="T63" fmla="*/ 1857 h 2526"/>
                <a:gd name="T64" fmla="*/ 798 w 3438"/>
                <a:gd name="T65" fmla="*/ 1784 h 2526"/>
                <a:gd name="T66" fmla="*/ 731 w 3438"/>
                <a:gd name="T67" fmla="*/ 1645 h 2526"/>
                <a:gd name="T68" fmla="*/ 681 w 3438"/>
                <a:gd name="T69" fmla="*/ 1402 h 2526"/>
                <a:gd name="T70" fmla="*/ 674 w 3438"/>
                <a:gd name="T71" fmla="*/ 1124 h 2526"/>
                <a:gd name="T72" fmla="*/ 716 w 3438"/>
                <a:gd name="T73" fmla="*/ 839 h 2526"/>
                <a:gd name="T74" fmla="*/ 777 w 3438"/>
                <a:gd name="T75" fmla="*/ 684 h 2526"/>
                <a:gd name="T76" fmla="*/ 856 w 3438"/>
                <a:gd name="T77" fmla="*/ 579 h 2526"/>
                <a:gd name="T78" fmla="*/ 966 w 3438"/>
                <a:gd name="T79" fmla="*/ 502 h 2526"/>
                <a:gd name="T80" fmla="*/ 1125 w 3438"/>
                <a:gd name="T81" fmla="*/ 454 h 2526"/>
                <a:gd name="T82" fmla="*/ 1301 w 3438"/>
                <a:gd name="T83" fmla="*/ 443 h 2526"/>
                <a:gd name="T84" fmla="*/ 1471 w 3438"/>
                <a:gd name="T85" fmla="*/ 461 h 2526"/>
                <a:gd name="T86" fmla="*/ 1634 w 3438"/>
                <a:gd name="T87" fmla="*/ 524 h 2526"/>
                <a:gd name="T88" fmla="*/ 1723 w 3438"/>
                <a:gd name="T89" fmla="*/ 599 h 2526"/>
                <a:gd name="T90" fmla="*/ 1809 w 3438"/>
                <a:gd name="T91" fmla="*/ 740 h 2526"/>
                <a:gd name="T92" fmla="*/ 1867 w 3438"/>
                <a:gd name="T93" fmla="*/ 951 h 2526"/>
                <a:gd name="T94" fmla="*/ 1885 w 3438"/>
                <a:gd name="T95" fmla="*/ 1250 h 2526"/>
                <a:gd name="T96" fmla="*/ 1871 w 3438"/>
                <a:gd name="T97" fmla="*/ 1454 h 2526"/>
                <a:gd name="T98" fmla="*/ 1830 w 3438"/>
                <a:gd name="T99" fmla="*/ 1639 h 2526"/>
                <a:gd name="T100" fmla="*/ 1768 w 3438"/>
                <a:gd name="T101" fmla="*/ 1765 h 2526"/>
                <a:gd name="T102" fmla="*/ 1663 w 3438"/>
                <a:gd name="T103" fmla="*/ 1874 h 2526"/>
                <a:gd name="T104" fmla="*/ 1375 w 3438"/>
                <a:gd name="T105" fmla="*/ 1973 h 2526"/>
                <a:gd name="T106" fmla="*/ 2359 w 3438"/>
                <a:gd name="T107" fmla="*/ 0 h 2526"/>
                <a:gd name="T108" fmla="*/ 0 w 3438"/>
                <a:gd name="T109" fmla="*/ 2526 h 2526"/>
                <a:gd name="T110" fmla="*/ 3438 w 3438"/>
                <a:gd name="T111" fmla="*/ 1255 h 2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38" h="2526">
                  <a:moveTo>
                    <a:pt x="2724" y="1043"/>
                  </a:moveTo>
                  <a:lnTo>
                    <a:pt x="2423" y="1043"/>
                  </a:lnTo>
                  <a:lnTo>
                    <a:pt x="2423" y="1521"/>
                  </a:lnTo>
                  <a:lnTo>
                    <a:pt x="2423" y="1553"/>
                  </a:lnTo>
                  <a:lnTo>
                    <a:pt x="2424" y="1582"/>
                  </a:lnTo>
                  <a:lnTo>
                    <a:pt x="2425" y="1608"/>
                  </a:lnTo>
                  <a:lnTo>
                    <a:pt x="2428" y="1632"/>
                  </a:lnTo>
                  <a:lnTo>
                    <a:pt x="2431" y="1652"/>
                  </a:lnTo>
                  <a:lnTo>
                    <a:pt x="2434" y="1670"/>
                  </a:lnTo>
                  <a:lnTo>
                    <a:pt x="2438" y="1684"/>
                  </a:lnTo>
                  <a:lnTo>
                    <a:pt x="2442" y="1697"/>
                  </a:lnTo>
                  <a:lnTo>
                    <a:pt x="2446" y="1702"/>
                  </a:lnTo>
                  <a:lnTo>
                    <a:pt x="2449" y="1707"/>
                  </a:lnTo>
                  <a:lnTo>
                    <a:pt x="2452" y="1711"/>
                  </a:lnTo>
                  <a:lnTo>
                    <a:pt x="2456" y="1716"/>
                  </a:lnTo>
                  <a:lnTo>
                    <a:pt x="2460" y="1720"/>
                  </a:lnTo>
                  <a:lnTo>
                    <a:pt x="2466" y="1724"/>
                  </a:lnTo>
                  <a:lnTo>
                    <a:pt x="2477" y="1729"/>
                  </a:lnTo>
                  <a:lnTo>
                    <a:pt x="2491" y="1735"/>
                  </a:lnTo>
                  <a:lnTo>
                    <a:pt x="2499" y="1736"/>
                  </a:lnTo>
                  <a:lnTo>
                    <a:pt x="2506" y="1738"/>
                  </a:lnTo>
                  <a:lnTo>
                    <a:pt x="2514" y="1739"/>
                  </a:lnTo>
                  <a:lnTo>
                    <a:pt x="2523" y="1739"/>
                  </a:lnTo>
                  <a:lnTo>
                    <a:pt x="2533" y="1741"/>
                  </a:lnTo>
                  <a:lnTo>
                    <a:pt x="2542" y="1741"/>
                  </a:lnTo>
                  <a:lnTo>
                    <a:pt x="2722" y="1734"/>
                  </a:lnTo>
                  <a:lnTo>
                    <a:pt x="2732" y="1923"/>
                  </a:lnTo>
                  <a:lnTo>
                    <a:pt x="2697" y="1929"/>
                  </a:lnTo>
                  <a:lnTo>
                    <a:pt x="2664" y="1935"/>
                  </a:lnTo>
                  <a:lnTo>
                    <a:pt x="2633" y="1941"/>
                  </a:lnTo>
                  <a:lnTo>
                    <a:pt x="2603" y="1944"/>
                  </a:lnTo>
                  <a:lnTo>
                    <a:pt x="2577" y="1947"/>
                  </a:lnTo>
                  <a:lnTo>
                    <a:pt x="2553" y="1950"/>
                  </a:lnTo>
                  <a:lnTo>
                    <a:pt x="2530" y="1951"/>
                  </a:lnTo>
                  <a:lnTo>
                    <a:pt x="2510" y="1952"/>
                  </a:lnTo>
                  <a:lnTo>
                    <a:pt x="2487" y="1951"/>
                  </a:lnTo>
                  <a:lnTo>
                    <a:pt x="2466" y="1950"/>
                  </a:lnTo>
                  <a:lnTo>
                    <a:pt x="2445" y="1948"/>
                  </a:lnTo>
                  <a:lnTo>
                    <a:pt x="2425" y="1946"/>
                  </a:lnTo>
                  <a:lnTo>
                    <a:pt x="2406" y="1943"/>
                  </a:lnTo>
                  <a:lnTo>
                    <a:pt x="2388" y="1939"/>
                  </a:lnTo>
                  <a:lnTo>
                    <a:pt x="2370" y="1935"/>
                  </a:lnTo>
                  <a:lnTo>
                    <a:pt x="2362" y="1933"/>
                  </a:lnTo>
                  <a:lnTo>
                    <a:pt x="2354" y="1930"/>
                  </a:lnTo>
                  <a:lnTo>
                    <a:pt x="2339" y="1925"/>
                  </a:lnTo>
                  <a:lnTo>
                    <a:pt x="2324" y="1918"/>
                  </a:lnTo>
                  <a:lnTo>
                    <a:pt x="2311" y="1911"/>
                  </a:lnTo>
                  <a:lnTo>
                    <a:pt x="2298" y="1903"/>
                  </a:lnTo>
                  <a:lnTo>
                    <a:pt x="2286" y="1896"/>
                  </a:lnTo>
                  <a:lnTo>
                    <a:pt x="2276" y="1887"/>
                  </a:lnTo>
                  <a:lnTo>
                    <a:pt x="2265" y="1877"/>
                  </a:lnTo>
                  <a:lnTo>
                    <a:pt x="2256" y="1866"/>
                  </a:lnTo>
                  <a:lnTo>
                    <a:pt x="2249" y="1855"/>
                  </a:lnTo>
                  <a:lnTo>
                    <a:pt x="2241" y="1843"/>
                  </a:lnTo>
                  <a:lnTo>
                    <a:pt x="2233" y="1829"/>
                  </a:lnTo>
                  <a:lnTo>
                    <a:pt x="2226" y="1815"/>
                  </a:lnTo>
                  <a:lnTo>
                    <a:pt x="2220" y="1799"/>
                  </a:lnTo>
                  <a:lnTo>
                    <a:pt x="2215" y="1782"/>
                  </a:lnTo>
                  <a:lnTo>
                    <a:pt x="2209" y="1764"/>
                  </a:lnTo>
                  <a:lnTo>
                    <a:pt x="2205" y="1744"/>
                  </a:lnTo>
                  <a:lnTo>
                    <a:pt x="2201" y="1724"/>
                  </a:lnTo>
                  <a:lnTo>
                    <a:pt x="2198" y="1702"/>
                  </a:lnTo>
                  <a:lnTo>
                    <a:pt x="2195" y="1679"/>
                  </a:lnTo>
                  <a:lnTo>
                    <a:pt x="2192" y="1655"/>
                  </a:lnTo>
                  <a:lnTo>
                    <a:pt x="2190" y="1630"/>
                  </a:lnTo>
                  <a:lnTo>
                    <a:pt x="2189" y="1603"/>
                  </a:lnTo>
                  <a:lnTo>
                    <a:pt x="2188" y="1575"/>
                  </a:lnTo>
                  <a:lnTo>
                    <a:pt x="2188" y="1547"/>
                  </a:lnTo>
                  <a:lnTo>
                    <a:pt x="2188" y="1043"/>
                  </a:lnTo>
                  <a:lnTo>
                    <a:pt x="2021" y="1043"/>
                  </a:lnTo>
                  <a:lnTo>
                    <a:pt x="2021" y="842"/>
                  </a:lnTo>
                  <a:lnTo>
                    <a:pt x="2188" y="842"/>
                  </a:lnTo>
                  <a:lnTo>
                    <a:pt x="2188" y="526"/>
                  </a:lnTo>
                  <a:lnTo>
                    <a:pt x="2423" y="526"/>
                  </a:lnTo>
                  <a:lnTo>
                    <a:pt x="2423" y="842"/>
                  </a:lnTo>
                  <a:lnTo>
                    <a:pt x="2724" y="842"/>
                  </a:lnTo>
                  <a:lnTo>
                    <a:pt x="2724" y="1043"/>
                  </a:lnTo>
                  <a:close/>
                  <a:moveTo>
                    <a:pt x="998" y="1641"/>
                  </a:moveTo>
                  <a:lnTo>
                    <a:pt x="1007" y="1656"/>
                  </a:lnTo>
                  <a:lnTo>
                    <a:pt x="1012" y="1663"/>
                  </a:lnTo>
                  <a:lnTo>
                    <a:pt x="1018" y="1670"/>
                  </a:lnTo>
                  <a:lnTo>
                    <a:pt x="1029" y="1683"/>
                  </a:lnTo>
                  <a:lnTo>
                    <a:pt x="1043" y="1696"/>
                  </a:lnTo>
                  <a:lnTo>
                    <a:pt x="1056" y="1707"/>
                  </a:lnTo>
                  <a:lnTo>
                    <a:pt x="1072" y="1718"/>
                  </a:lnTo>
                  <a:lnTo>
                    <a:pt x="1088" y="1727"/>
                  </a:lnTo>
                  <a:lnTo>
                    <a:pt x="1097" y="1732"/>
                  </a:lnTo>
                  <a:lnTo>
                    <a:pt x="1105" y="1736"/>
                  </a:lnTo>
                  <a:lnTo>
                    <a:pt x="1123" y="1743"/>
                  </a:lnTo>
                  <a:lnTo>
                    <a:pt x="1143" y="1750"/>
                  </a:lnTo>
                  <a:lnTo>
                    <a:pt x="1153" y="1753"/>
                  </a:lnTo>
                  <a:lnTo>
                    <a:pt x="1163" y="1755"/>
                  </a:lnTo>
                  <a:lnTo>
                    <a:pt x="1185" y="1760"/>
                  </a:lnTo>
                  <a:lnTo>
                    <a:pt x="1195" y="1762"/>
                  </a:lnTo>
                  <a:lnTo>
                    <a:pt x="1207" y="1763"/>
                  </a:lnTo>
                  <a:lnTo>
                    <a:pt x="1218" y="1764"/>
                  </a:lnTo>
                  <a:lnTo>
                    <a:pt x="1230" y="1765"/>
                  </a:lnTo>
                  <a:lnTo>
                    <a:pt x="1254" y="1768"/>
                  </a:lnTo>
                  <a:lnTo>
                    <a:pt x="1280" y="1768"/>
                  </a:lnTo>
                  <a:lnTo>
                    <a:pt x="1306" y="1768"/>
                  </a:lnTo>
                  <a:lnTo>
                    <a:pt x="1330" y="1765"/>
                  </a:lnTo>
                  <a:lnTo>
                    <a:pt x="1342" y="1764"/>
                  </a:lnTo>
                  <a:lnTo>
                    <a:pt x="1353" y="1763"/>
                  </a:lnTo>
                  <a:lnTo>
                    <a:pt x="1376" y="1760"/>
                  </a:lnTo>
                  <a:lnTo>
                    <a:pt x="1397" y="1755"/>
                  </a:lnTo>
                  <a:lnTo>
                    <a:pt x="1418" y="1750"/>
                  </a:lnTo>
                  <a:lnTo>
                    <a:pt x="1428" y="1747"/>
                  </a:lnTo>
                  <a:lnTo>
                    <a:pt x="1437" y="1744"/>
                  </a:lnTo>
                  <a:lnTo>
                    <a:pt x="1455" y="1736"/>
                  </a:lnTo>
                  <a:lnTo>
                    <a:pt x="1464" y="1733"/>
                  </a:lnTo>
                  <a:lnTo>
                    <a:pt x="1473" y="1728"/>
                  </a:lnTo>
                  <a:lnTo>
                    <a:pt x="1481" y="1724"/>
                  </a:lnTo>
                  <a:lnTo>
                    <a:pt x="1489" y="1719"/>
                  </a:lnTo>
                  <a:lnTo>
                    <a:pt x="1503" y="1708"/>
                  </a:lnTo>
                  <a:lnTo>
                    <a:pt x="1510" y="1703"/>
                  </a:lnTo>
                  <a:lnTo>
                    <a:pt x="1517" y="1697"/>
                  </a:lnTo>
                  <a:lnTo>
                    <a:pt x="1530" y="1685"/>
                  </a:lnTo>
                  <a:lnTo>
                    <a:pt x="1536" y="1679"/>
                  </a:lnTo>
                  <a:lnTo>
                    <a:pt x="1541" y="1672"/>
                  </a:lnTo>
                  <a:lnTo>
                    <a:pt x="1553" y="1657"/>
                  </a:lnTo>
                  <a:lnTo>
                    <a:pt x="1562" y="1643"/>
                  </a:lnTo>
                  <a:lnTo>
                    <a:pt x="1571" y="1626"/>
                  </a:lnTo>
                  <a:lnTo>
                    <a:pt x="1579" y="1609"/>
                  </a:lnTo>
                  <a:lnTo>
                    <a:pt x="1583" y="1599"/>
                  </a:lnTo>
                  <a:lnTo>
                    <a:pt x="1587" y="1590"/>
                  </a:lnTo>
                  <a:lnTo>
                    <a:pt x="1594" y="1570"/>
                  </a:lnTo>
                  <a:lnTo>
                    <a:pt x="1600" y="1547"/>
                  </a:lnTo>
                  <a:lnTo>
                    <a:pt x="1603" y="1536"/>
                  </a:lnTo>
                  <a:lnTo>
                    <a:pt x="1607" y="1525"/>
                  </a:lnTo>
                  <a:lnTo>
                    <a:pt x="1612" y="1500"/>
                  </a:lnTo>
                  <a:lnTo>
                    <a:pt x="1617" y="1474"/>
                  </a:lnTo>
                  <a:lnTo>
                    <a:pt x="1621" y="1447"/>
                  </a:lnTo>
                  <a:lnTo>
                    <a:pt x="1625" y="1419"/>
                  </a:lnTo>
                  <a:lnTo>
                    <a:pt x="1628" y="1389"/>
                  </a:lnTo>
                  <a:lnTo>
                    <a:pt x="1630" y="1359"/>
                  </a:lnTo>
                  <a:lnTo>
                    <a:pt x="1633" y="1326"/>
                  </a:lnTo>
                  <a:lnTo>
                    <a:pt x="1634" y="1292"/>
                  </a:lnTo>
                  <a:lnTo>
                    <a:pt x="1635" y="1256"/>
                  </a:lnTo>
                  <a:lnTo>
                    <a:pt x="1635" y="1220"/>
                  </a:lnTo>
                  <a:lnTo>
                    <a:pt x="1635" y="1183"/>
                  </a:lnTo>
                  <a:lnTo>
                    <a:pt x="1634" y="1148"/>
                  </a:lnTo>
                  <a:lnTo>
                    <a:pt x="1633" y="1115"/>
                  </a:lnTo>
                  <a:lnTo>
                    <a:pt x="1630" y="1081"/>
                  </a:lnTo>
                  <a:lnTo>
                    <a:pt x="1628" y="1050"/>
                  </a:lnTo>
                  <a:lnTo>
                    <a:pt x="1625" y="1020"/>
                  </a:lnTo>
                  <a:lnTo>
                    <a:pt x="1620" y="991"/>
                  </a:lnTo>
                  <a:lnTo>
                    <a:pt x="1616" y="963"/>
                  </a:lnTo>
                  <a:lnTo>
                    <a:pt x="1611" y="937"/>
                  </a:lnTo>
                  <a:lnTo>
                    <a:pt x="1606" y="911"/>
                  </a:lnTo>
                  <a:lnTo>
                    <a:pt x="1600" y="888"/>
                  </a:lnTo>
                  <a:lnTo>
                    <a:pt x="1593" y="865"/>
                  </a:lnTo>
                  <a:lnTo>
                    <a:pt x="1585" y="844"/>
                  </a:lnTo>
                  <a:lnTo>
                    <a:pt x="1578" y="824"/>
                  </a:lnTo>
                  <a:lnTo>
                    <a:pt x="1568" y="806"/>
                  </a:lnTo>
                  <a:lnTo>
                    <a:pt x="1559" y="788"/>
                  </a:lnTo>
                  <a:lnTo>
                    <a:pt x="1550" y="772"/>
                  </a:lnTo>
                  <a:lnTo>
                    <a:pt x="1545" y="764"/>
                  </a:lnTo>
                  <a:lnTo>
                    <a:pt x="1539" y="756"/>
                  </a:lnTo>
                  <a:lnTo>
                    <a:pt x="1527" y="742"/>
                  </a:lnTo>
                  <a:lnTo>
                    <a:pt x="1514" y="729"/>
                  </a:lnTo>
                  <a:lnTo>
                    <a:pt x="1508" y="723"/>
                  </a:lnTo>
                  <a:lnTo>
                    <a:pt x="1500" y="717"/>
                  </a:lnTo>
                  <a:lnTo>
                    <a:pt x="1493" y="711"/>
                  </a:lnTo>
                  <a:lnTo>
                    <a:pt x="1485" y="706"/>
                  </a:lnTo>
                  <a:lnTo>
                    <a:pt x="1469" y="696"/>
                  </a:lnTo>
                  <a:lnTo>
                    <a:pt x="1453" y="687"/>
                  </a:lnTo>
                  <a:lnTo>
                    <a:pt x="1435" y="679"/>
                  </a:lnTo>
                  <a:lnTo>
                    <a:pt x="1425" y="675"/>
                  </a:lnTo>
                  <a:lnTo>
                    <a:pt x="1415" y="672"/>
                  </a:lnTo>
                  <a:lnTo>
                    <a:pt x="1395" y="666"/>
                  </a:lnTo>
                  <a:lnTo>
                    <a:pt x="1375" y="662"/>
                  </a:lnTo>
                  <a:lnTo>
                    <a:pt x="1352" y="657"/>
                  </a:lnTo>
                  <a:lnTo>
                    <a:pt x="1341" y="656"/>
                  </a:lnTo>
                  <a:lnTo>
                    <a:pt x="1330" y="655"/>
                  </a:lnTo>
                  <a:lnTo>
                    <a:pt x="1305" y="654"/>
                  </a:lnTo>
                  <a:lnTo>
                    <a:pt x="1280" y="653"/>
                  </a:lnTo>
                  <a:lnTo>
                    <a:pt x="1255" y="654"/>
                  </a:lnTo>
                  <a:lnTo>
                    <a:pt x="1243" y="654"/>
                  </a:lnTo>
                  <a:lnTo>
                    <a:pt x="1231" y="655"/>
                  </a:lnTo>
                  <a:lnTo>
                    <a:pt x="1219" y="656"/>
                  </a:lnTo>
                  <a:lnTo>
                    <a:pt x="1208" y="657"/>
                  </a:lnTo>
                  <a:lnTo>
                    <a:pt x="1186" y="662"/>
                  </a:lnTo>
                  <a:lnTo>
                    <a:pt x="1165" y="666"/>
                  </a:lnTo>
                  <a:lnTo>
                    <a:pt x="1154" y="669"/>
                  </a:lnTo>
                  <a:lnTo>
                    <a:pt x="1145" y="672"/>
                  </a:lnTo>
                  <a:lnTo>
                    <a:pt x="1126" y="679"/>
                  </a:lnTo>
                  <a:lnTo>
                    <a:pt x="1108" y="687"/>
                  </a:lnTo>
                  <a:lnTo>
                    <a:pt x="1091" y="696"/>
                  </a:lnTo>
                  <a:lnTo>
                    <a:pt x="1082" y="700"/>
                  </a:lnTo>
                  <a:lnTo>
                    <a:pt x="1074" y="706"/>
                  </a:lnTo>
                  <a:lnTo>
                    <a:pt x="1060" y="717"/>
                  </a:lnTo>
                  <a:lnTo>
                    <a:pt x="1046" y="729"/>
                  </a:lnTo>
                  <a:lnTo>
                    <a:pt x="1033" y="742"/>
                  </a:lnTo>
                  <a:lnTo>
                    <a:pt x="1026" y="748"/>
                  </a:lnTo>
                  <a:lnTo>
                    <a:pt x="1020" y="756"/>
                  </a:lnTo>
                  <a:lnTo>
                    <a:pt x="1015" y="764"/>
                  </a:lnTo>
                  <a:lnTo>
                    <a:pt x="1009" y="772"/>
                  </a:lnTo>
                  <a:lnTo>
                    <a:pt x="1000" y="788"/>
                  </a:lnTo>
                  <a:lnTo>
                    <a:pt x="990" y="806"/>
                  </a:lnTo>
                  <a:lnTo>
                    <a:pt x="985" y="815"/>
                  </a:lnTo>
                  <a:lnTo>
                    <a:pt x="982" y="824"/>
                  </a:lnTo>
                  <a:lnTo>
                    <a:pt x="974" y="844"/>
                  </a:lnTo>
                  <a:lnTo>
                    <a:pt x="966" y="865"/>
                  </a:lnTo>
                  <a:lnTo>
                    <a:pt x="959" y="888"/>
                  </a:lnTo>
                  <a:lnTo>
                    <a:pt x="953" y="911"/>
                  </a:lnTo>
                  <a:lnTo>
                    <a:pt x="947" y="936"/>
                  </a:lnTo>
                  <a:lnTo>
                    <a:pt x="942" y="963"/>
                  </a:lnTo>
                  <a:lnTo>
                    <a:pt x="938" y="990"/>
                  </a:lnTo>
                  <a:lnTo>
                    <a:pt x="933" y="1019"/>
                  </a:lnTo>
                  <a:lnTo>
                    <a:pt x="930" y="1048"/>
                  </a:lnTo>
                  <a:lnTo>
                    <a:pt x="928" y="1080"/>
                  </a:lnTo>
                  <a:lnTo>
                    <a:pt x="926" y="1112"/>
                  </a:lnTo>
                  <a:lnTo>
                    <a:pt x="924" y="1146"/>
                  </a:lnTo>
                  <a:lnTo>
                    <a:pt x="923" y="1182"/>
                  </a:lnTo>
                  <a:lnTo>
                    <a:pt x="923" y="1218"/>
                  </a:lnTo>
                  <a:lnTo>
                    <a:pt x="923" y="1254"/>
                  </a:lnTo>
                  <a:lnTo>
                    <a:pt x="924" y="1289"/>
                  </a:lnTo>
                  <a:lnTo>
                    <a:pt x="926" y="1323"/>
                  </a:lnTo>
                  <a:lnTo>
                    <a:pt x="928" y="1355"/>
                  </a:lnTo>
                  <a:lnTo>
                    <a:pt x="930" y="1387"/>
                  </a:lnTo>
                  <a:lnTo>
                    <a:pt x="933" y="1416"/>
                  </a:lnTo>
                  <a:lnTo>
                    <a:pt x="937" y="1444"/>
                  </a:lnTo>
                  <a:lnTo>
                    <a:pt x="941" y="1471"/>
                  </a:lnTo>
                  <a:lnTo>
                    <a:pt x="947" y="1497"/>
                  </a:lnTo>
                  <a:lnTo>
                    <a:pt x="953" y="1521"/>
                  </a:lnTo>
                  <a:lnTo>
                    <a:pt x="958" y="1545"/>
                  </a:lnTo>
                  <a:lnTo>
                    <a:pt x="962" y="1555"/>
                  </a:lnTo>
                  <a:lnTo>
                    <a:pt x="965" y="1566"/>
                  </a:lnTo>
                  <a:lnTo>
                    <a:pt x="972" y="1587"/>
                  </a:lnTo>
                  <a:lnTo>
                    <a:pt x="980" y="1606"/>
                  </a:lnTo>
                  <a:lnTo>
                    <a:pt x="989" y="1624"/>
                  </a:lnTo>
                  <a:lnTo>
                    <a:pt x="998" y="1641"/>
                  </a:lnTo>
                  <a:close/>
                  <a:moveTo>
                    <a:pt x="1280" y="1978"/>
                  </a:moveTo>
                  <a:lnTo>
                    <a:pt x="1259" y="1978"/>
                  </a:lnTo>
                  <a:lnTo>
                    <a:pt x="1239" y="1978"/>
                  </a:lnTo>
                  <a:lnTo>
                    <a:pt x="1218" y="1977"/>
                  </a:lnTo>
                  <a:lnTo>
                    <a:pt x="1198" y="1975"/>
                  </a:lnTo>
                  <a:lnTo>
                    <a:pt x="1179" y="1974"/>
                  </a:lnTo>
                  <a:lnTo>
                    <a:pt x="1160" y="1972"/>
                  </a:lnTo>
                  <a:lnTo>
                    <a:pt x="1142" y="1970"/>
                  </a:lnTo>
                  <a:lnTo>
                    <a:pt x="1124" y="1966"/>
                  </a:lnTo>
                  <a:lnTo>
                    <a:pt x="1106" y="1964"/>
                  </a:lnTo>
                  <a:lnTo>
                    <a:pt x="1088" y="1961"/>
                  </a:lnTo>
                  <a:lnTo>
                    <a:pt x="1071" y="1956"/>
                  </a:lnTo>
                  <a:lnTo>
                    <a:pt x="1054" y="1953"/>
                  </a:lnTo>
                  <a:lnTo>
                    <a:pt x="1038" y="1948"/>
                  </a:lnTo>
                  <a:lnTo>
                    <a:pt x="1022" y="1943"/>
                  </a:lnTo>
                  <a:lnTo>
                    <a:pt x="992" y="1933"/>
                  </a:lnTo>
                  <a:lnTo>
                    <a:pt x="963" y="1920"/>
                  </a:lnTo>
                  <a:lnTo>
                    <a:pt x="949" y="1914"/>
                  </a:lnTo>
                  <a:lnTo>
                    <a:pt x="936" y="1907"/>
                  </a:lnTo>
                  <a:lnTo>
                    <a:pt x="911" y="1892"/>
                  </a:lnTo>
                  <a:lnTo>
                    <a:pt x="899" y="1884"/>
                  </a:lnTo>
                  <a:lnTo>
                    <a:pt x="886" y="1875"/>
                  </a:lnTo>
                  <a:lnTo>
                    <a:pt x="875" y="1866"/>
                  </a:lnTo>
                  <a:lnTo>
                    <a:pt x="864" y="1857"/>
                  </a:lnTo>
                  <a:lnTo>
                    <a:pt x="853" y="1848"/>
                  </a:lnTo>
                  <a:lnTo>
                    <a:pt x="843" y="1838"/>
                  </a:lnTo>
                  <a:lnTo>
                    <a:pt x="833" y="1828"/>
                  </a:lnTo>
                  <a:lnTo>
                    <a:pt x="824" y="1818"/>
                  </a:lnTo>
                  <a:lnTo>
                    <a:pt x="815" y="1807"/>
                  </a:lnTo>
                  <a:lnTo>
                    <a:pt x="811" y="1801"/>
                  </a:lnTo>
                  <a:lnTo>
                    <a:pt x="806" y="1796"/>
                  </a:lnTo>
                  <a:lnTo>
                    <a:pt x="798" y="1784"/>
                  </a:lnTo>
                  <a:lnTo>
                    <a:pt x="790" y="1772"/>
                  </a:lnTo>
                  <a:lnTo>
                    <a:pt x="783" y="1760"/>
                  </a:lnTo>
                  <a:lnTo>
                    <a:pt x="776" y="1747"/>
                  </a:lnTo>
                  <a:lnTo>
                    <a:pt x="761" y="1720"/>
                  </a:lnTo>
                  <a:lnTo>
                    <a:pt x="754" y="1706"/>
                  </a:lnTo>
                  <a:lnTo>
                    <a:pt x="748" y="1691"/>
                  </a:lnTo>
                  <a:lnTo>
                    <a:pt x="736" y="1661"/>
                  </a:lnTo>
                  <a:lnTo>
                    <a:pt x="731" y="1645"/>
                  </a:lnTo>
                  <a:lnTo>
                    <a:pt x="725" y="1629"/>
                  </a:lnTo>
                  <a:lnTo>
                    <a:pt x="715" y="1596"/>
                  </a:lnTo>
                  <a:lnTo>
                    <a:pt x="706" y="1561"/>
                  </a:lnTo>
                  <a:lnTo>
                    <a:pt x="698" y="1524"/>
                  </a:lnTo>
                  <a:lnTo>
                    <a:pt x="695" y="1505"/>
                  </a:lnTo>
                  <a:lnTo>
                    <a:pt x="691" y="1484"/>
                  </a:lnTo>
                  <a:lnTo>
                    <a:pt x="686" y="1445"/>
                  </a:lnTo>
                  <a:lnTo>
                    <a:pt x="681" y="1402"/>
                  </a:lnTo>
                  <a:lnTo>
                    <a:pt x="678" y="1360"/>
                  </a:lnTo>
                  <a:lnTo>
                    <a:pt x="676" y="1337"/>
                  </a:lnTo>
                  <a:lnTo>
                    <a:pt x="674" y="1315"/>
                  </a:lnTo>
                  <a:lnTo>
                    <a:pt x="673" y="1267"/>
                  </a:lnTo>
                  <a:lnTo>
                    <a:pt x="673" y="1219"/>
                  </a:lnTo>
                  <a:lnTo>
                    <a:pt x="673" y="1171"/>
                  </a:lnTo>
                  <a:lnTo>
                    <a:pt x="674" y="1147"/>
                  </a:lnTo>
                  <a:lnTo>
                    <a:pt x="674" y="1124"/>
                  </a:lnTo>
                  <a:lnTo>
                    <a:pt x="678" y="1079"/>
                  </a:lnTo>
                  <a:lnTo>
                    <a:pt x="681" y="1035"/>
                  </a:lnTo>
                  <a:lnTo>
                    <a:pt x="686" y="992"/>
                  </a:lnTo>
                  <a:lnTo>
                    <a:pt x="689" y="972"/>
                  </a:lnTo>
                  <a:lnTo>
                    <a:pt x="692" y="952"/>
                  </a:lnTo>
                  <a:lnTo>
                    <a:pt x="699" y="912"/>
                  </a:lnTo>
                  <a:lnTo>
                    <a:pt x="707" y="875"/>
                  </a:lnTo>
                  <a:lnTo>
                    <a:pt x="716" y="839"/>
                  </a:lnTo>
                  <a:lnTo>
                    <a:pt x="721" y="823"/>
                  </a:lnTo>
                  <a:lnTo>
                    <a:pt x="726" y="806"/>
                  </a:lnTo>
                  <a:lnTo>
                    <a:pt x="738" y="773"/>
                  </a:lnTo>
                  <a:lnTo>
                    <a:pt x="743" y="757"/>
                  </a:lnTo>
                  <a:lnTo>
                    <a:pt x="750" y="742"/>
                  </a:lnTo>
                  <a:lnTo>
                    <a:pt x="762" y="712"/>
                  </a:lnTo>
                  <a:lnTo>
                    <a:pt x="770" y="698"/>
                  </a:lnTo>
                  <a:lnTo>
                    <a:pt x="777" y="684"/>
                  </a:lnTo>
                  <a:lnTo>
                    <a:pt x="793" y="658"/>
                  </a:lnTo>
                  <a:lnTo>
                    <a:pt x="801" y="646"/>
                  </a:lnTo>
                  <a:lnTo>
                    <a:pt x="808" y="634"/>
                  </a:lnTo>
                  <a:lnTo>
                    <a:pt x="817" y="621"/>
                  </a:lnTo>
                  <a:lnTo>
                    <a:pt x="826" y="610"/>
                  </a:lnTo>
                  <a:lnTo>
                    <a:pt x="837" y="599"/>
                  </a:lnTo>
                  <a:lnTo>
                    <a:pt x="846" y="589"/>
                  </a:lnTo>
                  <a:lnTo>
                    <a:pt x="856" y="579"/>
                  </a:lnTo>
                  <a:lnTo>
                    <a:pt x="867" y="569"/>
                  </a:lnTo>
                  <a:lnTo>
                    <a:pt x="878" y="558"/>
                  </a:lnTo>
                  <a:lnTo>
                    <a:pt x="890" y="549"/>
                  </a:lnTo>
                  <a:lnTo>
                    <a:pt x="901" y="542"/>
                  </a:lnTo>
                  <a:lnTo>
                    <a:pt x="913" y="533"/>
                  </a:lnTo>
                  <a:lnTo>
                    <a:pt x="939" y="517"/>
                  </a:lnTo>
                  <a:lnTo>
                    <a:pt x="953" y="510"/>
                  </a:lnTo>
                  <a:lnTo>
                    <a:pt x="966" y="502"/>
                  </a:lnTo>
                  <a:lnTo>
                    <a:pt x="981" y="497"/>
                  </a:lnTo>
                  <a:lnTo>
                    <a:pt x="994" y="490"/>
                  </a:lnTo>
                  <a:lnTo>
                    <a:pt x="1025" y="479"/>
                  </a:lnTo>
                  <a:lnTo>
                    <a:pt x="1057" y="470"/>
                  </a:lnTo>
                  <a:lnTo>
                    <a:pt x="1073" y="465"/>
                  </a:lnTo>
                  <a:lnTo>
                    <a:pt x="1090" y="461"/>
                  </a:lnTo>
                  <a:lnTo>
                    <a:pt x="1107" y="457"/>
                  </a:lnTo>
                  <a:lnTo>
                    <a:pt x="1125" y="454"/>
                  </a:lnTo>
                  <a:lnTo>
                    <a:pt x="1162" y="449"/>
                  </a:lnTo>
                  <a:lnTo>
                    <a:pt x="1180" y="447"/>
                  </a:lnTo>
                  <a:lnTo>
                    <a:pt x="1199" y="445"/>
                  </a:lnTo>
                  <a:lnTo>
                    <a:pt x="1219" y="444"/>
                  </a:lnTo>
                  <a:lnTo>
                    <a:pt x="1239" y="443"/>
                  </a:lnTo>
                  <a:lnTo>
                    <a:pt x="1260" y="443"/>
                  </a:lnTo>
                  <a:lnTo>
                    <a:pt x="1280" y="443"/>
                  </a:lnTo>
                  <a:lnTo>
                    <a:pt x="1301" y="443"/>
                  </a:lnTo>
                  <a:lnTo>
                    <a:pt x="1321" y="443"/>
                  </a:lnTo>
                  <a:lnTo>
                    <a:pt x="1341" y="444"/>
                  </a:lnTo>
                  <a:lnTo>
                    <a:pt x="1361" y="445"/>
                  </a:lnTo>
                  <a:lnTo>
                    <a:pt x="1398" y="449"/>
                  </a:lnTo>
                  <a:lnTo>
                    <a:pt x="1418" y="452"/>
                  </a:lnTo>
                  <a:lnTo>
                    <a:pt x="1436" y="454"/>
                  </a:lnTo>
                  <a:lnTo>
                    <a:pt x="1453" y="457"/>
                  </a:lnTo>
                  <a:lnTo>
                    <a:pt x="1471" y="461"/>
                  </a:lnTo>
                  <a:lnTo>
                    <a:pt x="1503" y="469"/>
                  </a:lnTo>
                  <a:lnTo>
                    <a:pt x="1535" y="479"/>
                  </a:lnTo>
                  <a:lnTo>
                    <a:pt x="1550" y="484"/>
                  </a:lnTo>
                  <a:lnTo>
                    <a:pt x="1565" y="490"/>
                  </a:lnTo>
                  <a:lnTo>
                    <a:pt x="1580" y="496"/>
                  </a:lnTo>
                  <a:lnTo>
                    <a:pt x="1594" y="502"/>
                  </a:lnTo>
                  <a:lnTo>
                    <a:pt x="1621" y="517"/>
                  </a:lnTo>
                  <a:lnTo>
                    <a:pt x="1634" y="524"/>
                  </a:lnTo>
                  <a:lnTo>
                    <a:pt x="1646" y="533"/>
                  </a:lnTo>
                  <a:lnTo>
                    <a:pt x="1659" y="540"/>
                  </a:lnTo>
                  <a:lnTo>
                    <a:pt x="1670" y="549"/>
                  </a:lnTo>
                  <a:lnTo>
                    <a:pt x="1682" y="558"/>
                  </a:lnTo>
                  <a:lnTo>
                    <a:pt x="1692" y="567"/>
                  </a:lnTo>
                  <a:lnTo>
                    <a:pt x="1704" y="578"/>
                  </a:lnTo>
                  <a:lnTo>
                    <a:pt x="1714" y="588"/>
                  </a:lnTo>
                  <a:lnTo>
                    <a:pt x="1723" y="599"/>
                  </a:lnTo>
                  <a:lnTo>
                    <a:pt x="1733" y="609"/>
                  </a:lnTo>
                  <a:lnTo>
                    <a:pt x="1742" y="620"/>
                  </a:lnTo>
                  <a:lnTo>
                    <a:pt x="1751" y="633"/>
                  </a:lnTo>
                  <a:lnTo>
                    <a:pt x="1767" y="657"/>
                  </a:lnTo>
                  <a:lnTo>
                    <a:pt x="1775" y="670"/>
                  </a:lnTo>
                  <a:lnTo>
                    <a:pt x="1782" y="683"/>
                  </a:lnTo>
                  <a:lnTo>
                    <a:pt x="1796" y="711"/>
                  </a:lnTo>
                  <a:lnTo>
                    <a:pt x="1809" y="740"/>
                  </a:lnTo>
                  <a:lnTo>
                    <a:pt x="1822" y="771"/>
                  </a:lnTo>
                  <a:lnTo>
                    <a:pt x="1827" y="788"/>
                  </a:lnTo>
                  <a:lnTo>
                    <a:pt x="1833" y="803"/>
                  </a:lnTo>
                  <a:lnTo>
                    <a:pt x="1842" y="838"/>
                  </a:lnTo>
                  <a:lnTo>
                    <a:pt x="1851" y="874"/>
                  </a:lnTo>
                  <a:lnTo>
                    <a:pt x="1859" y="911"/>
                  </a:lnTo>
                  <a:lnTo>
                    <a:pt x="1864" y="930"/>
                  </a:lnTo>
                  <a:lnTo>
                    <a:pt x="1867" y="951"/>
                  </a:lnTo>
                  <a:lnTo>
                    <a:pt x="1873" y="991"/>
                  </a:lnTo>
                  <a:lnTo>
                    <a:pt x="1877" y="1033"/>
                  </a:lnTo>
                  <a:lnTo>
                    <a:pt x="1880" y="1076"/>
                  </a:lnTo>
                  <a:lnTo>
                    <a:pt x="1882" y="1099"/>
                  </a:lnTo>
                  <a:lnTo>
                    <a:pt x="1884" y="1123"/>
                  </a:lnTo>
                  <a:lnTo>
                    <a:pt x="1885" y="1170"/>
                  </a:lnTo>
                  <a:lnTo>
                    <a:pt x="1885" y="1218"/>
                  </a:lnTo>
                  <a:lnTo>
                    <a:pt x="1885" y="1250"/>
                  </a:lnTo>
                  <a:lnTo>
                    <a:pt x="1885" y="1281"/>
                  </a:lnTo>
                  <a:lnTo>
                    <a:pt x="1884" y="1312"/>
                  </a:lnTo>
                  <a:lnTo>
                    <a:pt x="1882" y="1342"/>
                  </a:lnTo>
                  <a:lnTo>
                    <a:pt x="1880" y="1371"/>
                  </a:lnTo>
                  <a:lnTo>
                    <a:pt x="1877" y="1399"/>
                  </a:lnTo>
                  <a:lnTo>
                    <a:pt x="1875" y="1427"/>
                  </a:lnTo>
                  <a:lnTo>
                    <a:pt x="1874" y="1441"/>
                  </a:lnTo>
                  <a:lnTo>
                    <a:pt x="1871" y="1454"/>
                  </a:lnTo>
                  <a:lnTo>
                    <a:pt x="1868" y="1480"/>
                  </a:lnTo>
                  <a:lnTo>
                    <a:pt x="1864" y="1505"/>
                  </a:lnTo>
                  <a:lnTo>
                    <a:pt x="1859" y="1529"/>
                  </a:lnTo>
                  <a:lnTo>
                    <a:pt x="1854" y="1553"/>
                  </a:lnTo>
                  <a:lnTo>
                    <a:pt x="1849" y="1575"/>
                  </a:lnTo>
                  <a:lnTo>
                    <a:pt x="1843" y="1598"/>
                  </a:lnTo>
                  <a:lnTo>
                    <a:pt x="1836" y="1619"/>
                  </a:lnTo>
                  <a:lnTo>
                    <a:pt x="1830" y="1639"/>
                  </a:lnTo>
                  <a:lnTo>
                    <a:pt x="1823" y="1659"/>
                  </a:lnTo>
                  <a:lnTo>
                    <a:pt x="1815" y="1679"/>
                  </a:lnTo>
                  <a:lnTo>
                    <a:pt x="1811" y="1688"/>
                  </a:lnTo>
                  <a:lnTo>
                    <a:pt x="1806" y="1697"/>
                  </a:lnTo>
                  <a:lnTo>
                    <a:pt x="1798" y="1715"/>
                  </a:lnTo>
                  <a:lnTo>
                    <a:pt x="1788" y="1733"/>
                  </a:lnTo>
                  <a:lnTo>
                    <a:pt x="1778" y="1750"/>
                  </a:lnTo>
                  <a:lnTo>
                    <a:pt x="1768" y="1765"/>
                  </a:lnTo>
                  <a:lnTo>
                    <a:pt x="1757" y="1781"/>
                  </a:lnTo>
                  <a:lnTo>
                    <a:pt x="1745" y="1796"/>
                  </a:lnTo>
                  <a:lnTo>
                    <a:pt x="1733" y="1810"/>
                  </a:lnTo>
                  <a:lnTo>
                    <a:pt x="1721" y="1825"/>
                  </a:lnTo>
                  <a:lnTo>
                    <a:pt x="1707" y="1837"/>
                  </a:lnTo>
                  <a:lnTo>
                    <a:pt x="1693" y="1851"/>
                  </a:lnTo>
                  <a:lnTo>
                    <a:pt x="1679" y="1862"/>
                  </a:lnTo>
                  <a:lnTo>
                    <a:pt x="1663" y="1874"/>
                  </a:lnTo>
                  <a:lnTo>
                    <a:pt x="1648" y="1884"/>
                  </a:lnTo>
                  <a:lnTo>
                    <a:pt x="1831" y="2178"/>
                  </a:lnTo>
                  <a:lnTo>
                    <a:pt x="1607" y="2282"/>
                  </a:lnTo>
                  <a:lnTo>
                    <a:pt x="1413" y="1965"/>
                  </a:lnTo>
                  <a:lnTo>
                    <a:pt x="1402" y="1969"/>
                  </a:lnTo>
                  <a:lnTo>
                    <a:pt x="1396" y="1970"/>
                  </a:lnTo>
                  <a:lnTo>
                    <a:pt x="1389" y="1971"/>
                  </a:lnTo>
                  <a:lnTo>
                    <a:pt x="1375" y="1973"/>
                  </a:lnTo>
                  <a:lnTo>
                    <a:pt x="1359" y="1975"/>
                  </a:lnTo>
                  <a:lnTo>
                    <a:pt x="1342" y="1977"/>
                  </a:lnTo>
                  <a:lnTo>
                    <a:pt x="1323" y="1978"/>
                  </a:lnTo>
                  <a:lnTo>
                    <a:pt x="1303" y="1978"/>
                  </a:lnTo>
                  <a:lnTo>
                    <a:pt x="1280" y="1978"/>
                  </a:lnTo>
                  <a:close/>
                  <a:moveTo>
                    <a:pt x="3107" y="0"/>
                  </a:moveTo>
                  <a:lnTo>
                    <a:pt x="2987" y="0"/>
                  </a:lnTo>
                  <a:lnTo>
                    <a:pt x="2359" y="0"/>
                  </a:lnTo>
                  <a:lnTo>
                    <a:pt x="1732" y="0"/>
                  </a:lnTo>
                  <a:lnTo>
                    <a:pt x="1103" y="0"/>
                  </a:lnTo>
                  <a:lnTo>
                    <a:pt x="476" y="0"/>
                  </a:lnTo>
                  <a:lnTo>
                    <a:pt x="0" y="475"/>
                  </a:lnTo>
                  <a:lnTo>
                    <a:pt x="0" y="1271"/>
                  </a:lnTo>
                  <a:lnTo>
                    <a:pt x="0" y="2066"/>
                  </a:lnTo>
                  <a:lnTo>
                    <a:pt x="0" y="2197"/>
                  </a:lnTo>
                  <a:lnTo>
                    <a:pt x="0" y="2526"/>
                  </a:lnTo>
                  <a:lnTo>
                    <a:pt x="330" y="2526"/>
                  </a:lnTo>
                  <a:lnTo>
                    <a:pt x="450" y="2526"/>
                  </a:lnTo>
                  <a:lnTo>
                    <a:pt x="1078" y="2526"/>
                  </a:lnTo>
                  <a:lnTo>
                    <a:pt x="1706" y="2526"/>
                  </a:lnTo>
                  <a:lnTo>
                    <a:pt x="2333" y="2526"/>
                  </a:lnTo>
                  <a:lnTo>
                    <a:pt x="2961" y="2526"/>
                  </a:lnTo>
                  <a:lnTo>
                    <a:pt x="3438" y="2051"/>
                  </a:lnTo>
                  <a:lnTo>
                    <a:pt x="3438" y="1255"/>
                  </a:lnTo>
                  <a:lnTo>
                    <a:pt x="3438" y="460"/>
                  </a:lnTo>
                  <a:lnTo>
                    <a:pt x="3438" y="329"/>
                  </a:lnTo>
                  <a:lnTo>
                    <a:pt x="3438" y="0"/>
                  </a:lnTo>
                  <a:lnTo>
                    <a:pt x="3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224338" y="476673"/>
            <a:ext cx="7416800" cy="216024"/>
          </a:xfrm>
        </p:spPr>
        <p:txBody>
          <a:bodyPr anchor="ctr" anchorCtr="0"/>
          <a:lstStyle>
            <a:lvl1pPr marL="0" indent="0" algn="r">
              <a:spcBef>
                <a:spcPts val="0"/>
              </a:spcBef>
              <a:buNone/>
              <a:defRPr sz="12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AB8B2F-33CA-4CBF-8B6C-7C7268BF0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D56EB-9AD8-48D7-84B0-1A78B762FDFF}" type="datetime3">
              <a:rPr lang="en-US" smtClean="0"/>
              <a:pPr/>
              <a:t>21 June 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C2A736-5408-45D9-9369-275B0A4CA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5913" y="6381328"/>
            <a:ext cx="8136632" cy="143297"/>
          </a:xfrm>
        </p:spPr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7B4204-E7C1-488D-B065-6D15848E2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40150"/>
      </p:ext>
    </p:extLst>
  </p:cSld>
  <p:clrMapOvr>
    <a:masterClrMapping/>
  </p:clrMapOvr>
  <p:transition spd="med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1/3 Element 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109E6E5-202F-4EBD-B6B6-C65002878FBC}"/>
              </a:ext>
            </a:extLst>
          </p:cNvPr>
          <p:cNvSpPr>
            <a:spLocks noGrp="1"/>
          </p:cNvSpPr>
          <p:nvPr userDrawn="1"/>
        </p:nvSpPr>
        <p:spPr>
          <a:xfrm>
            <a:off x="8112125" y="1"/>
            <a:ext cx="4079875" cy="6857999"/>
          </a:xfrm>
          <a:custGeom>
            <a:avLst/>
            <a:gdLst>
              <a:gd name="connsiteX0" fmla="*/ 0 w 4079875"/>
              <a:gd name="connsiteY0" fmla="*/ 0 h 6857999"/>
              <a:gd name="connsiteX1" fmla="*/ 4079875 w 4079875"/>
              <a:gd name="connsiteY1" fmla="*/ 0 h 6857999"/>
              <a:gd name="connsiteX2" fmla="*/ 4079875 w 4079875"/>
              <a:gd name="connsiteY2" fmla="*/ 6857999 h 6857999"/>
              <a:gd name="connsiteX3" fmla="*/ 1296241 w 4079875"/>
              <a:gd name="connsiteY3" fmla="*/ 6857999 h 6857999"/>
              <a:gd name="connsiteX4" fmla="*/ 1296241 w 4079875"/>
              <a:gd name="connsiteY4" fmla="*/ 685798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9875" h="6857999">
                <a:moveTo>
                  <a:pt x="0" y="0"/>
                </a:moveTo>
                <a:lnTo>
                  <a:pt x="4079875" y="0"/>
                </a:lnTo>
                <a:lnTo>
                  <a:pt x="4079875" y="6857999"/>
                </a:lnTo>
                <a:lnTo>
                  <a:pt x="1296241" y="6857999"/>
                </a:lnTo>
                <a:lnTo>
                  <a:pt x="1296241" y="6857988"/>
                </a:lnTo>
                <a:close/>
              </a:path>
            </a:pathLst>
          </a:custGeom>
          <a:solidFill>
            <a:schemeClr val="bg2"/>
          </a:solidFill>
        </p:spPr>
        <p:txBody>
          <a:bodyPr vert="horz" wrap="square" lIns="0" tIns="0" rIns="0" bIns="0" rtlCol="0" anchor="t" anchorCtr="0">
            <a:noAutofit/>
          </a:bodyPr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Titillium Web" panose="00000500000000000000" pitchFamily="2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Titillium Web" panose="00000500000000000000" pitchFamily="2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8525" indent="-1841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Titillium Web" panose="00000500000000000000" pitchFamily="2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5713" indent="-1841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Titillium Web" panose="00000500000000000000" pitchFamily="2" charset="0"/>
              <a:buChar char="›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1746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Titillium Web" panose="00000500000000000000" pitchFamily="2" charset="0"/>
              <a:buChar char="›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0088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Titillium Web" panose="00000500000000000000" pitchFamily="2" charset="0"/>
              <a:buChar char="›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521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Titillium Web" panose="00000500000000000000" pitchFamily="2" charset="0"/>
              <a:buChar char="›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93988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Titillium Web" panose="00000500000000000000" pitchFamily="2" charset="0"/>
              <a:buChar char="›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51175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Titillium Web" panose="00000500000000000000" pitchFamily="2" charset="0"/>
              <a:buChar char="›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550863" y="1844675"/>
            <a:ext cx="7416800" cy="4321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50863" y="692149"/>
            <a:ext cx="7416799" cy="9366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0864" y="476673"/>
            <a:ext cx="7416800" cy="216024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12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subtitle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5C66C45-C248-4F9C-BCE3-3617EFD7D3DB}"/>
              </a:ext>
            </a:extLst>
          </p:cNvPr>
          <p:cNvGrpSpPr/>
          <p:nvPr userDrawn="1"/>
        </p:nvGrpSpPr>
        <p:grpSpPr>
          <a:xfrm>
            <a:off x="11151163" y="6165850"/>
            <a:ext cx="489975" cy="360040"/>
            <a:chOff x="11151163" y="6165850"/>
            <a:chExt cx="489975" cy="360040"/>
          </a:xfrm>
        </p:grpSpPr>
        <p:sp>
          <p:nvSpPr>
            <p:cNvPr id="16" name="Snip Diagonal Corner Rectangle 13">
              <a:extLst>
                <a:ext uri="{FF2B5EF4-FFF2-40B4-BE49-F238E27FC236}">
                  <a16:creationId xmlns:a16="http://schemas.microsoft.com/office/drawing/2014/main" id="{0D8E4DF7-2DE9-4D26-AEE0-D942BF15AF2F}"/>
                </a:ext>
              </a:extLst>
            </p:cNvPr>
            <p:cNvSpPr/>
            <p:nvPr userDrawn="1"/>
          </p:nvSpPr>
          <p:spPr>
            <a:xfrm>
              <a:off x="11151538" y="6165850"/>
              <a:ext cx="489600" cy="360040"/>
            </a:xfrm>
            <a:prstGeom prst="snip2DiagRect">
              <a:avLst>
                <a:gd name="adj1" fmla="val 1960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7EF13A0D-F59A-4CA0-B6DF-A8CFB46D1A81}"/>
                </a:ext>
              </a:extLst>
            </p:cNvPr>
            <p:cNvSpPr>
              <a:spLocks noChangeAspect="1" noEditPoints="1"/>
            </p:cNvSpPr>
            <p:nvPr userDrawn="1"/>
          </p:nvSpPr>
          <p:spPr bwMode="auto">
            <a:xfrm>
              <a:off x="11151163" y="6165850"/>
              <a:ext cx="489975" cy="360000"/>
            </a:xfrm>
            <a:custGeom>
              <a:avLst/>
              <a:gdLst>
                <a:gd name="T0" fmla="*/ 2431 w 3438"/>
                <a:gd name="T1" fmla="*/ 1652 h 2526"/>
                <a:gd name="T2" fmla="*/ 2460 w 3438"/>
                <a:gd name="T3" fmla="*/ 1720 h 2526"/>
                <a:gd name="T4" fmla="*/ 2533 w 3438"/>
                <a:gd name="T5" fmla="*/ 1741 h 2526"/>
                <a:gd name="T6" fmla="*/ 2577 w 3438"/>
                <a:gd name="T7" fmla="*/ 1947 h 2526"/>
                <a:gd name="T8" fmla="*/ 2406 w 3438"/>
                <a:gd name="T9" fmla="*/ 1943 h 2526"/>
                <a:gd name="T10" fmla="*/ 2298 w 3438"/>
                <a:gd name="T11" fmla="*/ 1903 h 2526"/>
                <a:gd name="T12" fmla="*/ 2226 w 3438"/>
                <a:gd name="T13" fmla="*/ 1815 h 2526"/>
                <a:gd name="T14" fmla="*/ 2192 w 3438"/>
                <a:gd name="T15" fmla="*/ 1655 h 2526"/>
                <a:gd name="T16" fmla="*/ 2188 w 3438"/>
                <a:gd name="T17" fmla="*/ 842 h 2526"/>
                <a:gd name="T18" fmla="*/ 1012 w 3438"/>
                <a:gd name="T19" fmla="*/ 1663 h 2526"/>
                <a:gd name="T20" fmla="*/ 1105 w 3438"/>
                <a:gd name="T21" fmla="*/ 1736 h 2526"/>
                <a:gd name="T22" fmla="*/ 1218 w 3438"/>
                <a:gd name="T23" fmla="*/ 1764 h 2526"/>
                <a:gd name="T24" fmla="*/ 1376 w 3438"/>
                <a:gd name="T25" fmla="*/ 1760 h 2526"/>
                <a:gd name="T26" fmla="*/ 1481 w 3438"/>
                <a:gd name="T27" fmla="*/ 1724 h 2526"/>
                <a:gd name="T28" fmla="*/ 1553 w 3438"/>
                <a:gd name="T29" fmla="*/ 1657 h 2526"/>
                <a:gd name="T30" fmla="*/ 1603 w 3438"/>
                <a:gd name="T31" fmla="*/ 1536 h 2526"/>
                <a:gd name="T32" fmla="*/ 1633 w 3438"/>
                <a:gd name="T33" fmla="*/ 1326 h 2526"/>
                <a:gd name="T34" fmla="*/ 1628 w 3438"/>
                <a:gd name="T35" fmla="*/ 1050 h 2526"/>
                <a:gd name="T36" fmla="*/ 1585 w 3438"/>
                <a:gd name="T37" fmla="*/ 844 h 2526"/>
                <a:gd name="T38" fmla="*/ 1514 w 3438"/>
                <a:gd name="T39" fmla="*/ 729 h 2526"/>
                <a:gd name="T40" fmla="*/ 1425 w 3438"/>
                <a:gd name="T41" fmla="*/ 675 h 2526"/>
                <a:gd name="T42" fmla="*/ 1280 w 3438"/>
                <a:gd name="T43" fmla="*/ 653 h 2526"/>
                <a:gd name="T44" fmla="*/ 1154 w 3438"/>
                <a:gd name="T45" fmla="*/ 669 h 2526"/>
                <a:gd name="T46" fmla="*/ 1046 w 3438"/>
                <a:gd name="T47" fmla="*/ 729 h 2526"/>
                <a:gd name="T48" fmla="*/ 985 w 3438"/>
                <a:gd name="T49" fmla="*/ 815 h 2526"/>
                <a:gd name="T50" fmla="*/ 938 w 3438"/>
                <a:gd name="T51" fmla="*/ 990 h 2526"/>
                <a:gd name="T52" fmla="*/ 923 w 3438"/>
                <a:gd name="T53" fmla="*/ 1254 h 2526"/>
                <a:gd name="T54" fmla="*/ 947 w 3438"/>
                <a:gd name="T55" fmla="*/ 1497 h 2526"/>
                <a:gd name="T56" fmla="*/ 998 w 3438"/>
                <a:gd name="T57" fmla="*/ 1641 h 2526"/>
                <a:gd name="T58" fmla="*/ 1142 w 3438"/>
                <a:gd name="T59" fmla="*/ 1970 h 2526"/>
                <a:gd name="T60" fmla="*/ 992 w 3438"/>
                <a:gd name="T61" fmla="*/ 1933 h 2526"/>
                <a:gd name="T62" fmla="*/ 864 w 3438"/>
                <a:gd name="T63" fmla="*/ 1857 h 2526"/>
                <a:gd name="T64" fmla="*/ 798 w 3438"/>
                <a:gd name="T65" fmla="*/ 1784 h 2526"/>
                <a:gd name="T66" fmla="*/ 731 w 3438"/>
                <a:gd name="T67" fmla="*/ 1645 h 2526"/>
                <a:gd name="T68" fmla="*/ 681 w 3438"/>
                <a:gd name="T69" fmla="*/ 1402 h 2526"/>
                <a:gd name="T70" fmla="*/ 674 w 3438"/>
                <a:gd name="T71" fmla="*/ 1124 h 2526"/>
                <a:gd name="T72" fmla="*/ 716 w 3438"/>
                <a:gd name="T73" fmla="*/ 839 h 2526"/>
                <a:gd name="T74" fmla="*/ 777 w 3438"/>
                <a:gd name="T75" fmla="*/ 684 h 2526"/>
                <a:gd name="T76" fmla="*/ 856 w 3438"/>
                <a:gd name="T77" fmla="*/ 579 h 2526"/>
                <a:gd name="T78" fmla="*/ 966 w 3438"/>
                <a:gd name="T79" fmla="*/ 502 h 2526"/>
                <a:gd name="T80" fmla="*/ 1125 w 3438"/>
                <a:gd name="T81" fmla="*/ 454 h 2526"/>
                <a:gd name="T82" fmla="*/ 1301 w 3438"/>
                <a:gd name="T83" fmla="*/ 443 h 2526"/>
                <a:gd name="T84" fmla="*/ 1471 w 3438"/>
                <a:gd name="T85" fmla="*/ 461 h 2526"/>
                <a:gd name="T86" fmla="*/ 1634 w 3438"/>
                <a:gd name="T87" fmla="*/ 524 h 2526"/>
                <a:gd name="T88" fmla="*/ 1723 w 3438"/>
                <a:gd name="T89" fmla="*/ 599 h 2526"/>
                <a:gd name="T90" fmla="*/ 1809 w 3438"/>
                <a:gd name="T91" fmla="*/ 740 h 2526"/>
                <a:gd name="T92" fmla="*/ 1867 w 3438"/>
                <a:gd name="T93" fmla="*/ 951 h 2526"/>
                <a:gd name="T94" fmla="*/ 1885 w 3438"/>
                <a:gd name="T95" fmla="*/ 1250 h 2526"/>
                <a:gd name="T96" fmla="*/ 1871 w 3438"/>
                <a:gd name="T97" fmla="*/ 1454 h 2526"/>
                <a:gd name="T98" fmla="*/ 1830 w 3438"/>
                <a:gd name="T99" fmla="*/ 1639 h 2526"/>
                <a:gd name="T100" fmla="*/ 1768 w 3438"/>
                <a:gd name="T101" fmla="*/ 1765 h 2526"/>
                <a:gd name="T102" fmla="*/ 1663 w 3438"/>
                <a:gd name="T103" fmla="*/ 1874 h 2526"/>
                <a:gd name="T104" fmla="*/ 1375 w 3438"/>
                <a:gd name="T105" fmla="*/ 1973 h 2526"/>
                <a:gd name="T106" fmla="*/ 2359 w 3438"/>
                <a:gd name="T107" fmla="*/ 0 h 2526"/>
                <a:gd name="T108" fmla="*/ 0 w 3438"/>
                <a:gd name="T109" fmla="*/ 2526 h 2526"/>
                <a:gd name="T110" fmla="*/ 3438 w 3438"/>
                <a:gd name="T111" fmla="*/ 1255 h 2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38" h="2526">
                  <a:moveTo>
                    <a:pt x="2724" y="1043"/>
                  </a:moveTo>
                  <a:lnTo>
                    <a:pt x="2423" y="1043"/>
                  </a:lnTo>
                  <a:lnTo>
                    <a:pt x="2423" y="1521"/>
                  </a:lnTo>
                  <a:lnTo>
                    <a:pt x="2423" y="1553"/>
                  </a:lnTo>
                  <a:lnTo>
                    <a:pt x="2424" y="1582"/>
                  </a:lnTo>
                  <a:lnTo>
                    <a:pt x="2425" y="1608"/>
                  </a:lnTo>
                  <a:lnTo>
                    <a:pt x="2428" y="1632"/>
                  </a:lnTo>
                  <a:lnTo>
                    <a:pt x="2431" y="1652"/>
                  </a:lnTo>
                  <a:lnTo>
                    <a:pt x="2434" y="1670"/>
                  </a:lnTo>
                  <a:lnTo>
                    <a:pt x="2438" y="1684"/>
                  </a:lnTo>
                  <a:lnTo>
                    <a:pt x="2442" y="1697"/>
                  </a:lnTo>
                  <a:lnTo>
                    <a:pt x="2446" y="1702"/>
                  </a:lnTo>
                  <a:lnTo>
                    <a:pt x="2449" y="1707"/>
                  </a:lnTo>
                  <a:lnTo>
                    <a:pt x="2452" y="1711"/>
                  </a:lnTo>
                  <a:lnTo>
                    <a:pt x="2456" y="1716"/>
                  </a:lnTo>
                  <a:lnTo>
                    <a:pt x="2460" y="1720"/>
                  </a:lnTo>
                  <a:lnTo>
                    <a:pt x="2466" y="1724"/>
                  </a:lnTo>
                  <a:lnTo>
                    <a:pt x="2477" y="1729"/>
                  </a:lnTo>
                  <a:lnTo>
                    <a:pt x="2491" y="1735"/>
                  </a:lnTo>
                  <a:lnTo>
                    <a:pt x="2499" y="1736"/>
                  </a:lnTo>
                  <a:lnTo>
                    <a:pt x="2506" y="1738"/>
                  </a:lnTo>
                  <a:lnTo>
                    <a:pt x="2514" y="1739"/>
                  </a:lnTo>
                  <a:lnTo>
                    <a:pt x="2523" y="1739"/>
                  </a:lnTo>
                  <a:lnTo>
                    <a:pt x="2533" y="1741"/>
                  </a:lnTo>
                  <a:lnTo>
                    <a:pt x="2542" y="1741"/>
                  </a:lnTo>
                  <a:lnTo>
                    <a:pt x="2722" y="1734"/>
                  </a:lnTo>
                  <a:lnTo>
                    <a:pt x="2732" y="1923"/>
                  </a:lnTo>
                  <a:lnTo>
                    <a:pt x="2697" y="1929"/>
                  </a:lnTo>
                  <a:lnTo>
                    <a:pt x="2664" y="1935"/>
                  </a:lnTo>
                  <a:lnTo>
                    <a:pt x="2633" y="1941"/>
                  </a:lnTo>
                  <a:lnTo>
                    <a:pt x="2603" y="1944"/>
                  </a:lnTo>
                  <a:lnTo>
                    <a:pt x="2577" y="1947"/>
                  </a:lnTo>
                  <a:lnTo>
                    <a:pt x="2553" y="1950"/>
                  </a:lnTo>
                  <a:lnTo>
                    <a:pt x="2530" y="1951"/>
                  </a:lnTo>
                  <a:lnTo>
                    <a:pt x="2510" y="1952"/>
                  </a:lnTo>
                  <a:lnTo>
                    <a:pt x="2487" y="1951"/>
                  </a:lnTo>
                  <a:lnTo>
                    <a:pt x="2466" y="1950"/>
                  </a:lnTo>
                  <a:lnTo>
                    <a:pt x="2445" y="1948"/>
                  </a:lnTo>
                  <a:lnTo>
                    <a:pt x="2425" y="1946"/>
                  </a:lnTo>
                  <a:lnTo>
                    <a:pt x="2406" y="1943"/>
                  </a:lnTo>
                  <a:lnTo>
                    <a:pt x="2388" y="1939"/>
                  </a:lnTo>
                  <a:lnTo>
                    <a:pt x="2370" y="1935"/>
                  </a:lnTo>
                  <a:lnTo>
                    <a:pt x="2362" y="1933"/>
                  </a:lnTo>
                  <a:lnTo>
                    <a:pt x="2354" y="1930"/>
                  </a:lnTo>
                  <a:lnTo>
                    <a:pt x="2339" y="1925"/>
                  </a:lnTo>
                  <a:lnTo>
                    <a:pt x="2324" y="1918"/>
                  </a:lnTo>
                  <a:lnTo>
                    <a:pt x="2311" y="1911"/>
                  </a:lnTo>
                  <a:lnTo>
                    <a:pt x="2298" y="1903"/>
                  </a:lnTo>
                  <a:lnTo>
                    <a:pt x="2286" y="1896"/>
                  </a:lnTo>
                  <a:lnTo>
                    <a:pt x="2276" y="1887"/>
                  </a:lnTo>
                  <a:lnTo>
                    <a:pt x="2265" y="1877"/>
                  </a:lnTo>
                  <a:lnTo>
                    <a:pt x="2256" y="1866"/>
                  </a:lnTo>
                  <a:lnTo>
                    <a:pt x="2249" y="1855"/>
                  </a:lnTo>
                  <a:lnTo>
                    <a:pt x="2241" y="1843"/>
                  </a:lnTo>
                  <a:lnTo>
                    <a:pt x="2233" y="1829"/>
                  </a:lnTo>
                  <a:lnTo>
                    <a:pt x="2226" y="1815"/>
                  </a:lnTo>
                  <a:lnTo>
                    <a:pt x="2220" y="1799"/>
                  </a:lnTo>
                  <a:lnTo>
                    <a:pt x="2215" y="1782"/>
                  </a:lnTo>
                  <a:lnTo>
                    <a:pt x="2209" y="1764"/>
                  </a:lnTo>
                  <a:lnTo>
                    <a:pt x="2205" y="1744"/>
                  </a:lnTo>
                  <a:lnTo>
                    <a:pt x="2201" y="1724"/>
                  </a:lnTo>
                  <a:lnTo>
                    <a:pt x="2198" y="1702"/>
                  </a:lnTo>
                  <a:lnTo>
                    <a:pt x="2195" y="1679"/>
                  </a:lnTo>
                  <a:lnTo>
                    <a:pt x="2192" y="1655"/>
                  </a:lnTo>
                  <a:lnTo>
                    <a:pt x="2190" y="1630"/>
                  </a:lnTo>
                  <a:lnTo>
                    <a:pt x="2189" y="1603"/>
                  </a:lnTo>
                  <a:lnTo>
                    <a:pt x="2188" y="1575"/>
                  </a:lnTo>
                  <a:lnTo>
                    <a:pt x="2188" y="1547"/>
                  </a:lnTo>
                  <a:lnTo>
                    <a:pt x="2188" y="1043"/>
                  </a:lnTo>
                  <a:lnTo>
                    <a:pt x="2021" y="1043"/>
                  </a:lnTo>
                  <a:lnTo>
                    <a:pt x="2021" y="842"/>
                  </a:lnTo>
                  <a:lnTo>
                    <a:pt x="2188" y="842"/>
                  </a:lnTo>
                  <a:lnTo>
                    <a:pt x="2188" y="526"/>
                  </a:lnTo>
                  <a:lnTo>
                    <a:pt x="2423" y="526"/>
                  </a:lnTo>
                  <a:lnTo>
                    <a:pt x="2423" y="842"/>
                  </a:lnTo>
                  <a:lnTo>
                    <a:pt x="2724" y="842"/>
                  </a:lnTo>
                  <a:lnTo>
                    <a:pt x="2724" y="1043"/>
                  </a:lnTo>
                  <a:close/>
                  <a:moveTo>
                    <a:pt x="998" y="1641"/>
                  </a:moveTo>
                  <a:lnTo>
                    <a:pt x="1007" y="1656"/>
                  </a:lnTo>
                  <a:lnTo>
                    <a:pt x="1012" y="1663"/>
                  </a:lnTo>
                  <a:lnTo>
                    <a:pt x="1018" y="1670"/>
                  </a:lnTo>
                  <a:lnTo>
                    <a:pt x="1029" y="1683"/>
                  </a:lnTo>
                  <a:lnTo>
                    <a:pt x="1043" y="1696"/>
                  </a:lnTo>
                  <a:lnTo>
                    <a:pt x="1056" y="1707"/>
                  </a:lnTo>
                  <a:lnTo>
                    <a:pt x="1072" y="1718"/>
                  </a:lnTo>
                  <a:lnTo>
                    <a:pt x="1088" y="1727"/>
                  </a:lnTo>
                  <a:lnTo>
                    <a:pt x="1097" y="1732"/>
                  </a:lnTo>
                  <a:lnTo>
                    <a:pt x="1105" y="1736"/>
                  </a:lnTo>
                  <a:lnTo>
                    <a:pt x="1123" y="1743"/>
                  </a:lnTo>
                  <a:lnTo>
                    <a:pt x="1143" y="1750"/>
                  </a:lnTo>
                  <a:lnTo>
                    <a:pt x="1153" y="1753"/>
                  </a:lnTo>
                  <a:lnTo>
                    <a:pt x="1163" y="1755"/>
                  </a:lnTo>
                  <a:lnTo>
                    <a:pt x="1185" y="1760"/>
                  </a:lnTo>
                  <a:lnTo>
                    <a:pt x="1195" y="1762"/>
                  </a:lnTo>
                  <a:lnTo>
                    <a:pt x="1207" y="1763"/>
                  </a:lnTo>
                  <a:lnTo>
                    <a:pt x="1218" y="1764"/>
                  </a:lnTo>
                  <a:lnTo>
                    <a:pt x="1230" y="1765"/>
                  </a:lnTo>
                  <a:lnTo>
                    <a:pt x="1254" y="1768"/>
                  </a:lnTo>
                  <a:lnTo>
                    <a:pt x="1280" y="1768"/>
                  </a:lnTo>
                  <a:lnTo>
                    <a:pt x="1306" y="1768"/>
                  </a:lnTo>
                  <a:lnTo>
                    <a:pt x="1330" y="1765"/>
                  </a:lnTo>
                  <a:lnTo>
                    <a:pt x="1342" y="1764"/>
                  </a:lnTo>
                  <a:lnTo>
                    <a:pt x="1353" y="1763"/>
                  </a:lnTo>
                  <a:lnTo>
                    <a:pt x="1376" y="1760"/>
                  </a:lnTo>
                  <a:lnTo>
                    <a:pt x="1397" y="1755"/>
                  </a:lnTo>
                  <a:lnTo>
                    <a:pt x="1418" y="1750"/>
                  </a:lnTo>
                  <a:lnTo>
                    <a:pt x="1428" y="1747"/>
                  </a:lnTo>
                  <a:lnTo>
                    <a:pt x="1437" y="1744"/>
                  </a:lnTo>
                  <a:lnTo>
                    <a:pt x="1455" y="1736"/>
                  </a:lnTo>
                  <a:lnTo>
                    <a:pt x="1464" y="1733"/>
                  </a:lnTo>
                  <a:lnTo>
                    <a:pt x="1473" y="1728"/>
                  </a:lnTo>
                  <a:lnTo>
                    <a:pt x="1481" y="1724"/>
                  </a:lnTo>
                  <a:lnTo>
                    <a:pt x="1489" y="1719"/>
                  </a:lnTo>
                  <a:lnTo>
                    <a:pt x="1503" y="1708"/>
                  </a:lnTo>
                  <a:lnTo>
                    <a:pt x="1510" y="1703"/>
                  </a:lnTo>
                  <a:lnTo>
                    <a:pt x="1517" y="1697"/>
                  </a:lnTo>
                  <a:lnTo>
                    <a:pt x="1530" y="1685"/>
                  </a:lnTo>
                  <a:lnTo>
                    <a:pt x="1536" y="1679"/>
                  </a:lnTo>
                  <a:lnTo>
                    <a:pt x="1541" y="1672"/>
                  </a:lnTo>
                  <a:lnTo>
                    <a:pt x="1553" y="1657"/>
                  </a:lnTo>
                  <a:lnTo>
                    <a:pt x="1562" y="1643"/>
                  </a:lnTo>
                  <a:lnTo>
                    <a:pt x="1571" y="1626"/>
                  </a:lnTo>
                  <a:lnTo>
                    <a:pt x="1579" y="1609"/>
                  </a:lnTo>
                  <a:lnTo>
                    <a:pt x="1583" y="1599"/>
                  </a:lnTo>
                  <a:lnTo>
                    <a:pt x="1587" y="1590"/>
                  </a:lnTo>
                  <a:lnTo>
                    <a:pt x="1594" y="1570"/>
                  </a:lnTo>
                  <a:lnTo>
                    <a:pt x="1600" y="1547"/>
                  </a:lnTo>
                  <a:lnTo>
                    <a:pt x="1603" y="1536"/>
                  </a:lnTo>
                  <a:lnTo>
                    <a:pt x="1607" y="1525"/>
                  </a:lnTo>
                  <a:lnTo>
                    <a:pt x="1612" y="1500"/>
                  </a:lnTo>
                  <a:lnTo>
                    <a:pt x="1617" y="1474"/>
                  </a:lnTo>
                  <a:lnTo>
                    <a:pt x="1621" y="1447"/>
                  </a:lnTo>
                  <a:lnTo>
                    <a:pt x="1625" y="1419"/>
                  </a:lnTo>
                  <a:lnTo>
                    <a:pt x="1628" y="1389"/>
                  </a:lnTo>
                  <a:lnTo>
                    <a:pt x="1630" y="1359"/>
                  </a:lnTo>
                  <a:lnTo>
                    <a:pt x="1633" y="1326"/>
                  </a:lnTo>
                  <a:lnTo>
                    <a:pt x="1634" y="1292"/>
                  </a:lnTo>
                  <a:lnTo>
                    <a:pt x="1635" y="1256"/>
                  </a:lnTo>
                  <a:lnTo>
                    <a:pt x="1635" y="1220"/>
                  </a:lnTo>
                  <a:lnTo>
                    <a:pt x="1635" y="1183"/>
                  </a:lnTo>
                  <a:lnTo>
                    <a:pt x="1634" y="1148"/>
                  </a:lnTo>
                  <a:lnTo>
                    <a:pt x="1633" y="1115"/>
                  </a:lnTo>
                  <a:lnTo>
                    <a:pt x="1630" y="1081"/>
                  </a:lnTo>
                  <a:lnTo>
                    <a:pt x="1628" y="1050"/>
                  </a:lnTo>
                  <a:lnTo>
                    <a:pt x="1625" y="1020"/>
                  </a:lnTo>
                  <a:lnTo>
                    <a:pt x="1620" y="991"/>
                  </a:lnTo>
                  <a:lnTo>
                    <a:pt x="1616" y="963"/>
                  </a:lnTo>
                  <a:lnTo>
                    <a:pt x="1611" y="937"/>
                  </a:lnTo>
                  <a:lnTo>
                    <a:pt x="1606" y="911"/>
                  </a:lnTo>
                  <a:lnTo>
                    <a:pt x="1600" y="888"/>
                  </a:lnTo>
                  <a:lnTo>
                    <a:pt x="1593" y="865"/>
                  </a:lnTo>
                  <a:lnTo>
                    <a:pt x="1585" y="844"/>
                  </a:lnTo>
                  <a:lnTo>
                    <a:pt x="1578" y="824"/>
                  </a:lnTo>
                  <a:lnTo>
                    <a:pt x="1568" y="806"/>
                  </a:lnTo>
                  <a:lnTo>
                    <a:pt x="1559" y="788"/>
                  </a:lnTo>
                  <a:lnTo>
                    <a:pt x="1550" y="772"/>
                  </a:lnTo>
                  <a:lnTo>
                    <a:pt x="1545" y="764"/>
                  </a:lnTo>
                  <a:lnTo>
                    <a:pt x="1539" y="756"/>
                  </a:lnTo>
                  <a:lnTo>
                    <a:pt x="1527" y="742"/>
                  </a:lnTo>
                  <a:lnTo>
                    <a:pt x="1514" y="729"/>
                  </a:lnTo>
                  <a:lnTo>
                    <a:pt x="1508" y="723"/>
                  </a:lnTo>
                  <a:lnTo>
                    <a:pt x="1500" y="717"/>
                  </a:lnTo>
                  <a:lnTo>
                    <a:pt x="1493" y="711"/>
                  </a:lnTo>
                  <a:lnTo>
                    <a:pt x="1485" y="706"/>
                  </a:lnTo>
                  <a:lnTo>
                    <a:pt x="1469" y="696"/>
                  </a:lnTo>
                  <a:lnTo>
                    <a:pt x="1453" y="687"/>
                  </a:lnTo>
                  <a:lnTo>
                    <a:pt x="1435" y="679"/>
                  </a:lnTo>
                  <a:lnTo>
                    <a:pt x="1425" y="675"/>
                  </a:lnTo>
                  <a:lnTo>
                    <a:pt x="1415" y="672"/>
                  </a:lnTo>
                  <a:lnTo>
                    <a:pt x="1395" y="666"/>
                  </a:lnTo>
                  <a:lnTo>
                    <a:pt x="1375" y="662"/>
                  </a:lnTo>
                  <a:lnTo>
                    <a:pt x="1352" y="657"/>
                  </a:lnTo>
                  <a:lnTo>
                    <a:pt x="1341" y="656"/>
                  </a:lnTo>
                  <a:lnTo>
                    <a:pt x="1330" y="655"/>
                  </a:lnTo>
                  <a:lnTo>
                    <a:pt x="1305" y="654"/>
                  </a:lnTo>
                  <a:lnTo>
                    <a:pt x="1280" y="653"/>
                  </a:lnTo>
                  <a:lnTo>
                    <a:pt x="1255" y="654"/>
                  </a:lnTo>
                  <a:lnTo>
                    <a:pt x="1243" y="654"/>
                  </a:lnTo>
                  <a:lnTo>
                    <a:pt x="1231" y="655"/>
                  </a:lnTo>
                  <a:lnTo>
                    <a:pt x="1219" y="656"/>
                  </a:lnTo>
                  <a:lnTo>
                    <a:pt x="1208" y="657"/>
                  </a:lnTo>
                  <a:lnTo>
                    <a:pt x="1186" y="662"/>
                  </a:lnTo>
                  <a:lnTo>
                    <a:pt x="1165" y="666"/>
                  </a:lnTo>
                  <a:lnTo>
                    <a:pt x="1154" y="669"/>
                  </a:lnTo>
                  <a:lnTo>
                    <a:pt x="1145" y="672"/>
                  </a:lnTo>
                  <a:lnTo>
                    <a:pt x="1126" y="679"/>
                  </a:lnTo>
                  <a:lnTo>
                    <a:pt x="1108" y="687"/>
                  </a:lnTo>
                  <a:lnTo>
                    <a:pt x="1091" y="696"/>
                  </a:lnTo>
                  <a:lnTo>
                    <a:pt x="1082" y="700"/>
                  </a:lnTo>
                  <a:lnTo>
                    <a:pt x="1074" y="706"/>
                  </a:lnTo>
                  <a:lnTo>
                    <a:pt x="1060" y="717"/>
                  </a:lnTo>
                  <a:lnTo>
                    <a:pt x="1046" y="729"/>
                  </a:lnTo>
                  <a:lnTo>
                    <a:pt x="1033" y="742"/>
                  </a:lnTo>
                  <a:lnTo>
                    <a:pt x="1026" y="748"/>
                  </a:lnTo>
                  <a:lnTo>
                    <a:pt x="1020" y="756"/>
                  </a:lnTo>
                  <a:lnTo>
                    <a:pt x="1015" y="764"/>
                  </a:lnTo>
                  <a:lnTo>
                    <a:pt x="1009" y="772"/>
                  </a:lnTo>
                  <a:lnTo>
                    <a:pt x="1000" y="788"/>
                  </a:lnTo>
                  <a:lnTo>
                    <a:pt x="990" y="806"/>
                  </a:lnTo>
                  <a:lnTo>
                    <a:pt x="985" y="815"/>
                  </a:lnTo>
                  <a:lnTo>
                    <a:pt x="982" y="824"/>
                  </a:lnTo>
                  <a:lnTo>
                    <a:pt x="974" y="844"/>
                  </a:lnTo>
                  <a:lnTo>
                    <a:pt x="966" y="865"/>
                  </a:lnTo>
                  <a:lnTo>
                    <a:pt x="959" y="888"/>
                  </a:lnTo>
                  <a:lnTo>
                    <a:pt x="953" y="911"/>
                  </a:lnTo>
                  <a:lnTo>
                    <a:pt x="947" y="936"/>
                  </a:lnTo>
                  <a:lnTo>
                    <a:pt x="942" y="963"/>
                  </a:lnTo>
                  <a:lnTo>
                    <a:pt x="938" y="990"/>
                  </a:lnTo>
                  <a:lnTo>
                    <a:pt x="933" y="1019"/>
                  </a:lnTo>
                  <a:lnTo>
                    <a:pt x="930" y="1048"/>
                  </a:lnTo>
                  <a:lnTo>
                    <a:pt x="928" y="1080"/>
                  </a:lnTo>
                  <a:lnTo>
                    <a:pt x="926" y="1112"/>
                  </a:lnTo>
                  <a:lnTo>
                    <a:pt x="924" y="1146"/>
                  </a:lnTo>
                  <a:lnTo>
                    <a:pt x="923" y="1182"/>
                  </a:lnTo>
                  <a:lnTo>
                    <a:pt x="923" y="1218"/>
                  </a:lnTo>
                  <a:lnTo>
                    <a:pt x="923" y="1254"/>
                  </a:lnTo>
                  <a:lnTo>
                    <a:pt x="924" y="1289"/>
                  </a:lnTo>
                  <a:lnTo>
                    <a:pt x="926" y="1323"/>
                  </a:lnTo>
                  <a:lnTo>
                    <a:pt x="928" y="1355"/>
                  </a:lnTo>
                  <a:lnTo>
                    <a:pt x="930" y="1387"/>
                  </a:lnTo>
                  <a:lnTo>
                    <a:pt x="933" y="1416"/>
                  </a:lnTo>
                  <a:lnTo>
                    <a:pt x="937" y="1444"/>
                  </a:lnTo>
                  <a:lnTo>
                    <a:pt x="941" y="1471"/>
                  </a:lnTo>
                  <a:lnTo>
                    <a:pt x="947" y="1497"/>
                  </a:lnTo>
                  <a:lnTo>
                    <a:pt x="953" y="1521"/>
                  </a:lnTo>
                  <a:lnTo>
                    <a:pt x="958" y="1545"/>
                  </a:lnTo>
                  <a:lnTo>
                    <a:pt x="962" y="1555"/>
                  </a:lnTo>
                  <a:lnTo>
                    <a:pt x="965" y="1566"/>
                  </a:lnTo>
                  <a:lnTo>
                    <a:pt x="972" y="1587"/>
                  </a:lnTo>
                  <a:lnTo>
                    <a:pt x="980" y="1606"/>
                  </a:lnTo>
                  <a:lnTo>
                    <a:pt x="989" y="1624"/>
                  </a:lnTo>
                  <a:lnTo>
                    <a:pt x="998" y="1641"/>
                  </a:lnTo>
                  <a:close/>
                  <a:moveTo>
                    <a:pt x="1280" y="1978"/>
                  </a:moveTo>
                  <a:lnTo>
                    <a:pt x="1259" y="1978"/>
                  </a:lnTo>
                  <a:lnTo>
                    <a:pt x="1239" y="1978"/>
                  </a:lnTo>
                  <a:lnTo>
                    <a:pt x="1218" y="1977"/>
                  </a:lnTo>
                  <a:lnTo>
                    <a:pt x="1198" y="1975"/>
                  </a:lnTo>
                  <a:lnTo>
                    <a:pt x="1179" y="1974"/>
                  </a:lnTo>
                  <a:lnTo>
                    <a:pt x="1160" y="1972"/>
                  </a:lnTo>
                  <a:lnTo>
                    <a:pt x="1142" y="1970"/>
                  </a:lnTo>
                  <a:lnTo>
                    <a:pt x="1124" y="1966"/>
                  </a:lnTo>
                  <a:lnTo>
                    <a:pt x="1106" y="1964"/>
                  </a:lnTo>
                  <a:lnTo>
                    <a:pt x="1088" y="1961"/>
                  </a:lnTo>
                  <a:lnTo>
                    <a:pt x="1071" y="1956"/>
                  </a:lnTo>
                  <a:lnTo>
                    <a:pt x="1054" y="1953"/>
                  </a:lnTo>
                  <a:lnTo>
                    <a:pt x="1038" y="1948"/>
                  </a:lnTo>
                  <a:lnTo>
                    <a:pt x="1022" y="1943"/>
                  </a:lnTo>
                  <a:lnTo>
                    <a:pt x="992" y="1933"/>
                  </a:lnTo>
                  <a:lnTo>
                    <a:pt x="963" y="1920"/>
                  </a:lnTo>
                  <a:lnTo>
                    <a:pt x="949" y="1914"/>
                  </a:lnTo>
                  <a:lnTo>
                    <a:pt x="936" y="1907"/>
                  </a:lnTo>
                  <a:lnTo>
                    <a:pt x="911" y="1892"/>
                  </a:lnTo>
                  <a:lnTo>
                    <a:pt x="899" y="1884"/>
                  </a:lnTo>
                  <a:lnTo>
                    <a:pt x="886" y="1875"/>
                  </a:lnTo>
                  <a:lnTo>
                    <a:pt x="875" y="1866"/>
                  </a:lnTo>
                  <a:lnTo>
                    <a:pt x="864" y="1857"/>
                  </a:lnTo>
                  <a:lnTo>
                    <a:pt x="853" y="1848"/>
                  </a:lnTo>
                  <a:lnTo>
                    <a:pt x="843" y="1838"/>
                  </a:lnTo>
                  <a:lnTo>
                    <a:pt x="833" y="1828"/>
                  </a:lnTo>
                  <a:lnTo>
                    <a:pt x="824" y="1818"/>
                  </a:lnTo>
                  <a:lnTo>
                    <a:pt x="815" y="1807"/>
                  </a:lnTo>
                  <a:lnTo>
                    <a:pt x="811" y="1801"/>
                  </a:lnTo>
                  <a:lnTo>
                    <a:pt x="806" y="1796"/>
                  </a:lnTo>
                  <a:lnTo>
                    <a:pt x="798" y="1784"/>
                  </a:lnTo>
                  <a:lnTo>
                    <a:pt x="790" y="1772"/>
                  </a:lnTo>
                  <a:lnTo>
                    <a:pt x="783" y="1760"/>
                  </a:lnTo>
                  <a:lnTo>
                    <a:pt x="776" y="1747"/>
                  </a:lnTo>
                  <a:lnTo>
                    <a:pt x="761" y="1720"/>
                  </a:lnTo>
                  <a:lnTo>
                    <a:pt x="754" y="1706"/>
                  </a:lnTo>
                  <a:lnTo>
                    <a:pt x="748" y="1691"/>
                  </a:lnTo>
                  <a:lnTo>
                    <a:pt x="736" y="1661"/>
                  </a:lnTo>
                  <a:lnTo>
                    <a:pt x="731" y="1645"/>
                  </a:lnTo>
                  <a:lnTo>
                    <a:pt x="725" y="1629"/>
                  </a:lnTo>
                  <a:lnTo>
                    <a:pt x="715" y="1596"/>
                  </a:lnTo>
                  <a:lnTo>
                    <a:pt x="706" y="1561"/>
                  </a:lnTo>
                  <a:lnTo>
                    <a:pt x="698" y="1524"/>
                  </a:lnTo>
                  <a:lnTo>
                    <a:pt x="695" y="1505"/>
                  </a:lnTo>
                  <a:lnTo>
                    <a:pt x="691" y="1484"/>
                  </a:lnTo>
                  <a:lnTo>
                    <a:pt x="686" y="1445"/>
                  </a:lnTo>
                  <a:lnTo>
                    <a:pt x="681" y="1402"/>
                  </a:lnTo>
                  <a:lnTo>
                    <a:pt x="678" y="1360"/>
                  </a:lnTo>
                  <a:lnTo>
                    <a:pt x="676" y="1337"/>
                  </a:lnTo>
                  <a:lnTo>
                    <a:pt x="674" y="1315"/>
                  </a:lnTo>
                  <a:lnTo>
                    <a:pt x="673" y="1267"/>
                  </a:lnTo>
                  <a:lnTo>
                    <a:pt x="673" y="1219"/>
                  </a:lnTo>
                  <a:lnTo>
                    <a:pt x="673" y="1171"/>
                  </a:lnTo>
                  <a:lnTo>
                    <a:pt x="674" y="1147"/>
                  </a:lnTo>
                  <a:lnTo>
                    <a:pt x="674" y="1124"/>
                  </a:lnTo>
                  <a:lnTo>
                    <a:pt x="678" y="1079"/>
                  </a:lnTo>
                  <a:lnTo>
                    <a:pt x="681" y="1035"/>
                  </a:lnTo>
                  <a:lnTo>
                    <a:pt x="686" y="992"/>
                  </a:lnTo>
                  <a:lnTo>
                    <a:pt x="689" y="972"/>
                  </a:lnTo>
                  <a:lnTo>
                    <a:pt x="692" y="952"/>
                  </a:lnTo>
                  <a:lnTo>
                    <a:pt x="699" y="912"/>
                  </a:lnTo>
                  <a:lnTo>
                    <a:pt x="707" y="875"/>
                  </a:lnTo>
                  <a:lnTo>
                    <a:pt x="716" y="839"/>
                  </a:lnTo>
                  <a:lnTo>
                    <a:pt x="721" y="823"/>
                  </a:lnTo>
                  <a:lnTo>
                    <a:pt x="726" y="806"/>
                  </a:lnTo>
                  <a:lnTo>
                    <a:pt x="738" y="773"/>
                  </a:lnTo>
                  <a:lnTo>
                    <a:pt x="743" y="757"/>
                  </a:lnTo>
                  <a:lnTo>
                    <a:pt x="750" y="742"/>
                  </a:lnTo>
                  <a:lnTo>
                    <a:pt x="762" y="712"/>
                  </a:lnTo>
                  <a:lnTo>
                    <a:pt x="770" y="698"/>
                  </a:lnTo>
                  <a:lnTo>
                    <a:pt x="777" y="684"/>
                  </a:lnTo>
                  <a:lnTo>
                    <a:pt x="793" y="658"/>
                  </a:lnTo>
                  <a:lnTo>
                    <a:pt x="801" y="646"/>
                  </a:lnTo>
                  <a:lnTo>
                    <a:pt x="808" y="634"/>
                  </a:lnTo>
                  <a:lnTo>
                    <a:pt x="817" y="621"/>
                  </a:lnTo>
                  <a:lnTo>
                    <a:pt x="826" y="610"/>
                  </a:lnTo>
                  <a:lnTo>
                    <a:pt x="837" y="599"/>
                  </a:lnTo>
                  <a:lnTo>
                    <a:pt x="846" y="589"/>
                  </a:lnTo>
                  <a:lnTo>
                    <a:pt x="856" y="579"/>
                  </a:lnTo>
                  <a:lnTo>
                    <a:pt x="867" y="569"/>
                  </a:lnTo>
                  <a:lnTo>
                    <a:pt x="878" y="558"/>
                  </a:lnTo>
                  <a:lnTo>
                    <a:pt x="890" y="549"/>
                  </a:lnTo>
                  <a:lnTo>
                    <a:pt x="901" y="542"/>
                  </a:lnTo>
                  <a:lnTo>
                    <a:pt x="913" y="533"/>
                  </a:lnTo>
                  <a:lnTo>
                    <a:pt x="939" y="517"/>
                  </a:lnTo>
                  <a:lnTo>
                    <a:pt x="953" y="510"/>
                  </a:lnTo>
                  <a:lnTo>
                    <a:pt x="966" y="502"/>
                  </a:lnTo>
                  <a:lnTo>
                    <a:pt x="981" y="497"/>
                  </a:lnTo>
                  <a:lnTo>
                    <a:pt x="994" y="490"/>
                  </a:lnTo>
                  <a:lnTo>
                    <a:pt x="1025" y="479"/>
                  </a:lnTo>
                  <a:lnTo>
                    <a:pt x="1057" y="470"/>
                  </a:lnTo>
                  <a:lnTo>
                    <a:pt x="1073" y="465"/>
                  </a:lnTo>
                  <a:lnTo>
                    <a:pt x="1090" y="461"/>
                  </a:lnTo>
                  <a:lnTo>
                    <a:pt x="1107" y="457"/>
                  </a:lnTo>
                  <a:lnTo>
                    <a:pt x="1125" y="454"/>
                  </a:lnTo>
                  <a:lnTo>
                    <a:pt x="1162" y="449"/>
                  </a:lnTo>
                  <a:lnTo>
                    <a:pt x="1180" y="447"/>
                  </a:lnTo>
                  <a:lnTo>
                    <a:pt x="1199" y="445"/>
                  </a:lnTo>
                  <a:lnTo>
                    <a:pt x="1219" y="444"/>
                  </a:lnTo>
                  <a:lnTo>
                    <a:pt x="1239" y="443"/>
                  </a:lnTo>
                  <a:lnTo>
                    <a:pt x="1260" y="443"/>
                  </a:lnTo>
                  <a:lnTo>
                    <a:pt x="1280" y="443"/>
                  </a:lnTo>
                  <a:lnTo>
                    <a:pt x="1301" y="443"/>
                  </a:lnTo>
                  <a:lnTo>
                    <a:pt x="1321" y="443"/>
                  </a:lnTo>
                  <a:lnTo>
                    <a:pt x="1341" y="444"/>
                  </a:lnTo>
                  <a:lnTo>
                    <a:pt x="1361" y="445"/>
                  </a:lnTo>
                  <a:lnTo>
                    <a:pt x="1398" y="449"/>
                  </a:lnTo>
                  <a:lnTo>
                    <a:pt x="1418" y="452"/>
                  </a:lnTo>
                  <a:lnTo>
                    <a:pt x="1436" y="454"/>
                  </a:lnTo>
                  <a:lnTo>
                    <a:pt x="1453" y="457"/>
                  </a:lnTo>
                  <a:lnTo>
                    <a:pt x="1471" y="461"/>
                  </a:lnTo>
                  <a:lnTo>
                    <a:pt x="1503" y="469"/>
                  </a:lnTo>
                  <a:lnTo>
                    <a:pt x="1535" y="479"/>
                  </a:lnTo>
                  <a:lnTo>
                    <a:pt x="1550" y="484"/>
                  </a:lnTo>
                  <a:lnTo>
                    <a:pt x="1565" y="490"/>
                  </a:lnTo>
                  <a:lnTo>
                    <a:pt x="1580" y="496"/>
                  </a:lnTo>
                  <a:lnTo>
                    <a:pt x="1594" y="502"/>
                  </a:lnTo>
                  <a:lnTo>
                    <a:pt x="1621" y="517"/>
                  </a:lnTo>
                  <a:lnTo>
                    <a:pt x="1634" y="524"/>
                  </a:lnTo>
                  <a:lnTo>
                    <a:pt x="1646" y="533"/>
                  </a:lnTo>
                  <a:lnTo>
                    <a:pt x="1659" y="540"/>
                  </a:lnTo>
                  <a:lnTo>
                    <a:pt x="1670" y="549"/>
                  </a:lnTo>
                  <a:lnTo>
                    <a:pt x="1682" y="558"/>
                  </a:lnTo>
                  <a:lnTo>
                    <a:pt x="1692" y="567"/>
                  </a:lnTo>
                  <a:lnTo>
                    <a:pt x="1704" y="578"/>
                  </a:lnTo>
                  <a:lnTo>
                    <a:pt x="1714" y="588"/>
                  </a:lnTo>
                  <a:lnTo>
                    <a:pt x="1723" y="599"/>
                  </a:lnTo>
                  <a:lnTo>
                    <a:pt x="1733" y="609"/>
                  </a:lnTo>
                  <a:lnTo>
                    <a:pt x="1742" y="620"/>
                  </a:lnTo>
                  <a:lnTo>
                    <a:pt x="1751" y="633"/>
                  </a:lnTo>
                  <a:lnTo>
                    <a:pt x="1767" y="657"/>
                  </a:lnTo>
                  <a:lnTo>
                    <a:pt x="1775" y="670"/>
                  </a:lnTo>
                  <a:lnTo>
                    <a:pt x="1782" y="683"/>
                  </a:lnTo>
                  <a:lnTo>
                    <a:pt x="1796" y="711"/>
                  </a:lnTo>
                  <a:lnTo>
                    <a:pt x="1809" y="740"/>
                  </a:lnTo>
                  <a:lnTo>
                    <a:pt x="1822" y="771"/>
                  </a:lnTo>
                  <a:lnTo>
                    <a:pt x="1827" y="788"/>
                  </a:lnTo>
                  <a:lnTo>
                    <a:pt x="1833" y="803"/>
                  </a:lnTo>
                  <a:lnTo>
                    <a:pt x="1842" y="838"/>
                  </a:lnTo>
                  <a:lnTo>
                    <a:pt x="1851" y="874"/>
                  </a:lnTo>
                  <a:lnTo>
                    <a:pt x="1859" y="911"/>
                  </a:lnTo>
                  <a:lnTo>
                    <a:pt x="1864" y="930"/>
                  </a:lnTo>
                  <a:lnTo>
                    <a:pt x="1867" y="951"/>
                  </a:lnTo>
                  <a:lnTo>
                    <a:pt x="1873" y="991"/>
                  </a:lnTo>
                  <a:lnTo>
                    <a:pt x="1877" y="1033"/>
                  </a:lnTo>
                  <a:lnTo>
                    <a:pt x="1880" y="1076"/>
                  </a:lnTo>
                  <a:lnTo>
                    <a:pt x="1882" y="1099"/>
                  </a:lnTo>
                  <a:lnTo>
                    <a:pt x="1884" y="1123"/>
                  </a:lnTo>
                  <a:lnTo>
                    <a:pt x="1885" y="1170"/>
                  </a:lnTo>
                  <a:lnTo>
                    <a:pt x="1885" y="1218"/>
                  </a:lnTo>
                  <a:lnTo>
                    <a:pt x="1885" y="1250"/>
                  </a:lnTo>
                  <a:lnTo>
                    <a:pt x="1885" y="1281"/>
                  </a:lnTo>
                  <a:lnTo>
                    <a:pt x="1884" y="1312"/>
                  </a:lnTo>
                  <a:lnTo>
                    <a:pt x="1882" y="1342"/>
                  </a:lnTo>
                  <a:lnTo>
                    <a:pt x="1880" y="1371"/>
                  </a:lnTo>
                  <a:lnTo>
                    <a:pt x="1877" y="1399"/>
                  </a:lnTo>
                  <a:lnTo>
                    <a:pt x="1875" y="1427"/>
                  </a:lnTo>
                  <a:lnTo>
                    <a:pt x="1874" y="1441"/>
                  </a:lnTo>
                  <a:lnTo>
                    <a:pt x="1871" y="1454"/>
                  </a:lnTo>
                  <a:lnTo>
                    <a:pt x="1868" y="1480"/>
                  </a:lnTo>
                  <a:lnTo>
                    <a:pt x="1864" y="1505"/>
                  </a:lnTo>
                  <a:lnTo>
                    <a:pt x="1859" y="1529"/>
                  </a:lnTo>
                  <a:lnTo>
                    <a:pt x="1854" y="1553"/>
                  </a:lnTo>
                  <a:lnTo>
                    <a:pt x="1849" y="1575"/>
                  </a:lnTo>
                  <a:lnTo>
                    <a:pt x="1843" y="1598"/>
                  </a:lnTo>
                  <a:lnTo>
                    <a:pt x="1836" y="1619"/>
                  </a:lnTo>
                  <a:lnTo>
                    <a:pt x="1830" y="1639"/>
                  </a:lnTo>
                  <a:lnTo>
                    <a:pt x="1823" y="1659"/>
                  </a:lnTo>
                  <a:lnTo>
                    <a:pt x="1815" y="1679"/>
                  </a:lnTo>
                  <a:lnTo>
                    <a:pt x="1811" y="1688"/>
                  </a:lnTo>
                  <a:lnTo>
                    <a:pt x="1806" y="1697"/>
                  </a:lnTo>
                  <a:lnTo>
                    <a:pt x="1798" y="1715"/>
                  </a:lnTo>
                  <a:lnTo>
                    <a:pt x="1788" y="1733"/>
                  </a:lnTo>
                  <a:lnTo>
                    <a:pt x="1778" y="1750"/>
                  </a:lnTo>
                  <a:lnTo>
                    <a:pt x="1768" y="1765"/>
                  </a:lnTo>
                  <a:lnTo>
                    <a:pt x="1757" y="1781"/>
                  </a:lnTo>
                  <a:lnTo>
                    <a:pt x="1745" y="1796"/>
                  </a:lnTo>
                  <a:lnTo>
                    <a:pt x="1733" y="1810"/>
                  </a:lnTo>
                  <a:lnTo>
                    <a:pt x="1721" y="1825"/>
                  </a:lnTo>
                  <a:lnTo>
                    <a:pt x="1707" y="1837"/>
                  </a:lnTo>
                  <a:lnTo>
                    <a:pt x="1693" y="1851"/>
                  </a:lnTo>
                  <a:lnTo>
                    <a:pt x="1679" y="1862"/>
                  </a:lnTo>
                  <a:lnTo>
                    <a:pt x="1663" y="1874"/>
                  </a:lnTo>
                  <a:lnTo>
                    <a:pt x="1648" y="1884"/>
                  </a:lnTo>
                  <a:lnTo>
                    <a:pt x="1831" y="2178"/>
                  </a:lnTo>
                  <a:lnTo>
                    <a:pt x="1607" y="2282"/>
                  </a:lnTo>
                  <a:lnTo>
                    <a:pt x="1413" y="1965"/>
                  </a:lnTo>
                  <a:lnTo>
                    <a:pt x="1402" y="1969"/>
                  </a:lnTo>
                  <a:lnTo>
                    <a:pt x="1396" y="1970"/>
                  </a:lnTo>
                  <a:lnTo>
                    <a:pt x="1389" y="1971"/>
                  </a:lnTo>
                  <a:lnTo>
                    <a:pt x="1375" y="1973"/>
                  </a:lnTo>
                  <a:lnTo>
                    <a:pt x="1359" y="1975"/>
                  </a:lnTo>
                  <a:lnTo>
                    <a:pt x="1342" y="1977"/>
                  </a:lnTo>
                  <a:lnTo>
                    <a:pt x="1323" y="1978"/>
                  </a:lnTo>
                  <a:lnTo>
                    <a:pt x="1303" y="1978"/>
                  </a:lnTo>
                  <a:lnTo>
                    <a:pt x="1280" y="1978"/>
                  </a:lnTo>
                  <a:close/>
                  <a:moveTo>
                    <a:pt x="3107" y="0"/>
                  </a:moveTo>
                  <a:lnTo>
                    <a:pt x="2987" y="0"/>
                  </a:lnTo>
                  <a:lnTo>
                    <a:pt x="2359" y="0"/>
                  </a:lnTo>
                  <a:lnTo>
                    <a:pt x="1732" y="0"/>
                  </a:lnTo>
                  <a:lnTo>
                    <a:pt x="1103" y="0"/>
                  </a:lnTo>
                  <a:lnTo>
                    <a:pt x="476" y="0"/>
                  </a:lnTo>
                  <a:lnTo>
                    <a:pt x="0" y="475"/>
                  </a:lnTo>
                  <a:lnTo>
                    <a:pt x="0" y="1271"/>
                  </a:lnTo>
                  <a:lnTo>
                    <a:pt x="0" y="2066"/>
                  </a:lnTo>
                  <a:lnTo>
                    <a:pt x="0" y="2197"/>
                  </a:lnTo>
                  <a:lnTo>
                    <a:pt x="0" y="2526"/>
                  </a:lnTo>
                  <a:lnTo>
                    <a:pt x="330" y="2526"/>
                  </a:lnTo>
                  <a:lnTo>
                    <a:pt x="450" y="2526"/>
                  </a:lnTo>
                  <a:lnTo>
                    <a:pt x="1078" y="2526"/>
                  </a:lnTo>
                  <a:lnTo>
                    <a:pt x="1706" y="2526"/>
                  </a:lnTo>
                  <a:lnTo>
                    <a:pt x="2333" y="2526"/>
                  </a:lnTo>
                  <a:lnTo>
                    <a:pt x="2961" y="2526"/>
                  </a:lnTo>
                  <a:lnTo>
                    <a:pt x="3438" y="2051"/>
                  </a:lnTo>
                  <a:lnTo>
                    <a:pt x="3438" y="1255"/>
                  </a:lnTo>
                  <a:lnTo>
                    <a:pt x="3438" y="460"/>
                  </a:lnTo>
                  <a:lnTo>
                    <a:pt x="3438" y="329"/>
                  </a:lnTo>
                  <a:lnTo>
                    <a:pt x="3438" y="0"/>
                  </a:lnTo>
                  <a:lnTo>
                    <a:pt x="3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6680F6-7848-419B-870A-118551B84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D56EB-9AD8-48D7-84B0-1A78B762FDFF}" type="datetime3">
              <a:rPr lang="en-US" smtClean="0"/>
              <a:pPr/>
              <a:t>21 June 2021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A5F4F5C-6163-48C0-9E87-7A7B69421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5913" y="6381328"/>
            <a:ext cx="8136632" cy="143297"/>
          </a:xfrm>
        </p:spPr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8AE0C4-674F-4739-80DC-6E9D1B79C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551351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1/3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079875" cy="6858000"/>
          </a:xfrm>
          <a:prstGeom prst="snip2DiagRect">
            <a:avLst>
              <a:gd name="adj1" fmla="val 11708"/>
              <a:gd name="adj2" fmla="val 0"/>
            </a:avLst>
          </a:prstGeom>
          <a:solidFill>
            <a:schemeClr val="bg2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GB"/>
              <a:t>Click icon to add picture</a:t>
            </a:r>
            <a:br>
              <a:rPr lang="en-GB"/>
            </a:br>
            <a:r>
              <a:rPr lang="en-GB"/>
              <a:t>(</a:t>
            </a:r>
            <a:r>
              <a:rPr lang="en-US"/>
              <a:t>Download more pictures from brand.qt.io</a:t>
            </a:r>
            <a:r>
              <a:rPr lang="en-GB"/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DC43771C-0915-4464-8082-F43ECB974F7A}" type="datetime3">
              <a:rPr lang="en-US" smtClean="0"/>
              <a:t>21 June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The Qt Company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4367808" y="1844675"/>
            <a:ext cx="7273330" cy="43211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367808" y="692149"/>
            <a:ext cx="7273329" cy="936626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9391982"/>
      </p:ext>
    </p:extLst>
  </p:cSld>
  <p:clrMapOvr>
    <a:masterClrMapping/>
  </p:clrMapOvr>
  <p:transition spd="med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2"/>
          <p:cNvSpPr>
            <a:spLocks noGrp="1"/>
          </p:cNvSpPr>
          <p:nvPr>
            <p:ph type="media" sz="quarter" idx="13"/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479425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2191998" y="6858000"/>
                </a:lnTo>
                <a:lnTo>
                  <a:pt x="12191998" y="6378574"/>
                </a:lnTo>
                <a:lnTo>
                  <a:pt x="11712573" y="6858000"/>
                </a:lnTo>
                <a:lnTo>
                  <a:pt x="0" y="6858000"/>
                </a:lnTo>
                <a:lnTo>
                  <a:pt x="0" y="479425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>
            <a:lvl1pPr marL="0" indent="0" algn="r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media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514150"/>
      </p:ext>
    </p:extLst>
  </p:cSld>
  <p:clrMapOvr>
    <a:masterClrMapping/>
  </p:clrMapOvr>
  <p:transition spd="med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light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844673"/>
          </a:xfrm>
          <a:custGeom>
            <a:avLst/>
            <a:gdLst/>
            <a:ahLst/>
            <a:cxnLst/>
            <a:rect l="l" t="t" r="r" b="b"/>
            <a:pathLst>
              <a:path w="12192000" h="1844673">
                <a:moveTo>
                  <a:pt x="0" y="0"/>
                </a:moveTo>
                <a:lnTo>
                  <a:pt x="12192000" y="0"/>
                </a:lnTo>
                <a:lnTo>
                  <a:pt x="12192000" y="1412775"/>
                </a:lnTo>
                <a:lnTo>
                  <a:pt x="12192000" y="1412776"/>
                </a:lnTo>
                <a:lnTo>
                  <a:pt x="12191969" y="1412776"/>
                </a:lnTo>
                <a:lnTo>
                  <a:pt x="0" y="1844673"/>
                </a:lnTo>
                <a:lnTo>
                  <a:pt x="0" y="1412776"/>
                </a:lnTo>
                <a:lnTo>
                  <a:pt x="0" y="141277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1EE7EF2-4523-4BEE-A7B1-C63194E17AF0}" type="datetime3">
              <a:rPr lang="en-US" smtClean="0"/>
              <a:pPr/>
              <a:t>21 June 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55913" y="6381328"/>
            <a:ext cx="8136632" cy="14329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The Qt Company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0863" y="476673"/>
            <a:ext cx="11090275" cy="216024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12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5" name="Rectangl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734450"/>
            <a:ext cx="4079873" cy="5123550"/>
          </a:xfrm>
          <a:custGeom>
            <a:avLst/>
            <a:gdLst/>
            <a:ahLst/>
            <a:cxnLst/>
            <a:rect l="l" t="t" r="r" b="b"/>
            <a:pathLst>
              <a:path w="4079873" h="5123550">
                <a:moveTo>
                  <a:pt x="3111462" y="0"/>
                </a:moveTo>
                <a:lnTo>
                  <a:pt x="4079873" y="5123550"/>
                </a:lnTo>
                <a:lnTo>
                  <a:pt x="2783632" y="5123550"/>
                </a:lnTo>
                <a:lnTo>
                  <a:pt x="2783630" y="5123550"/>
                </a:lnTo>
                <a:lnTo>
                  <a:pt x="0" y="5123550"/>
                </a:lnTo>
                <a:lnTo>
                  <a:pt x="0" y="11022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Content Placeholder 2"/>
          <p:cNvSpPr>
            <a:spLocks noGrp="1"/>
          </p:cNvSpPr>
          <p:nvPr>
            <p:ph sz="half" idx="13"/>
          </p:nvPr>
        </p:nvSpPr>
        <p:spPr>
          <a:xfrm>
            <a:off x="4079875" y="2205038"/>
            <a:ext cx="7561263" cy="3816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550863" y="2205038"/>
            <a:ext cx="2520801" cy="3960812"/>
          </a:xfrm>
        </p:spPr>
        <p:txBody>
          <a:bodyPr/>
          <a:lstStyle>
            <a:lvl1pPr marL="0" indent="0">
              <a:buFontTx/>
              <a:buNone/>
              <a:defRPr sz="36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182563" indent="-182563"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22" name="Group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51163" y="6165850"/>
            <a:ext cx="489975" cy="360040"/>
            <a:chOff x="11151163" y="6165850"/>
            <a:chExt cx="489975" cy="360040"/>
          </a:xfrm>
        </p:grpSpPr>
        <p:sp>
          <p:nvSpPr>
            <p:cNvPr id="21" name="Snip Diagonal Corner Rectangle 20"/>
            <p:cNvSpPr/>
            <p:nvPr userDrawn="1"/>
          </p:nvSpPr>
          <p:spPr>
            <a:xfrm>
              <a:off x="11151538" y="6165850"/>
              <a:ext cx="489600" cy="360040"/>
            </a:xfrm>
            <a:prstGeom prst="snip2DiagRect">
              <a:avLst>
                <a:gd name="adj1" fmla="val 1960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9" name="Freeform 6"/>
            <p:cNvSpPr>
              <a:spLocks noChangeAspect="1" noEditPoints="1"/>
            </p:cNvSpPr>
            <p:nvPr userDrawn="1"/>
          </p:nvSpPr>
          <p:spPr bwMode="auto">
            <a:xfrm>
              <a:off x="11151163" y="6165850"/>
              <a:ext cx="489975" cy="360000"/>
            </a:xfrm>
            <a:custGeom>
              <a:avLst/>
              <a:gdLst>
                <a:gd name="T0" fmla="*/ 2431 w 3438"/>
                <a:gd name="T1" fmla="*/ 1652 h 2526"/>
                <a:gd name="T2" fmla="*/ 2460 w 3438"/>
                <a:gd name="T3" fmla="*/ 1720 h 2526"/>
                <a:gd name="T4" fmla="*/ 2533 w 3438"/>
                <a:gd name="T5" fmla="*/ 1741 h 2526"/>
                <a:gd name="T6" fmla="*/ 2577 w 3438"/>
                <a:gd name="T7" fmla="*/ 1947 h 2526"/>
                <a:gd name="T8" fmla="*/ 2406 w 3438"/>
                <a:gd name="T9" fmla="*/ 1943 h 2526"/>
                <a:gd name="T10" fmla="*/ 2298 w 3438"/>
                <a:gd name="T11" fmla="*/ 1903 h 2526"/>
                <a:gd name="T12" fmla="*/ 2226 w 3438"/>
                <a:gd name="T13" fmla="*/ 1815 h 2526"/>
                <a:gd name="T14" fmla="*/ 2192 w 3438"/>
                <a:gd name="T15" fmla="*/ 1655 h 2526"/>
                <a:gd name="T16" fmla="*/ 2188 w 3438"/>
                <a:gd name="T17" fmla="*/ 842 h 2526"/>
                <a:gd name="T18" fmla="*/ 1012 w 3438"/>
                <a:gd name="T19" fmla="*/ 1663 h 2526"/>
                <a:gd name="T20" fmla="*/ 1105 w 3438"/>
                <a:gd name="T21" fmla="*/ 1736 h 2526"/>
                <a:gd name="T22" fmla="*/ 1218 w 3438"/>
                <a:gd name="T23" fmla="*/ 1764 h 2526"/>
                <a:gd name="T24" fmla="*/ 1376 w 3438"/>
                <a:gd name="T25" fmla="*/ 1760 h 2526"/>
                <a:gd name="T26" fmla="*/ 1481 w 3438"/>
                <a:gd name="T27" fmla="*/ 1724 h 2526"/>
                <a:gd name="T28" fmla="*/ 1553 w 3438"/>
                <a:gd name="T29" fmla="*/ 1657 h 2526"/>
                <a:gd name="T30" fmla="*/ 1603 w 3438"/>
                <a:gd name="T31" fmla="*/ 1536 h 2526"/>
                <a:gd name="T32" fmla="*/ 1633 w 3438"/>
                <a:gd name="T33" fmla="*/ 1326 h 2526"/>
                <a:gd name="T34" fmla="*/ 1628 w 3438"/>
                <a:gd name="T35" fmla="*/ 1050 h 2526"/>
                <a:gd name="T36" fmla="*/ 1585 w 3438"/>
                <a:gd name="T37" fmla="*/ 844 h 2526"/>
                <a:gd name="T38" fmla="*/ 1514 w 3438"/>
                <a:gd name="T39" fmla="*/ 729 h 2526"/>
                <a:gd name="T40" fmla="*/ 1425 w 3438"/>
                <a:gd name="T41" fmla="*/ 675 h 2526"/>
                <a:gd name="T42" fmla="*/ 1280 w 3438"/>
                <a:gd name="T43" fmla="*/ 653 h 2526"/>
                <a:gd name="T44" fmla="*/ 1154 w 3438"/>
                <a:gd name="T45" fmla="*/ 669 h 2526"/>
                <a:gd name="T46" fmla="*/ 1046 w 3438"/>
                <a:gd name="T47" fmla="*/ 729 h 2526"/>
                <a:gd name="T48" fmla="*/ 985 w 3438"/>
                <a:gd name="T49" fmla="*/ 815 h 2526"/>
                <a:gd name="T50" fmla="*/ 938 w 3438"/>
                <a:gd name="T51" fmla="*/ 990 h 2526"/>
                <a:gd name="T52" fmla="*/ 923 w 3438"/>
                <a:gd name="T53" fmla="*/ 1254 h 2526"/>
                <a:gd name="T54" fmla="*/ 947 w 3438"/>
                <a:gd name="T55" fmla="*/ 1497 h 2526"/>
                <a:gd name="T56" fmla="*/ 998 w 3438"/>
                <a:gd name="T57" fmla="*/ 1641 h 2526"/>
                <a:gd name="T58" fmla="*/ 1142 w 3438"/>
                <a:gd name="T59" fmla="*/ 1970 h 2526"/>
                <a:gd name="T60" fmla="*/ 992 w 3438"/>
                <a:gd name="T61" fmla="*/ 1933 h 2526"/>
                <a:gd name="T62" fmla="*/ 864 w 3438"/>
                <a:gd name="T63" fmla="*/ 1857 h 2526"/>
                <a:gd name="T64" fmla="*/ 798 w 3438"/>
                <a:gd name="T65" fmla="*/ 1784 h 2526"/>
                <a:gd name="T66" fmla="*/ 731 w 3438"/>
                <a:gd name="T67" fmla="*/ 1645 h 2526"/>
                <a:gd name="T68" fmla="*/ 681 w 3438"/>
                <a:gd name="T69" fmla="*/ 1402 h 2526"/>
                <a:gd name="T70" fmla="*/ 674 w 3438"/>
                <a:gd name="T71" fmla="*/ 1124 h 2526"/>
                <a:gd name="T72" fmla="*/ 716 w 3438"/>
                <a:gd name="T73" fmla="*/ 839 h 2526"/>
                <a:gd name="T74" fmla="*/ 777 w 3438"/>
                <a:gd name="T75" fmla="*/ 684 h 2526"/>
                <a:gd name="T76" fmla="*/ 856 w 3438"/>
                <a:gd name="T77" fmla="*/ 579 h 2526"/>
                <a:gd name="T78" fmla="*/ 966 w 3438"/>
                <a:gd name="T79" fmla="*/ 502 h 2526"/>
                <a:gd name="T80" fmla="*/ 1125 w 3438"/>
                <a:gd name="T81" fmla="*/ 454 h 2526"/>
                <a:gd name="T82" fmla="*/ 1301 w 3438"/>
                <a:gd name="T83" fmla="*/ 443 h 2526"/>
                <a:gd name="T84" fmla="*/ 1471 w 3438"/>
                <a:gd name="T85" fmla="*/ 461 h 2526"/>
                <a:gd name="T86" fmla="*/ 1634 w 3438"/>
                <a:gd name="T87" fmla="*/ 524 h 2526"/>
                <a:gd name="T88" fmla="*/ 1723 w 3438"/>
                <a:gd name="T89" fmla="*/ 599 h 2526"/>
                <a:gd name="T90" fmla="*/ 1809 w 3438"/>
                <a:gd name="T91" fmla="*/ 740 h 2526"/>
                <a:gd name="T92" fmla="*/ 1867 w 3438"/>
                <a:gd name="T93" fmla="*/ 951 h 2526"/>
                <a:gd name="T94" fmla="*/ 1885 w 3438"/>
                <a:gd name="T95" fmla="*/ 1250 h 2526"/>
                <a:gd name="T96" fmla="*/ 1871 w 3438"/>
                <a:gd name="T97" fmla="*/ 1454 h 2526"/>
                <a:gd name="T98" fmla="*/ 1830 w 3438"/>
                <a:gd name="T99" fmla="*/ 1639 h 2526"/>
                <a:gd name="T100" fmla="*/ 1768 w 3438"/>
                <a:gd name="T101" fmla="*/ 1765 h 2526"/>
                <a:gd name="T102" fmla="*/ 1663 w 3438"/>
                <a:gd name="T103" fmla="*/ 1874 h 2526"/>
                <a:gd name="T104" fmla="*/ 1375 w 3438"/>
                <a:gd name="T105" fmla="*/ 1973 h 2526"/>
                <a:gd name="T106" fmla="*/ 2359 w 3438"/>
                <a:gd name="T107" fmla="*/ 0 h 2526"/>
                <a:gd name="T108" fmla="*/ 0 w 3438"/>
                <a:gd name="T109" fmla="*/ 2526 h 2526"/>
                <a:gd name="T110" fmla="*/ 3438 w 3438"/>
                <a:gd name="T111" fmla="*/ 1255 h 2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38" h="2526">
                  <a:moveTo>
                    <a:pt x="2724" y="1043"/>
                  </a:moveTo>
                  <a:lnTo>
                    <a:pt x="2423" y="1043"/>
                  </a:lnTo>
                  <a:lnTo>
                    <a:pt x="2423" y="1521"/>
                  </a:lnTo>
                  <a:lnTo>
                    <a:pt x="2423" y="1553"/>
                  </a:lnTo>
                  <a:lnTo>
                    <a:pt x="2424" y="1582"/>
                  </a:lnTo>
                  <a:lnTo>
                    <a:pt x="2425" y="1608"/>
                  </a:lnTo>
                  <a:lnTo>
                    <a:pt x="2428" y="1632"/>
                  </a:lnTo>
                  <a:lnTo>
                    <a:pt x="2431" y="1652"/>
                  </a:lnTo>
                  <a:lnTo>
                    <a:pt x="2434" y="1670"/>
                  </a:lnTo>
                  <a:lnTo>
                    <a:pt x="2438" y="1684"/>
                  </a:lnTo>
                  <a:lnTo>
                    <a:pt x="2442" y="1697"/>
                  </a:lnTo>
                  <a:lnTo>
                    <a:pt x="2446" y="1702"/>
                  </a:lnTo>
                  <a:lnTo>
                    <a:pt x="2449" y="1707"/>
                  </a:lnTo>
                  <a:lnTo>
                    <a:pt x="2452" y="1711"/>
                  </a:lnTo>
                  <a:lnTo>
                    <a:pt x="2456" y="1716"/>
                  </a:lnTo>
                  <a:lnTo>
                    <a:pt x="2460" y="1720"/>
                  </a:lnTo>
                  <a:lnTo>
                    <a:pt x="2466" y="1724"/>
                  </a:lnTo>
                  <a:lnTo>
                    <a:pt x="2477" y="1729"/>
                  </a:lnTo>
                  <a:lnTo>
                    <a:pt x="2491" y="1735"/>
                  </a:lnTo>
                  <a:lnTo>
                    <a:pt x="2499" y="1736"/>
                  </a:lnTo>
                  <a:lnTo>
                    <a:pt x="2506" y="1738"/>
                  </a:lnTo>
                  <a:lnTo>
                    <a:pt x="2514" y="1739"/>
                  </a:lnTo>
                  <a:lnTo>
                    <a:pt x="2523" y="1739"/>
                  </a:lnTo>
                  <a:lnTo>
                    <a:pt x="2533" y="1741"/>
                  </a:lnTo>
                  <a:lnTo>
                    <a:pt x="2542" y="1741"/>
                  </a:lnTo>
                  <a:lnTo>
                    <a:pt x="2722" y="1734"/>
                  </a:lnTo>
                  <a:lnTo>
                    <a:pt x="2732" y="1923"/>
                  </a:lnTo>
                  <a:lnTo>
                    <a:pt x="2697" y="1929"/>
                  </a:lnTo>
                  <a:lnTo>
                    <a:pt x="2664" y="1935"/>
                  </a:lnTo>
                  <a:lnTo>
                    <a:pt x="2633" y="1941"/>
                  </a:lnTo>
                  <a:lnTo>
                    <a:pt x="2603" y="1944"/>
                  </a:lnTo>
                  <a:lnTo>
                    <a:pt x="2577" y="1947"/>
                  </a:lnTo>
                  <a:lnTo>
                    <a:pt x="2553" y="1950"/>
                  </a:lnTo>
                  <a:lnTo>
                    <a:pt x="2530" y="1951"/>
                  </a:lnTo>
                  <a:lnTo>
                    <a:pt x="2510" y="1952"/>
                  </a:lnTo>
                  <a:lnTo>
                    <a:pt x="2487" y="1951"/>
                  </a:lnTo>
                  <a:lnTo>
                    <a:pt x="2466" y="1950"/>
                  </a:lnTo>
                  <a:lnTo>
                    <a:pt x="2445" y="1948"/>
                  </a:lnTo>
                  <a:lnTo>
                    <a:pt x="2425" y="1946"/>
                  </a:lnTo>
                  <a:lnTo>
                    <a:pt x="2406" y="1943"/>
                  </a:lnTo>
                  <a:lnTo>
                    <a:pt x="2388" y="1939"/>
                  </a:lnTo>
                  <a:lnTo>
                    <a:pt x="2370" y="1935"/>
                  </a:lnTo>
                  <a:lnTo>
                    <a:pt x="2362" y="1933"/>
                  </a:lnTo>
                  <a:lnTo>
                    <a:pt x="2354" y="1930"/>
                  </a:lnTo>
                  <a:lnTo>
                    <a:pt x="2339" y="1925"/>
                  </a:lnTo>
                  <a:lnTo>
                    <a:pt x="2324" y="1918"/>
                  </a:lnTo>
                  <a:lnTo>
                    <a:pt x="2311" y="1911"/>
                  </a:lnTo>
                  <a:lnTo>
                    <a:pt x="2298" y="1903"/>
                  </a:lnTo>
                  <a:lnTo>
                    <a:pt x="2286" y="1896"/>
                  </a:lnTo>
                  <a:lnTo>
                    <a:pt x="2276" y="1887"/>
                  </a:lnTo>
                  <a:lnTo>
                    <a:pt x="2265" y="1877"/>
                  </a:lnTo>
                  <a:lnTo>
                    <a:pt x="2256" y="1866"/>
                  </a:lnTo>
                  <a:lnTo>
                    <a:pt x="2249" y="1855"/>
                  </a:lnTo>
                  <a:lnTo>
                    <a:pt x="2241" y="1843"/>
                  </a:lnTo>
                  <a:lnTo>
                    <a:pt x="2233" y="1829"/>
                  </a:lnTo>
                  <a:lnTo>
                    <a:pt x="2226" y="1815"/>
                  </a:lnTo>
                  <a:lnTo>
                    <a:pt x="2220" y="1799"/>
                  </a:lnTo>
                  <a:lnTo>
                    <a:pt x="2215" y="1782"/>
                  </a:lnTo>
                  <a:lnTo>
                    <a:pt x="2209" y="1764"/>
                  </a:lnTo>
                  <a:lnTo>
                    <a:pt x="2205" y="1744"/>
                  </a:lnTo>
                  <a:lnTo>
                    <a:pt x="2201" y="1724"/>
                  </a:lnTo>
                  <a:lnTo>
                    <a:pt x="2198" y="1702"/>
                  </a:lnTo>
                  <a:lnTo>
                    <a:pt x="2195" y="1679"/>
                  </a:lnTo>
                  <a:lnTo>
                    <a:pt x="2192" y="1655"/>
                  </a:lnTo>
                  <a:lnTo>
                    <a:pt x="2190" y="1630"/>
                  </a:lnTo>
                  <a:lnTo>
                    <a:pt x="2189" y="1603"/>
                  </a:lnTo>
                  <a:lnTo>
                    <a:pt x="2188" y="1575"/>
                  </a:lnTo>
                  <a:lnTo>
                    <a:pt x="2188" y="1547"/>
                  </a:lnTo>
                  <a:lnTo>
                    <a:pt x="2188" y="1043"/>
                  </a:lnTo>
                  <a:lnTo>
                    <a:pt x="2021" y="1043"/>
                  </a:lnTo>
                  <a:lnTo>
                    <a:pt x="2021" y="842"/>
                  </a:lnTo>
                  <a:lnTo>
                    <a:pt x="2188" y="842"/>
                  </a:lnTo>
                  <a:lnTo>
                    <a:pt x="2188" y="526"/>
                  </a:lnTo>
                  <a:lnTo>
                    <a:pt x="2423" y="526"/>
                  </a:lnTo>
                  <a:lnTo>
                    <a:pt x="2423" y="842"/>
                  </a:lnTo>
                  <a:lnTo>
                    <a:pt x="2724" y="842"/>
                  </a:lnTo>
                  <a:lnTo>
                    <a:pt x="2724" y="1043"/>
                  </a:lnTo>
                  <a:close/>
                  <a:moveTo>
                    <a:pt x="998" y="1641"/>
                  </a:moveTo>
                  <a:lnTo>
                    <a:pt x="1007" y="1656"/>
                  </a:lnTo>
                  <a:lnTo>
                    <a:pt x="1012" y="1663"/>
                  </a:lnTo>
                  <a:lnTo>
                    <a:pt x="1018" y="1670"/>
                  </a:lnTo>
                  <a:lnTo>
                    <a:pt x="1029" y="1683"/>
                  </a:lnTo>
                  <a:lnTo>
                    <a:pt x="1043" y="1696"/>
                  </a:lnTo>
                  <a:lnTo>
                    <a:pt x="1056" y="1707"/>
                  </a:lnTo>
                  <a:lnTo>
                    <a:pt x="1072" y="1718"/>
                  </a:lnTo>
                  <a:lnTo>
                    <a:pt x="1088" y="1727"/>
                  </a:lnTo>
                  <a:lnTo>
                    <a:pt x="1097" y="1732"/>
                  </a:lnTo>
                  <a:lnTo>
                    <a:pt x="1105" y="1736"/>
                  </a:lnTo>
                  <a:lnTo>
                    <a:pt x="1123" y="1743"/>
                  </a:lnTo>
                  <a:lnTo>
                    <a:pt x="1143" y="1750"/>
                  </a:lnTo>
                  <a:lnTo>
                    <a:pt x="1153" y="1753"/>
                  </a:lnTo>
                  <a:lnTo>
                    <a:pt x="1163" y="1755"/>
                  </a:lnTo>
                  <a:lnTo>
                    <a:pt x="1185" y="1760"/>
                  </a:lnTo>
                  <a:lnTo>
                    <a:pt x="1195" y="1762"/>
                  </a:lnTo>
                  <a:lnTo>
                    <a:pt x="1207" y="1763"/>
                  </a:lnTo>
                  <a:lnTo>
                    <a:pt x="1218" y="1764"/>
                  </a:lnTo>
                  <a:lnTo>
                    <a:pt x="1230" y="1765"/>
                  </a:lnTo>
                  <a:lnTo>
                    <a:pt x="1254" y="1768"/>
                  </a:lnTo>
                  <a:lnTo>
                    <a:pt x="1280" y="1768"/>
                  </a:lnTo>
                  <a:lnTo>
                    <a:pt x="1306" y="1768"/>
                  </a:lnTo>
                  <a:lnTo>
                    <a:pt x="1330" y="1765"/>
                  </a:lnTo>
                  <a:lnTo>
                    <a:pt x="1342" y="1764"/>
                  </a:lnTo>
                  <a:lnTo>
                    <a:pt x="1353" y="1763"/>
                  </a:lnTo>
                  <a:lnTo>
                    <a:pt x="1376" y="1760"/>
                  </a:lnTo>
                  <a:lnTo>
                    <a:pt x="1397" y="1755"/>
                  </a:lnTo>
                  <a:lnTo>
                    <a:pt x="1418" y="1750"/>
                  </a:lnTo>
                  <a:lnTo>
                    <a:pt x="1428" y="1747"/>
                  </a:lnTo>
                  <a:lnTo>
                    <a:pt x="1437" y="1744"/>
                  </a:lnTo>
                  <a:lnTo>
                    <a:pt x="1455" y="1736"/>
                  </a:lnTo>
                  <a:lnTo>
                    <a:pt x="1464" y="1733"/>
                  </a:lnTo>
                  <a:lnTo>
                    <a:pt x="1473" y="1728"/>
                  </a:lnTo>
                  <a:lnTo>
                    <a:pt x="1481" y="1724"/>
                  </a:lnTo>
                  <a:lnTo>
                    <a:pt x="1489" y="1719"/>
                  </a:lnTo>
                  <a:lnTo>
                    <a:pt x="1503" y="1708"/>
                  </a:lnTo>
                  <a:lnTo>
                    <a:pt x="1510" y="1703"/>
                  </a:lnTo>
                  <a:lnTo>
                    <a:pt x="1517" y="1697"/>
                  </a:lnTo>
                  <a:lnTo>
                    <a:pt x="1530" y="1685"/>
                  </a:lnTo>
                  <a:lnTo>
                    <a:pt x="1536" y="1679"/>
                  </a:lnTo>
                  <a:lnTo>
                    <a:pt x="1541" y="1672"/>
                  </a:lnTo>
                  <a:lnTo>
                    <a:pt x="1553" y="1657"/>
                  </a:lnTo>
                  <a:lnTo>
                    <a:pt x="1562" y="1643"/>
                  </a:lnTo>
                  <a:lnTo>
                    <a:pt x="1571" y="1626"/>
                  </a:lnTo>
                  <a:lnTo>
                    <a:pt x="1579" y="1609"/>
                  </a:lnTo>
                  <a:lnTo>
                    <a:pt x="1583" y="1599"/>
                  </a:lnTo>
                  <a:lnTo>
                    <a:pt x="1587" y="1590"/>
                  </a:lnTo>
                  <a:lnTo>
                    <a:pt x="1594" y="1570"/>
                  </a:lnTo>
                  <a:lnTo>
                    <a:pt x="1600" y="1547"/>
                  </a:lnTo>
                  <a:lnTo>
                    <a:pt x="1603" y="1536"/>
                  </a:lnTo>
                  <a:lnTo>
                    <a:pt x="1607" y="1525"/>
                  </a:lnTo>
                  <a:lnTo>
                    <a:pt x="1612" y="1500"/>
                  </a:lnTo>
                  <a:lnTo>
                    <a:pt x="1617" y="1474"/>
                  </a:lnTo>
                  <a:lnTo>
                    <a:pt x="1621" y="1447"/>
                  </a:lnTo>
                  <a:lnTo>
                    <a:pt x="1625" y="1419"/>
                  </a:lnTo>
                  <a:lnTo>
                    <a:pt x="1628" y="1389"/>
                  </a:lnTo>
                  <a:lnTo>
                    <a:pt x="1630" y="1359"/>
                  </a:lnTo>
                  <a:lnTo>
                    <a:pt x="1633" y="1326"/>
                  </a:lnTo>
                  <a:lnTo>
                    <a:pt x="1634" y="1292"/>
                  </a:lnTo>
                  <a:lnTo>
                    <a:pt x="1635" y="1256"/>
                  </a:lnTo>
                  <a:lnTo>
                    <a:pt x="1635" y="1220"/>
                  </a:lnTo>
                  <a:lnTo>
                    <a:pt x="1635" y="1183"/>
                  </a:lnTo>
                  <a:lnTo>
                    <a:pt x="1634" y="1148"/>
                  </a:lnTo>
                  <a:lnTo>
                    <a:pt x="1633" y="1115"/>
                  </a:lnTo>
                  <a:lnTo>
                    <a:pt x="1630" y="1081"/>
                  </a:lnTo>
                  <a:lnTo>
                    <a:pt x="1628" y="1050"/>
                  </a:lnTo>
                  <a:lnTo>
                    <a:pt x="1625" y="1020"/>
                  </a:lnTo>
                  <a:lnTo>
                    <a:pt x="1620" y="991"/>
                  </a:lnTo>
                  <a:lnTo>
                    <a:pt x="1616" y="963"/>
                  </a:lnTo>
                  <a:lnTo>
                    <a:pt x="1611" y="937"/>
                  </a:lnTo>
                  <a:lnTo>
                    <a:pt x="1606" y="911"/>
                  </a:lnTo>
                  <a:lnTo>
                    <a:pt x="1600" y="888"/>
                  </a:lnTo>
                  <a:lnTo>
                    <a:pt x="1593" y="865"/>
                  </a:lnTo>
                  <a:lnTo>
                    <a:pt x="1585" y="844"/>
                  </a:lnTo>
                  <a:lnTo>
                    <a:pt x="1578" y="824"/>
                  </a:lnTo>
                  <a:lnTo>
                    <a:pt x="1568" y="806"/>
                  </a:lnTo>
                  <a:lnTo>
                    <a:pt x="1559" y="788"/>
                  </a:lnTo>
                  <a:lnTo>
                    <a:pt x="1550" y="772"/>
                  </a:lnTo>
                  <a:lnTo>
                    <a:pt x="1545" y="764"/>
                  </a:lnTo>
                  <a:lnTo>
                    <a:pt x="1539" y="756"/>
                  </a:lnTo>
                  <a:lnTo>
                    <a:pt x="1527" y="742"/>
                  </a:lnTo>
                  <a:lnTo>
                    <a:pt x="1514" y="729"/>
                  </a:lnTo>
                  <a:lnTo>
                    <a:pt x="1508" y="723"/>
                  </a:lnTo>
                  <a:lnTo>
                    <a:pt x="1500" y="717"/>
                  </a:lnTo>
                  <a:lnTo>
                    <a:pt x="1493" y="711"/>
                  </a:lnTo>
                  <a:lnTo>
                    <a:pt x="1485" y="706"/>
                  </a:lnTo>
                  <a:lnTo>
                    <a:pt x="1469" y="696"/>
                  </a:lnTo>
                  <a:lnTo>
                    <a:pt x="1453" y="687"/>
                  </a:lnTo>
                  <a:lnTo>
                    <a:pt x="1435" y="679"/>
                  </a:lnTo>
                  <a:lnTo>
                    <a:pt x="1425" y="675"/>
                  </a:lnTo>
                  <a:lnTo>
                    <a:pt x="1415" y="672"/>
                  </a:lnTo>
                  <a:lnTo>
                    <a:pt x="1395" y="666"/>
                  </a:lnTo>
                  <a:lnTo>
                    <a:pt x="1375" y="662"/>
                  </a:lnTo>
                  <a:lnTo>
                    <a:pt x="1352" y="657"/>
                  </a:lnTo>
                  <a:lnTo>
                    <a:pt x="1341" y="656"/>
                  </a:lnTo>
                  <a:lnTo>
                    <a:pt x="1330" y="655"/>
                  </a:lnTo>
                  <a:lnTo>
                    <a:pt x="1305" y="654"/>
                  </a:lnTo>
                  <a:lnTo>
                    <a:pt x="1280" y="653"/>
                  </a:lnTo>
                  <a:lnTo>
                    <a:pt x="1255" y="654"/>
                  </a:lnTo>
                  <a:lnTo>
                    <a:pt x="1243" y="654"/>
                  </a:lnTo>
                  <a:lnTo>
                    <a:pt x="1231" y="655"/>
                  </a:lnTo>
                  <a:lnTo>
                    <a:pt x="1219" y="656"/>
                  </a:lnTo>
                  <a:lnTo>
                    <a:pt x="1208" y="657"/>
                  </a:lnTo>
                  <a:lnTo>
                    <a:pt x="1186" y="662"/>
                  </a:lnTo>
                  <a:lnTo>
                    <a:pt x="1165" y="666"/>
                  </a:lnTo>
                  <a:lnTo>
                    <a:pt x="1154" y="669"/>
                  </a:lnTo>
                  <a:lnTo>
                    <a:pt x="1145" y="672"/>
                  </a:lnTo>
                  <a:lnTo>
                    <a:pt x="1126" y="679"/>
                  </a:lnTo>
                  <a:lnTo>
                    <a:pt x="1108" y="687"/>
                  </a:lnTo>
                  <a:lnTo>
                    <a:pt x="1091" y="696"/>
                  </a:lnTo>
                  <a:lnTo>
                    <a:pt x="1082" y="700"/>
                  </a:lnTo>
                  <a:lnTo>
                    <a:pt x="1074" y="706"/>
                  </a:lnTo>
                  <a:lnTo>
                    <a:pt x="1060" y="717"/>
                  </a:lnTo>
                  <a:lnTo>
                    <a:pt x="1046" y="729"/>
                  </a:lnTo>
                  <a:lnTo>
                    <a:pt x="1033" y="742"/>
                  </a:lnTo>
                  <a:lnTo>
                    <a:pt x="1026" y="748"/>
                  </a:lnTo>
                  <a:lnTo>
                    <a:pt x="1020" y="756"/>
                  </a:lnTo>
                  <a:lnTo>
                    <a:pt x="1015" y="764"/>
                  </a:lnTo>
                  <a:lnTo>
                    <a:pt x="1009" y="772"/>
                  </a:lnTo>
                  <a:lnTo>
                    <a:pt x="1000" y="788"/>
                  </a:lnTo>
                  <a:lnTo>
                    <a:pt x="990" y="806"/>
                  </a:lnTo>
                  <a:lnTo>
                    <a:pt x="985" y="815"/>
                  </a:lnTo>
                  <a:lnTo>
                    <a:pt x="982" y="824"/>
                  </a:lnTo>
                  <a:lnTo>
                    <a:pt x="974" y="844"/>
                  </a:lnTo>
                  <a:lnTo>
                    <a:pt x="966" y="865"/>
                  </a:lnTo>
                  <a:lnTo>
                    <a:pt x="959" y="888"/>
                  </a:lnTo>
                  <a:lnTo>
                    <a:pt x="953" y="911"/>
                  </a:lnTo>
                  <a:lnTo>
                    <a:pt x="947" y="936"/>
                  </a:lnTo>
                  <a:lnTo>
                    <a:pt x="942" y="963"/>
                  </a:lnTo>
                  <a:lnTo>
                    <a:pt x="938" y="990"/>
                  </a:lnTo>
                  <a:lnTo>
                    <a:pt x="933" y="1019"/>
                  </a:lnTo>
                  <a:lnTo>
                    <a:pt x="930" y="1048"/>
                  </a:lnTo>
                  <a:lnTo>
                    <a:pt x="928" y="1080"/>
                  </a:lnTo>
                  <a:lnTo>
                    <a:pt x="926" y="1112"/>
                  </a:lnTo>
                  <a:lnTo>
                    <a:pt x="924" y="1146"/>
                  </a:lnTo>
                  <a:lnTo>
                    <a:pt x="923" y="1182"/>
                  </a:lnTo>
                  <a:lnTo>
                    <a:pt x="923" y="1218"/>
                  </a:lnTo>
                  <a:lnTo>
                    <a:pt x="923" y="1254"/>
                  </a:lnTo>
                  <a:lnTo>
                    <a:pt x="924" y="1289"/>
                  </a:lnTo>
                  <a:lnTo>
                    <a:pt x="926" y="1323"/>
                  </a:lnTo>
                  <a:lnTo>
                    <a:pt x="928" y="1355"/>
                  </a:lnTo>
                  <a:lnTo>
                    <a:pt x="930" y="1387"/>
                  </a:lnTo>
                  <a:lnTo>
                    <a:pt x="933" y="1416"/>
                  </a:lnTo>
                  <a:lnTo>
                    <a:pt x="937" y="1444"/>
                  </a:lnTo>
                  <a:lnTo>
                    <a:pt x="941" y="1471"/>
                  </a:lnTo>
                  <a:lnTo>
                    <a:pt x="947" y="1497"/>
                  </a:lnTo>
                  <a:lnTo>
                    <a:pt x="953" y="1521"/>
                  </a:lnTo>
                  <a:lnTo>
                    <a:pt x="958" y="1545"/>
                  </a:lnTo>
                  <a:lnTo>
                    <a:pt x="962" y="1555"/>
                  </a:lnTo>
                  <a:lnTo>
                    <a:pt x="965" y="1566"/>
                  </a:lnTo>
                  <a:lnTo>
                    <a:pt x="972" y="1587"/>
                  </a:lnTo>
                  <a:lnTo>
                    <a:pt x="980" y="1606"/>
                  </a:lnTo>
                  <a:lnTo>
                    <a:pt x="989" y="1624"/>
                  </a:lnTo>
                  <a:lnTo>
                    <a:pt x="998" y="1641"/>
                  </a:lnTo>
                  <a:close/>
                  <a:moveTo>
                    <a:pt x="1280" y="1978"/>
                  </a:moveTo>
                  <a:lnTo>
                    <a:pt x="1259" y="1978"/>
                  </a:lnTo>
                  <a:lnTo>
                    <a:pt x="1239" y="1978"/>
                  </a:lnTo>
                  <a:lnTo>
                    <a:pt x="1218" y="1977"/>
                  </a:lnTo>
                  <a:lnTo>
                    <a:pt x="1198" y="1975"/>
                  </a:lnTo>
                  <a:lnTo>
                    <a:pt x="1179" y="1974"/>
                  </a:lnTo>
                  <a:lnTo>
                    <a:pt x="1160" y="1972"/>
                  </a:lnTo>
                  <a:lnTo>
                    <a:pt x="1142" y="1970"/>
                  </a:lnTo>
                  <a:lnTo>
                    <a:pt x="1124" y="1966"/>
                  </a:lnTo>
                  <a:lnTo>
                    <a:pt x="1106" y="1964"/>
                  </a:lnTo>
                  <a:lnTo>
                    <a:pt x="1088" y="1961"/>
                  </a:lnTo>
                  <a:lnTo>
                    <a:pt x="1071" y="1956"/>
                  </a:lnTo>
                  <a:lnTo>
                    <a:pt x="1054" y="1953"/>
                  </a:lnTo>
                  <a:lnTo>
                    <a:pt x="1038" y="1948"/>
                  </a:lnTo>
                  <a:lnTo>
                    <a:pt x="1022" y="1943"/>
                  </a:lnTo>
                  <a:lnTo>
                    <a:pt x="992" y="1933"/>
                  </a:lnTo>
                  <a:lnTo>
                    <a:pt x="963" y="1920"/>
                  </a:lnTo>
                  <a:lnTo>
                    <a:pt x="949" y="1914"/>
                  </a:lnTo>
                  <a:lnTo>
                    <a:pt x="936" y="1907"/>
                  </a:lnTo>
                  <a:lnTo>
                    <a:pt x="911" y="1892"/>
                  </a:lnTo>
                  <a:lnTo>
                    <a:pt x="899" y="1884"/>
                  </a:lnTo>
                  <a:lnTo>
                    <a:pt x="886" y="1875"/>
                  </a:lnTo>
                  <a:lnTo>
                    <a:pt x="875" y="1866"/>
                  </a:lnTo>
                  <a:lnTo>
                    <a:pt x="864" y="1857"/>
                  </a:lnTo>
                  <a:lnTo>
                    <a:pt x="853" y="1848"/>
                  </a:lnTo>
                  <a:lnTo>
                    <a:pt x="843" y="1838"/>
                  </a:lnTo>
                  <a:lnTo>
                    <a:pt x="833" y="1828"/>
                  </a:lnTo>
                  <a:lnTo>
                    <a:pt x="824" y="1818"/>
                  </a:lnTo>
                  <a:lnTo>
                    <a:pt x="815" y="1807"/>
                  </a:lnTo>
                  <a:lnTo>
                    <a:pt x="811" y="1801"/>
                  </a:lnTo>
                  <a:lnTo>
                    <a:pt x="806" y="1796"/>
                  </a:lnTo>
                  <a:lnTo>
                    <a:pt x="798" y="1784"/>
                  </a:lnTo>
                  <a:lnTo>
                    <a:pt x="790" y="1772"/>
                  </a:lnTo>
                  <a:lnTo>
                    <a:pt x="783" y="1760"/>
                  </a:lnTo>
                  <a:lnTo>
                    <a:pt x="776" y="1747"/>
                  </a:lnTo>
                  <a:lnTo>
                    <a:pt x="761" y="1720"/>
                  </a:lnTo>
                  <a:lnTo>
                    <a:pt x="754" y="1706"/>
                  </a:lnTo>
                  <a:lnTo>
                    <a:pt x="748" y="1691"/>
                  </a:lnTo>
                  <a:lnTo>
                    <a:pt x="736" y="1661"/>
                  </a:lnTo>
                  <a:lnTo>
                    <a:pt x="731" y="1645"/>
                  </a:lnTo>
                  <a:lnTo>
                    <a:pt x="725" y="1629"/>
                  </a:lnTo>
                  <a:lnTo>
                    <a:pt x="715" y="1596"/>
                  </a:lnTo>
                  <a:lnTo>
                    <a:pt x="706" y="1561"/>
                  </a:lnTo>
                  <a:lnTo>
                    <a:pt x="698" y="1524"/>
                  </a:lnTo>
                  <a:lnTo>
                    <a:pt x="695" y="1505"/>
                  </a:lnTo>
                  <a:lnTo>
                    <a:pt x="691" y="1484"/>
                  </a:lnTo>
                  <a:lnTo>
                    <a:pt x="686" y="1445"/>
                  </a:lnTo>
                  <a:lnTo>
                    <a:pt x="681" y="1402"/>
                  </a:lnTo>
                  <a:lnTo>
                    <a:pt x="678" y="1360"/>
                  </a:lnTo>
                  <a:lnTo>
                    <a:pt x="676" y="1337"/>
                  </a:lnTo>
                  <a:lnTo>
                    <a:pt x="674" y="1315"/>
                  </a:lnTo>
                  <a:lnTo>
                    <a:pt x="673" y="1267"/>
                  </a:lnTo>
                  <a:lnTo>
                    <a:pt x="673" y="1219"/>
                  </a:lnTo>
                  <a:lnTo>
                    <a:pt x="673" y="1171"/>
                  </a:lnTo>
                  <a:lnTo>
                    <a:pt x="674" y="1147"/>
                  </a:lnTo>
                  <a:lnTo>
                    <a:pt x="674" y="1124"/>
                  </a:lnTo>
                  <a:lnTo>
                    <a:pt x="678" y="1079"/>
                  </a:lnTo>
                  <a:lnTo>
                    <a:pt x="681" y="1035"/>
                  </a:lnTo>
                  <a:lnTo>
                    <a:pt x="686" y="992"/>
                  </a:lnTo>
                  <a:lnTo>
                    <a:pt x="689" y="972"/>
                  </a:lnTo>
                  <a:lnTo>
                    <a:pt x="692" y="952"/>
                  </a:lnTo>
                  <a:lnTo>
                    <a:pt x="699" y="912"/>
                  </a:lnTo>
                  <a:lnTo>
                    <a:pt x="707" y="875"/>
                  </a:lnTo>
                  <a:lnTo>
                    <a:pt x="716" y="839"/>
                  </a:lnTo>
                  <a:lnTo>
                    <a:pt x="721" y="823"/>
                  </a:lnTo>
                  <a:lnTo>
                    <a:pt x="726" y="806"/>
                  </a:lnTo>
                  <a:lnTo>
                    <a:pt x="738" y="773"/>
                  </a:lnTo>
                  <a:lnTo>
                    <a:pt x="743" y="757"/>
                  </a:lnTo>
                  <a:lnTo>
                    <a:pt x="750" y="742"/>
                  </a:lnTo>
                  <a:lnTo>
                    <a:pt x="762" y="712"/>
                  </a:lnTo>
                  <a:lnTo>
                    <a:pt x="770" y="698"/>
                  </a:lnTo>
                  <a:lnTo>
                    <a:pt x="777" y="684"/>
                  </a:lnTo>
                  <a:lnTo>
                    <a:pt x="793" y="658"/>
                  </a:lnTo>
                  <a:lnTo>
                    <a:pt x="801" y="646"/>
                  </a:lnTo>
                  <a:lnTo>
                    <a:pt x="808" y="634"/>
                  </a:lnTo>
                  <a:lnTo>
                    <a:pt x="817" y="621"/>
                  </a:lnTo>
                  <a:lnTo>
                    <a:pt x="826" y="610"/>
                  </a:lnTo>
                  <a:lnTo>
                    <a:pt x="837" y="599"/>
                  </a:lnTo>
                  <a:lnTo>
                    <a:pt x="846" y="589"/>
                  </a:lnTo>
                  <a:lnTo>
                    <a:pt x="856" y="579"/>
                  </a:lnTo>
                  <a:lnTo>
                    <a:pt x="867" y="569"/>
                  </a:lnTo>
                  <a:lnTo>
                    <a:pt x="878" y="558"/>
                  </a:lnTo>
                  <a:lnTo>
                    <a:pt x="890" y="549"/>
                  </a:lnTo>
                  <a:lnTo>
                    <a:pt x="901" y="542"/>
                  </a:lnTo>
                  <a:lnTo>
                    <a:pt x="913" y="533"/>
                  </a:lnTo>
                  <a:lnTo>
                    <a:pt x="939" y="517"/>
                  </a:lnTo>
                  <a:lnTo>
                    <a:pt x="953" y="510"/>
                  </a:lnTo>
                  <a:lnTo>
                    <a:pt x="966" y="502"/>
                  </a:lnTo>
                  <a:lnTo>
                    <a:pt x="981" y="497"/>
                  </a:lnTo>
                  <a:lnTo>
                    <a:pt x="994" y="490"/>
                  </a:lnTo>
                  <a:lnTo>
                    <a:pt x="1025" y="479"/>
                  </a:lnTo>
                  <a:lnTo>
                    <a:pt x="1057" y="470"/>
                  </a:lnTo>
                  <a:lnTo>
                    <a:pt x="1073" y="465"/>
                  </a:lnTo>
                  <a:lnTo>
                    <a:pt x="1090" y="461"/>
                  </a:lnTo>
                  <a:lnTo>
                    <a:pt x="1107" y="457"/>
                  </a:lnTo>
                  <a:lnTo>
                    <a:pt x="1125" y="454"/>
                  </a:lnTo>
                  <a:lnTo>
                    <a:pt x="1162" y="449"/>
                  </a:lnTo>
                  <a:lnTo>
                    <a:pt x="1180" y="447"/>
                  </a:lnTo>
                  <a:lnTo>
                    <a:pt x="1199" y="445"/>
                  </a:lnTo>
                  <a:lnTo>
                    <a:pt x="1219" y="444"/>
                  </a:lnTo>
                  <a:lnTo>
                    <a:pt x="1239" y="443"/>
                  </a:lnTo>
                  <a:lnTo>
                    <a:pt x="1260" y="443"/>
                  </a:lnTo>
                  <a:lnTo>
                    <a:pt x="1280" y="443"/>
                  </a:lnTo>
                  <a:lnTo>
                    <a:pt x="1301" y="443"/>
                  </a:lnTo>
                  <a:lnTo>
                    <a:pt x="1321" y="443"/>
                  </a:lnTo>
                  <a:lnTo>
                    <a:pt x="1341" y="444"/>
                  </a:lnTo>
                  <a:lnTo>
                    <a:pt x="1361" y="445"/>
                  </a:lnTo>
                  <a:lnTo>
                    <a:pt x="1398" y="449"/>
                  </a:lnTo>
                  <a:lnTo>
                    <a:pt x="1418" y="452"/>
                  </a:lnTo>
                  <a:lnTo>
                    <a:pt x="1436" y="454"/>
                  </a:lnTo>
                  <a:lnTo>
                    <a:pt x="1453" y="457"/>
                  </a:lnTo>
                  <a:lnTo>
                    <a:pt x="1471" y="461"/>
                  </a:lnTo>
                  <a:lnTo>
                    <a:pt x="1503" y="469"/>
                  </a:lnTo>
                  <a:lnTo>
                    <a:pt x="1535" y="479"/>
                  </a:lnTo>
                  <a:lnTo>
                    <a:pt x="1550" y="484"/>
                  </a:lnTo>
                  <a:lnTo>
                    <a:pt x="1565" y="490"/>
                  </a:lnTo>
                  <a:lnTo>
                    <a:pt x="1580" y="496"/>
                  </a:lnTo>
                  <a:lnTo>
                    <a:pt x="1594" y="502"/>
                  </a:lnTo>
                  <a:lnTo>
                    <a:pt x="1621" y="517"/>
                  </a:lnTo>
                  <a:lnTo>
                    <a:pt x="1634" y="524"/>
                  </a:lnTo>
                  <a:lnTo>
                    <a:pt x="1646" y="533"/>
                  </a:lnTo>
                  <a:lnTo>
                    <a:pt x="1659" y="540"/>
                  </a:lnTo>
                  <a:lnTo>
                    <a:pt x="1670" y="549"/>
                  </a:lnTo>
                  <a:lnTo>
                    <a:pt x="1682" y="558"/>
                  </a:lnTo>
                  <a:lnTo>
                    <a:pt x="1692" y="567"/>
                  </a:lnTo>
                  <a:lnTo>
                    <a:pt x="1704" y="578"/>
                  </a:lnTo>
                  <a:lnTo>
                    <a:pt x="1714" y="588"/>
                  </a:lnTo>
                  <a:lnTo>
                    <a:pt x="1723" y="599"/>
                  </a:lnTo>
                  <a:lnTo>
                    <a:pt x="1733" y="609"/>
                  </a:lnTo>
                  <a:lnTo>
                    <a:pt x="1742" y="620"/>
                  </a:lnTo>
                  <a:lnTo>
                    <a:pt x="1751" y="633"/>
                  </a:lnTo>
                  <a:lnTo>
                    <a:pt x="1767" y="657"/>
                  </a:lnTo>
                  <a:lnTo>
                    <a:pt x="1775" y="670"/>
                  </a:lnTo>
                  <a:lnTo>
                    <a:pt x="1782" y="683"/>
                  </a:lnTo>
                  <a:lnTo>
                    <a:pt x="1796" y="711"/>
                  </a:lnTo>
                  <a:lnTo>
                    <a:pt x="1809" y="740"/>
                  </a:lnTo>
                  <a:lnTo>
                    <a:pt x="1822" y="771"/>
                  </a:lnTo>
                  <a:lnTo>
                    <a:pt x="1827" y="788"/>
                  </a:lnTo>
                  <a:lnTo>
                    <a:pt x="1833" y="803"/>
                  </a:lnTo>
                  <a:lnTo>
                    <a:pt x="1842" y="838"/>
                  </a:lnTo>
                  <a:lnTo>
                    <a:pt x="1851" y="874"/>
                  </a:lnTo>
                  <a:lnTo>
                    <a:pt x="1859" y="911"/>
                  </a:lnTo>
                  <a:lnTo>
                    <a:pt x="1864" y="930"/>
                  </a:lnTo>
                  <a:lnTo>
                    <a:pt x="1867" y="951"/>
                  </a:lnTo>
                  <a:lnTo>
                    <a:pt x="1873" y="991"/>
                  </a:lnTo>
                  <a:lnTo>
                    <a:pt x="1877" y="1033"/>
                  </a:lnTo>
                  <a:lnTo>
                    <a:pt x="1880" y="1076"/>
                  </a:lnTo>
                  <a:lnTo>
                    <a:pt x="1882" y="1099"/>
                  </a:lnTo>
                  <a:lnTo>
                    <a:pt x="1884" y="1123"/>
                  </a:lnTo>
                  <a:lnTo>
                    <a:pt x="1885" y="1170"/>
                  </a:lnTo>
                  <a:lnTo>
                    <a:pt x="1885" y="1218"/>
                  </a:lnTo>
                  <a:lnTo>
                    <a:pt x="1885" y="1250"/>
                  </a:lnTo>
                  <a:lnTo>
                    <a:pt x="1885" y="1281"/>
                  </a:lnTo>
                  <a:lnTo>
                    <a:pt x="1884" y="1312"/>
                  </a:lnTo>
                  <a:lnTo>
                    <a:pt x="1882" y="1342"/>
                  </a:lnTo>
                  <a:lnTo>
                    <a:pt x="1880" y="1371"/>
                  </a:lnTo>
                  <a:lnTo>
                    <a:pt x="1877" y="1399"/>
                  </a:lnTo>
                  <a:lnTo>
                    <a:pt x="1875" y="1427"/>
                  </a:lnTo>
                  <a:lnTo>
                    <a:pt x="1874" y="1441"/>
                  </a:lnTo>
                  <a:lnTo>
                    <a:pt x="1871" y="1454"/>
                  </a:lnTo>
                  <a:lnTo>
                    <a:pt x="1868" y="1480"/>
                  </a:lnTo>
                  <a:lnTo>
                    <a:pt x="1864" y="1505"/>
                  </a:lnTo>
                  <a:lnTo>
                    <a:pt x="1859" y="1529"/>
                  </a:lnTo>
                  <a:lnTo>
                    <a:pt x="1854" y="1553"/>
                  </a:lnTo>
                  <a:lnTo>
                    <a:pt x="1849" y="1575"/>
                  </a:lnTo>
                  <a:lnTo>
                    <a:pt x="1843" y="1598"/>
                  </a:lnTo>
                  <a:lnTo>
                    <a:pt x="1836" y="1619"/>
                  </a:lnTo>
                  <a:lnTo>
                    <a:pt x="1830" y="1639"/>
                  </a:lnTo>
                  <a:lnTo>
                    <a:pt x="1823" y="1659"/>
                  </a:lnTo>
                  <a:lnTo>
                    <a:pt x="1815" y="1679"/>
                  </a:lnTo>
                  <a:lnTo>
                    <a:pt x="1811" y="1688"/>
                  </a:lnTo>
                  <a:lnTo>
                    <a:pt x="1806" y="1697"/>
                  </a:lnTo>
                  <a:lnTo>
                    <a:pt x="1798" y="1715"/>
                  </a:lnTo>
                  <a:lnTo>
                    <a:pt x="1788" y="1733"/>
                  </a:lnTo>
                  <a:lnTo>
                    <a:pt x="1778" y="1750"/>
                  </a:lnTo>
                  <a:lnTo>
                    <a:pt x="1768" y="1765"/>
                  </a:lnTo>
                  <a:lnTo>
                    <a:pt x="1757" y="1781"/>
                  </a:lnTo>
                  <a:lnTo>
                    <a:pt x="1745" y="1796"/>
                  </a:lnTo>
                  <a:lnTo>
                    <a:pt x="1733" y="1810"/>
                  </a:lnTo>
                  <a:lnTo>
                    <a:pt x="1721" y="1825"/>
                  </a:lnTo>
                  <a:lnTo>
                    <a:pt x="1707" y="1837"/>
                  </a:lnTo>
                  <a:lnTo>
                    <a:pt x="1693" y="1851"/>
                  </a:lnTo>
                  <a:lnTo>
                    <a:pt x="1679" y="1862"/>
                  </a:lnTo>
                  <a:lnTo>
                    <a:pt x="1663" y="1874"/>
                  </a:lnTo>
                  <a:lnTo>
                    <a:pt x="1648" y="1884"/>
                  </a:lnTo>
                  <a:lnTo>
                    <a:pt x="1831" y="2178"/>
                  </a:lnTo>
                  <a:lnTo>
                    <a:pt x="1607" y="2282"/>
                  </a:lnTo>
                  <a:lnTo>
                    <a:pt x="1413" y="1965"/>
                  </a:lnTo>
                  <a:lnTo>
                    <a:pt x="1402" y="1969"/>
                  </a:lnTo>
                  <a:lnTo>
                    <a:pt x="1396" y="1970"/>
                  </a:lnTo>
                  <a:lnTo>
                    <a:pt x="1389" y="1971"/>
                  </a:lnTo>
                  <a:lnTo>
                    <a:pt x="1375" y="1973"/>
                  </a:lnTo>
                  <a:lnTo>
                    <a:pt x="1359" y="1975"/>
                  </a:lnTo>
                  <a:lnTo>
                    <a:pt x="1342" y="1977"/>
                  </a:lnTo>
                  <a:lnTo>
                    <a:pt x="1323" y="1978"/>
                  </a:lnTo>
                  <a:lnTo>
                    <a:pt x="1303" y="1978"/>
                  </a:lnTo>
                  <a:lnTo>
                    <a:pt x="1280" y="1978"/>
                  </a:lnTo>
                  <a:close/>
                  <a:moveTo>
                    <a:pt x="3107" y="0"/>
                  </a:moveTo>
                  <a:lnTo>
                    <a:pt x="2987" y="0"/>
                  </a:lnTo>
                  <a:lnTo>
                    <a:pt x="2359" y="0"/>
                  </a:lnTo>
                  <a:lnTo>
                    <a:pt x="1732" y="0"/>
                  </a:lnTo>
                  <a:lnTo>
                    <a:pt x="1103" y="0"/>
                  </a:lnTo>
                  <a:lnTo>
                    <a:pt x="476" y="0"/>
                  </a:lnTo>
                  <a:lnTo>
                    <a:pt x="0" y="475"/>
                  </a:lnTo>
                  <a:lnTo>
                    <a:pt x="0" y="1271"/>
                  </a:lnTo>
                  <a:lnTo>
                    <a:pt x="0" y="2066"/>
                  </a:lnTo>
                  <a:lnTo>
                    <a:pt x="0" y="2197"/>
                  </a:lnTo>
                  <a:lnTo>
                    <a:pt x="0" y="2526"/>
                  </a:lnTo>
                  <a:lnTo>
                    <a:pt x="330" y="2526"/>
                  </a:lnTo>
                  <a:lnTo>
                    <a:pt x="450" y="2526"/>
                  </a:lnTo>
                  <a:lnTo>
                    <a:pt x="1078" y="2526"/>
                  </a:lnTo>
                  <a:lnTo>
                    <a:pt x="1706" y="2526"/>
                  </a:lnTo>
                  <a:lnTo>
                    <a:pt x="2333" y="2526"/>
                  </a:lnTo>
                  <a:lnTo>
                    <a:pt x="2961" y="2526"/>
                  </a:lnTo>
                  <a:lnTo>
                    <a:pt x="3438" y="2051"/>
                  </a:lnTo>
                  <a:lnTo>
                    <a:pt x="3438" y="1255"/>
                  </a:lnTo>
                  <a:lnTo>
                    <a:pt x="3438" y="460"/>
                  </a:lnTo>
                  <a:lnTo>
                    <a:pt x="3438" y="329"/>
                  </a:lnTo>
                  <a:lnTo>
                    <a:pt x="3438" y="0"/>
                  </a:lnTo>
                  <a:lnTo>
                    <a:pt x="3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417213040"/>
      </p:ext>
    </p:extLst>
  </p:cSld>
  <p:clrMapOvr>
    <a:masterClrMapping/>
  </p:clrMapOvr>
  <p:transition spd="med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2000" cy="3429000"/>
          </a:xfrm>
          <a:custGeom>
            <a:avLst/>
            <a:gdLst/>
            <a:ahLst/>
            <a:cxnLst/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1584327"/>
                </a:lnTo>
                <a:lnTo>
                  <a:pt x="12192000" y="2205038"/>
                </a:lnTo>
                <a:lnTo>
                  <a:pt x="12192000" y="2997102"/>
                </a:lnTo>
                <a:lnTo>
                  <a:pt x="12192000" y="2997103"/>
                </a:lnTo>
                <a:lnTo>
                  <a:pt x="12191969" y="2997103"/>
                </a:lnTo>
                <a:lnTo>
                  <a:pt x="0" y="3429000"/>
                </a:lnTo>
                <a:lnTo>
                  <a:pt x="0" y="2997103"/>
                </a:lnTo>
                <a:lnTo>
                  <a:pt x="0" y="2997102"/>
                </a:lnTo>
                <a:lnTo>
                  <a:pt x="0" y="2205038"/>
                </a:lnTo>
                <a:lnTo>
                  <a:pt x="0" y="158432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5375920" cy="6858000"/>
          </a:xfrm>
          <a:custGeom>
            <a:avLst/>
            <a:gdLst/>
            <a:ahLst/>
            <a:cxnLst/>
            <a:rect l="l" t="t" r="r" b="b"/>
            <a:pathLst>
              <a:path w="5375920" h="6858000">
                <a:moveTo>
                  <a:pt x="0" y="0"/>
                </a:moveTo>
                <a:lnTo>
                  <a:pt x="5375920" y="0"/>
                </a:lnTo>
                <a:lnTo>
                  <a:pt x="4079874" y="6857999"/>
                </a:lnTo>
                <a:lnTo>
                  <a:pt x="5375920" y="6857999"/>
                </a:lnTo>
                <a:lnTo>
                  <a:pt x="537592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8300" y="692149"/>
            <a:ext cx="6192838" cy="93662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1EE7EF2-4523-4BEE-A7B1-C63194E17AF0}" type="datetime3">
              <a:rPr lang="en-US" smtClean="0"/>
              <a:pPr/>
              <a:t>21 June 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55913" y="6381750"/>
            <a:ext cx="8136632" cy="143594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The Qt Company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448300" y="476673"/>
            <a:ext cx="6192838" cy="216024"/>
          </a:xfrm>
        </p:spPr>
        <p:txBody>
          <a:bodyPr anchor="ctr" anchorCtr="0"/>
          <a:lstStyle>
            <a:lvl1pPr marL="0" indent="0" algn="r">
              <a:spcBef>
                <a:spcPts val="0"/>
              </a:spcBef>
              <a:buNone/>
              <a:defRPr sz="12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3"/>
          </p:nvPr>
        </p:nvSpPr>
        <p:spPr>
          <a:xfrm>
            <a:off x="5448300" y="3573016"/>
            <a:ext cx="6192838" cy="24482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5448301" y="1844674"/>
            <a:ext cx="1943844" cy="1008063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3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</a:defRPr>
            </a:lvl2pPr>
            <a:lvl3pPr marL="182563" indent="-182563"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No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7536160" y="1844674"/>
            <a:ext cx="2015852" cy="1008063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3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</a:defRPr>
            </a:lvl2pPr>
            <a:lvl3pPr marL="182563" indent="-182563"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No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9696400" y="1844674"/>
            <a:ext cx="1944738" cy="1008063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3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</a:defRPr>
            </a:lvl2pPr>
            <a:lvl3pPr marL="182563" indent="-182563"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No</a:t>
            </a:r>
          </a:p>
          <a:p>
            <a:pPr lvl="1"/>
            <a:r>
              <a:rPr lang="en-US"/>
              <a:t>Second level</a:t>
            </a:r>
          </a:p>
        </p:txBody>
      </p:sp>
      <p:grpSp>
        <p:nvGrpSpPr>
          <p:cNvPr id="24" name="Group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51163" y="6165850"/>
            <a:ext cx="489975" cy="360040"/>
            <a:chOff x="11151163" y="6165850"/>
            <a:chExt cx="489975" cy="360040"/>
          </a:xfrm>
        </p:grpSpPr>
        <p:sp>
          <p:nvSpPr>
            <p:cNvPr id="25" name="Snip Diagonal Corner Rectangle 24"/>
            <p:cNvSpPr/>
            <p:nvPr userDrawn="1"/>
          </p:nvSpPr>
          <p:spPr>
            <a:xfrm>
              <a:off x="11151538" y="6165850"/>
              <a:ext cx="489600" cy="360040"/>
            </a:xfrm>
            <a:prstGeom prst="snip2DiagRect">
              <a:avLst>
                <a:gd name="adj1" fmla="val 1960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6" name="Freeform 6"/>
            <p:cNvSpPr>
              <a:spLocks noChangeAspect="1" noEditPoints="1"/>
            </p:cNvSpPr>
            <p:nvPr userDrawn="1"/>
          </p:nvSpPr>
          <p:spPr bwMode="auto">
            <a:xfrm>
              <a:off x="11151163" y="6165850"/>
              <a:ext cx="489975" cy="360000"/>
            </a:xfrm>
            <a:custGeom>
              <a:avLst/>
              <a:gdLst>
                <a:gd name="T0" fmla="*/ 2431 w 3438"/>
                <a:gd name="T1" fmla="*/ 1652 h 2526"/>
                <a:gd name="T2" fmla="*/ 2460 w 3438"/>
                <a:gd name="T3" fmla="*/ 1720 h 2526"/>
                <a:gd name="T4" fmla="*/ 2533 w 3438"/>
                <a:gd name="T5" fmla="*/ 1741 h 2526"/>
                <a:gd name="T6" fmla="*/ 2577 w 3438"/>
                <a:gd name="T7" fmla="*/ 1947 h 2526"/>
                <a:gd name="T8" fmla="*/ 2406 w 3438"/>
                <a:gd name="T9" fmla="*/ 1943 h 2526"/>
                <a:gd name="T10" fmla="*/ 2298 w 3438"/>
                <a:gd name="T11" fmla="*/ 1903 h 2526"/>
                <a:gd name="T12" fmla="*/ 2226 w 3438"/>
                <a:gd name="T13" fmla="*/ 1815 h 2526"/>
                <a:gd name="T14" fmla="*/ 2192 w 3438"/>
                <a:gd name="T15" fmla="*/ 1655 h 2526"/>
                <a:gd name="T16" fmla="*/ 2188 w 3438"/>
                <a:gd name="T17" fmla="*/ 842 h 2526"/>
                <a:gd name="T18" fmla="*/ 1012 w 3438"/>
                <a:gd name="T19" fmla="*/ 1663 h 2526"/>
                <a:gd name="T20" fmla="*/ 1105 w 3438"/>
                <a:gd name="T21" fmla="*/ 1736 h 2526"/>
                <a:gd name="T22" fmla="*/ 1218 w 3438"/>
                <a:gd name="T23" fmla="*/ 1764 h 2526"/>
                <a:gd name="T24" fmla="*/ 1376 w 3438"/>
                <a:gd name="T25" fmla="*/ 1760 h 2526"/>
                <a:gd name="T26" fmla="*/ 1481 w 3438"/>
                <a:gd name="T27" fmla="*/ 1724 h 2526"/>
                <a:gd name="T28" fmla="*/ 1553 w 3438"/>
                <a:gd name="T29" fmla="*/ 1657 h 2526"/>
                <a:gd name="T30" fmla="*/ 1603 w 3438"/>
                <a:gd name="T31" fmla="*/ 1536 h 2526"/>
                <a:gd name="T32" fmla="*/ 1633 w 3438"/>
                <a:gd name="T33" fmla="*/ 1326 h 2526"/>
                <a:gd name="T34" fmla="*/ 1628 w 3438"/>
                <a:gd name="T35" fmla="*/ 1050 h 2526"/>
                <a:gd name="T36" fmla="*/ 1585 w 3438"/>
                <a:gd name="T37" fmla="*/ 844 h 2526"/>
                <a:gd name="T38" fmla="*/ 1514 w 3438"/>
                <a:gd name="T39" fmla="*/ 729 h 2526"/>
                <a:gd name="T40" fmla="*/ 1425 w 3438"/>
                <a:gd name="T41" fmla="*/ 675 h 2526"/>
                <a:gd name="T42" fmla="*/ 1280 w 3438"/>
                <a:gd name="T43" fmla="*/ 653 h 2526"/>
                <a:gd name="T44" fmla="*/ 1154 w 3438"/>
                <a:gd name="T45" fmla="*/ 669 h 2526"/>
                <a:gd name="T46" fmla="*/ 1046 w 3438"/>
                <a:gd name="T47" fmla="*/ 729 h 2526"/>
                <a:gd name="T48" fmla="*/ 985 w 3438"/>
                <a:gd name="T49" fmla="*/ 815 h 2526"/>
                <a:gd name="T50" fmla="*/ 938 w 3438"/>
                <a:gd name="T51" fmla="*/ 990 h 2526"/>
                <a:gd name="T52" fmla="*/ 923 w 3438"/>
                <a:gd name="T53" fmla="*/ 1254 h 2526"/>
                <a:gd name="T54" fmla="*/ 947 w 3438"/>
                <a:gd name="T55" fmla="*/ 1497 h 2526"/>
                <a:gd name="T56" fmla="*/ 998 w 3438"/>
                <a:gd name="T57" fmla="*/ 1641 h 2526"/>
                <a:gd name="T58" fmla="*/ 1142 w 3438"/>
                <a:gd name="T59" fmla="*/ 1970 h 2526"/>
                <a:gd name="T60" fmla="*/ 992 w 3438"/>
                <a:gd name="T61" fmla="*/ 1933 h 2526"/>
                <a:gd name="T62" fmla="*/ 864 w 3438"/>
                <a:gd name="T63" fmla="*/ 1857 h 2526"/>
                <a:gd name="T64" fmla="*/ 798 w 3438"/>
                <a:gd name="T65" fmla="*/ 1784 h 2526"/>
                <a:gd name="T66" fmla="*/ 731 w 3438"/>
                <a:gd name="T67" fmla="*/ 1645 h 2526"/>
                <a:gd name="T68" fmla="*/ 681 w 3438"/>
                <a:gd name="T69" fmla="*/ 1402 h 2526"/>
                <a:gd name="T70" fmla="*/ 674 w 3438"/>
                <a:gd name="T71" fmla="*/ 1124 h 2526"/>
                <a:gd name="T72" fmla="*/ 716 w 3438"/>
                <a:gd name="T73" fmla="*/ 839 h 2526"/>
                <a:gd name="T74" fmla="*/ 777 w 3438"/>
                <a:gd name="T75" fmla="*/ 684 h 2526"/>
                <a:gd name="T76" fmla="*/ 856 w 3438"/>
                <a:gd name="T77" fmla="*/ 579 h 2526"/>
                <a:gd name="T78" fmla="*/ 966 w 3438"/>
                <a:gd name="T79" fmla="*/ 502 h 2526"/>
                <a:gd name="T80" fmla="*/ 1125 w 3438"/>
                <a:gd name="T81" fmla="*/ 454 h 2526"/>
                <a:gd name="T82" fmla="*/ 1301 w 3438"/>
                <a:gd name="T83" fmla="*/ 443 h 2526"/>
                <a:gd name="T84" fmla="*/ 1471 w 3438"/>
                <a:gd name="T85" fmla="*/ 461 h 2526"/>
                <a:gd name="T86" fmla="*/ 1634 w 3438"/>
                <a:gd name="T87" fmla="*/ 524 h 2526"/>
                <a:gd name="T88" fmla="*/ 1723 w 3438"/>
                <a:gd name="T89" fmla="*/ 599 h 2526"/>
                <a:gd name="T90" fmla="*/ 1809 w 3438"/>
                <a:gd name="T91" fmla="*/ 740 h 2526"/>
                <a:gd name="T92" fmla="*/ 1867 w 3438"/>
                <a:gd name="T93" fmla="*/ 951 h 2526"/>
                <a:gd name="T94" fmla="*/ 1885 w 3438"/>
                <a:gd name="T95" fmla="*/ 1250 h 2526"/>
                <a:gd name="T96" fmla="*/ 1871 w 3438"/>
                <a:gd name="T97" fmla="*/ 1454 h 2526"/>
                <a:gd name="T98" fmla="*/ 1830 w 3438"/>
                <a:gd name="T99" fmla="*/ 1639 h 2526"/>
                <a:gd name="T100" fmla="*/ 1768 w 3438"/>
                <a:gd name="T101" fmla="*/ 1765 h 2526"/>
                <a:gd name="T102" fmla="*/ 1663 w 3438"/>
                <a:gd name="T103" fmla="*/ 1874 h 2526"/>
                <a:gd name="T104" fmla="*/ 1375 w 3438"/>
                <a:gd name="T105" fmla="*/ 1973 h 2526"/>
                <a:gd name="T106" fmla="*/ 2359 w 3438"/>
                <a:gd name="T107" fmla="*/ 0 h 2526"/>
                <a:gd name="T108" fmla="*/ 0 w 3438"/>
                <a:gd name="T109" fmla="*/ 2526 h 2526"/>
                <a:gd name="T110" fmla="*/ 3438 w 3438"/>
                <a:gd name="T111" fmla="*/ 1255 h 2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38" h="2526">
                  <a:moveTo>
                    <a:pt x="2724" y="1043"/>
                  </a:moveTo>
                  <a:lnTo>
                    <a:pt x="2423" y="1043"/>
                  </a:lnTo>
                  <a:lnTo>
                    <a:pt x="2423" y="1521"/>
                  </a:lnTo>
                  <a:lnTo>
                    <a:pt x="2423" y="1553"/>
                  </a:lnTo>
                  <a:lnTo>
                    <a:pt x="2424" y="1582"/>
                  </a:lnTo>
                  <a:lnTo>
                    <a:pt x="2425" y="1608"/>
                  </a:lnTo>
                  <a:lnTo>
                    <a:pt x="2428" y="1632"/>
                  </a:lnTo>
                  <a:lnTo>
                    <a:pt x="2431" y="1652"/>
                  </a:lnTo>
                  <a:lnTo>
                    <a:pt x="2434" y="1670"/>
                  </a:lnTo>
                  <a:lnTo>
                    <a:pt x="2438" y="1684"/>
                  </a:lnTo>
                  <a:lnTo>
                    <a:pt x="2442" y="1697"/>
                  </a:lnTo>
                  <a:lnTo>
                    <a:pt x="2446" y="1702"/>
                  </a:lnTo>
                  <a:lnTo>
                    <a:pt x="2449" y="1707"/>
                  </a:lnTo>
                  <a:lnTo>
                    <a:pt x="2452" y="1711"/>
                  </a:lnTo>
                  <a:lnTo>
                    <a:pt x="2456" y="1716"/>
                  </a:lnTo>
                  <a:lnTo>
                    <a:pt x="2460" y="1720"/>
                  </a:lnTo>
                  <a:lnTo>
                    <a:pt x="2466" y="1724"/>
                  </a:lnTo>
                  <a:lnTo>
                    <a:pt x="2477" y="1729"/>
                  </a:lnTo>
                  <a:lnTo>
                    <a:pt x="2491" y="1735"/>
                  </a:lnTo>
                  <a:lnTo>
                    <a:pt x="2499" y="1736"/>
                  </a:lnTo>
                  <a:lnTo>
                    <a:pt x="2506" y="1738"/>
                  </a:lnTo>
                  <a:lnTo>
                    <a:pt x="2514" y="1739"/>
                  </a:lnTo>
                  <a:lnTo>
                    <a:pt x="2523" y="1739"/>
                  </a:lnTo>
                  <a:lnTo>
                    <a:pt x="2533" y="1741"/>
                  </a:lnTo>
                  <a:lnTo>
                    <a:pt x="2542" y="1741"/>
                  </a:lnTo>
                  <a:lnTo>
                    <a:pt x="2722" y="1734"/>
                  </a:lnTo>
                  <a:lnTo>
                    <a:pt x="2732" y="1923"/>
                  </a:lnTo>
                  <a:lnTo>
                    <a:pt x="2697" y="1929"/>
                  </a:lnTo>
                  <a:lnTo>
                    <a:pt x="2664" y="1935"/>
                  </a:lnTo>
                  <a:lnTo>
                    <a:pt x="2633" y="1941"/>
                  </a:lnTo>
                  <a:lnTo>
                    <a:pt x="2603" y="1944"/>
                  </a:lnTo>
                  <a:lnTo>
                    <a:pt x="2577" y="1947"/>
                  </a:lnTo>
                  <a:lnTo>
                    <a:pt x="2553" y="1950"/>
                  </a:lnTo>
                  <a:lnTo>
                    <a:pt x="2530" y="1951"/>
                  </a:lnTo>
                  <a:lnTo>
                    <a:pt x="2510" y="1952"/>
                  </a:lnTo>
                  <a:lnTo>
                    <a:pt x="2487" y="1951"/>
                  </a:lnTo>
                  <a:lnTo>
                    <a:pt x="2466" y="1950"/>
                  </a:lnTo>
                  <a:lnTo>
                    <a:pt x="2445" y="1948"/>
                  </a:lnTo>
                  <a:lnTo>
                    <a:pt x="2425" y="1946"/>
                  </a:lnTo>
                  <a:lnTo>
                    <a:pt x="2406" y="1943"/>
                  </a:lnTo>
                  <a:lnTo>
                    <a:pt x="2388" y="1939"/>
                  </a:lnTo>
                  <a:lnTo>
                    <a:pt x="2370" y="1935"/>
                  </a:lnTo>
                  <a:lnTo>
                    <a:pt x="2362" y="1933"/>
                  </a:lnTo>
                  <a:lnTo>
                    <a:pt x="2354" y="1930"/>
                  </a:lnTo>
                  <a:lnTo>
                    <a:pt x="2339" y="1925"/>
                  </a:lnTo>
                  <a:lnTo>
                    <a:pt x="2324" y="1918"/>
                  </a:lnTo>
                  <a:lnTo>
                    <a:pt x="2311" y="1911"/>
                  </a:lnTo>
                  <a:lnTo>
                    <a:pt x="2298" y="1903"/>
                  </a:lnTo>
                  <a:lnTo>
                    <a:pt x="2286" y="1896"/>
                  </a:lnTo>
                  <a:lnTo>
                    <a:pt x="2276" y="1887"/>
                  </a:lnTo>
                  <a:lnTo>
                    <a:pt x="2265" y="1877"/>
                  </a:lnTo>
                  <a:lnTo>
                    <a:pt x="2256" y="1866"/>
                  </a:lnTo>
                  <a:lnTo>
                    <a:pt x="2249" y="1855"/>
                  </a:lnTo>
                  <a:lnTo>
                    <a:pt x="2241" y="1843"/>
                  </a:lnTo>
                  <a:lnTo>
                    <a:pt x="2233" y="1829"/>
                  </a:lnTo>
                  <a:lnTo>
                    <a:pt x="2226" y="1815"/>
                  </a:lnTo>
                  <a:lnTo>
                    <a:pt x="2220" y="1799"/>
                  </a:lnTo>
                  <a:lnTo>
                    <a:pt x="2215" y="1782"/>
                  </a:lnTo>
                  <a:lnTo>
                    <a:pt x="2209" y="1764"/>
                  </a:lnTo>
                  <a:lnTo>
                    <a:pt x="2205" y="1744"/>
                  </a:lnTo>
                  <a:lnTo>
                    <a:pt x="2201" y="1724"/>
                  </a:lnTo>
                  <a:lnTo>
                    <a:pt x="2198" y="1702"/>
                  </a:lnTo>
                  <a:lnTo>
                    <a:pt x="2195" y="1679"/>
                  </a:lnTo>
                  <a:lnTo>
                    <a:pt x="2192" y="1655"/>
                  </a:lnTo>
                  <a:lnTo>
                    <a:pt x="2190" y="1630"/>
                  </a:lnTo>
                  <a:lnTo>
                    <a:pt x="2189" y="1603"/>
                  </a:lnTo>
                  <a:lnTo>
                    <a:pt x="2188" y="1575"/>
                  </a:lnTo>
                  <a:lnTo>
                    <a:pt x="2188" y="1547"/>
                  </a:lnTo>
                  <a:lnTo>
                    <a:pt x="2188" y="1043"/>
                  </a:lnTo>
                  <a:lnTo>
                    <a:pt x="2021" y="1043"/>
                  </a:lnTo>
                  <a:lnTo>
                    <a:pt x="2021" y="842"/>
                  </a:lnTo>
                  <a:lnTo>
                    <a:pt x="2188" y="842"/>
                  </a:lnTo>
                  <a:lnTo>
                    <a:pt x="2188" y="526"/>
                  </a:lnTo>
                  <a:lnTo>
                    <a:pt x="2423" y="526"/>
                  </a:lnTo>
                  <a:lnTo>
                    <a:pt x="2423" y="842"/>
                  </a:lnTo>
                  <a:lnTo>
                    <a:pt x="2724" y="842"/>
                  </a:lnTo>
                  <a:lnTo>
                    <a:pt x="2724" y="1043"/>
                  </a:lnTo>
                  <a:close/>
                  <a:moveTo>
                    <a:pt x="998" y="1641"/>
                  </a:moveTo>
                  <a:lnTo>
                    <a:pt x="1007" y="1656"/>
                  </a:lnTo>
                  <a:lnTo>
                    <a:pt x="1012" y="1663"/>
                  </a:lnTo>
                  <a:lnTo>
                    <a:pt x="1018" y="1670"/>
                  </a:lnTo>
                  <a:lnTo>
                    <a:pt x="1029" y="1683"/>
                  </a:lnTo>
                  <a:lnTo>
                    <a:pt x="1043" y="1696"/>
                  </a:lnTo>
                  <a:lnTo>
                    <a:pt x="1056" y="1707"/>
                  </a:lnTo>
                  <a:lnTo>
                    <a:pt x="1072" y="1718"/>
                  </a:lnTo>
                  <a:lnTo>
                    <a:pt x="1088" y="1727"/>
                  </a:lnTo>
                  <a:lnTo>
                    <a:pt x="1097" y="1732"/>
                  </a:lnTo>
                  <a:lnTo>
                    <a:pt x="1105" y="1736"/>
                  </a:lnTo>
                  <a:lnTo>
                    <a:pt x="1123" y="1743"/>
                  </a:lnTo>
                  <a:lnTo>
                    <a:pt x="1143" y="1750"/>
                  </a:lnTo>
                  <a:lnTo>
                    <a:pt x="1153" y="1753"/>
                  </a:lnTo>
                  <a:lnTo>
                    <a:pt x="1163" y="1755"/>
                  </a:lnTo>
                  <a:lnTo>
                    <a:pt x="1185" y="1760"/>
                  </a:lnTo>
                  <a:lnTo>
                    <a:pt x="1195" y="1762"/>
                  </a:lnTo>
                  <a:lnTo>
                    <a:pt x="1207" y="1763"/>
                  </a:lnTo>
                  <a:lnTo>
                    <a:pt x="1218" y="1764"/>
                  </a:lnTo>
                  <a:lnTo>
                    <a:pt x="1230" y="1765"/>
                  </a:lnTo>
                  <a:lnTo>
                    <a:pt x="1254" y="1768"/>
                  </a:lnTo>
                  <a:lnTo>
                    <a:pt x="1280" y="1768"/>
                  </a:lnTo>
                  <a:lnTo>
                    <a:pt x="1306" y="1768"/>
                  </a:lnTo>
                  <a:lnTo>
                    <a:pt x="1330" y="1765"/>
                  </a:lnTo>
                  <a:lnTo>
                    <a:pt x="1342" y="1764"/>
                  </a:lnTo>
                  <a:lnTo>
                    <a:pt x="1353" y="1763"/>
                  </a:lnTo>
                  <a:lnTo>
                    <a:pt x="1376" y="1760"/>
                  </a:lnTo>
                  <a:lnTo>
                    <a:pt x="1397" y="1755"/>
                  </a:lnTo>
                  <a:lnTo>
                    <a:pt x="1418" y="1750"/>
                  </a:lnTo>
                  <a:lnTo>
                    <a:pt x="1428" y="1747"/>
                  </a:lnTo>
                  <a:lnTo>
                    <a:pt x="1437" y="1744"/>
                  </a:lnTo>
                  <a:lnTo>
                    <a:pt x="1455" y="1736"/>
                  </a:lnTo>
                  <a:lnTo>
                    <a:pt x="1464" y="1733"/>
                  </a:lnTo>
                  <a:lnTo>
                    <a:pt x="1473" y="1728"/>
                  </a:lnTo>
                  <a:lnTo>
                    <a:pt x="1481" y="1724"/>
                  </a:lnTo>
                  <a:lnTo>
                    <a:pt x="1489" y="1719"/>
                  </a:lnTo>
                  <a:lnTo>
                    <a:pt x="1503" y="1708"/>
                  </a:lnTo>
                  <a:lnTo>
                    <a:pt x="1510" y="1703"/>
                  </a:lnTo>
                  <a:lnTo>
                    <a:pt x="1517" y="1697"/>
                  </a:lnTo>
                  <a:lnTo>
                    <a:pt x="1530" y="1685"/>
                  </a:lnTo>
                  <a:lnTo>
                    <a:pt x="1536" y="1679"/>
                  </a:lnTo>
                  <a:lnTo>
                    <a:pt x="1541" y="1672"/>
                  </a:lnTo>
                  <a:lnTo>
                    <a:pt x="1553" y="1657"/>
                  </a:lnTo>
                  <a:lnTo>
                    <a:pt x="1562" y="1643"/>
                  </a:lnTo>
                  <a:lnTo>
                    <a:pt x="1571" y="1626"/>
                  </a:lnTo>
                  <a:lnTo>
                    <a:pt x="1579" y="1609"/>
                  </a:lnTo>
                  <a:lnTo>
                    <a:pt x="1583" y="1599"/>
                  </a:lnTo>
                  <a:lnTo>
                    <a:pt x="1587" y="1590"/>
                  </a:lnTo>
                  <a:lnTo>
                    <a:pt x="1594" y="1570"/>
                  </a:lnTo>
                  <a:lnTo>
                    <a:pt x="1600" y="1547"/>
                  </a:lnTo>
                  <a:lnTo>
                    <a:pt x="1603" y="1536"/>
                  </a:lnTo>
                  <a:lnTo>
                    <a:pt x="1607" y="1525"/>
                  </a:lnTo>
                  <a:lnTo>
                    <a:pt x="1612" y="1500"/>
                  </a:lnTo>
                  <a:lnTo>
                    <a:pt x="1617" y="1474"/>
                  </a:lnTo>
                  <a:lnTo>
                    <a:pt x="1621" y="1447"/>
                  </a:lnTo>
                  <a:lnTo>
                    <a:pt x="1625" y="1419"/>
                  </a:lnTo>
                  <a:lnTo>
                    <a:pt x="1628" y="1389"/>
                  </a:lnTo>
                  <a:lnTo>
                    <a:pt x="1630" y="1359"/>
                  </a:lnTo>
                  <a:lnTo>
                    <a:pt x="1633" y="1326"/>
                  </a:lnTo>
                  <a:lnTo>
                    <a:pt x="1634" y="1292"/>
                  </a:lnTo>
                  <a:lnTo>
                    <a:pt x="1635" y="1256"/>
                  </a:lnTo>
                  <a:lnTo>
                    <a:pt x="1635" y="1220"/>
                  </a:lnTo>
                  <a:lnTo>
                    <a:pt x="1635" y="1183"/>
                  </a:lnTo>
                  <a:lnTo>
                    <a:pt x="1634" y="1148"/>
                  </a:lnTo>
                  <a:lnTo>
                    <a:pt x="1633" y="1115"/>
                  </a:lnTo>
                  <a:lnTo>
                    <a:pt x="1630" y="1081"/>
                  </a:lnTo>
                  <a:lnTo>
                    <a:pt x="1628" y="1050"/>
                  </a:lnTo>
                  <a:lnTo>
                    <a:pt x="1625" y="1020"/>
                  </a:lnTo>
                  <a:lnTo>
                    <a:pt x="1620" y="991"/>
                  </a:lnTo>
                  <a:lnTo>
                    <a:pt x="1616" y="963"/>
                  </a:lnTo>
                  <a:lnTo>
                    <a:pt x="1611" y="937"/>
                  </a:lnTo>
                  <a:lnTo>
                    <a:pt x="1606" y="911"/>
                  </a:lnTo>
                  <a:lnTo>
                    <a:pt x="1600" y="888"/>
                  </a:lnTo>
                  <a:lnTo>
                    <a:pt x="1593" y="865"/>
                  </a:lnTo>
                  <a:lnTo>
                    <a:pt x="1585" y="844"/>
                  </a:lnTo>
                  <a:lnTo>
                    <a:pt x="1578" y="824"/>
                  </a:lnTo>
                  <a:lnTo>
                    <a:pt x="1568" y="806"/>
                  </a:lnTo>
                  <a:lnTo>
                    <a:pt x="1559" y="788"/>
                  </a:lnTo>
                  <a:lnTo>
                    <a:pt x="1550" y="772"/>
                  </a:lnTo>
                  <a:lnTo>
                    <a:pt x="1545" y="764"/>
                  </a:lnTo>
                  <a:lnTo>
                    <a:pt x="1539" y="756"/>
                  </a:lnTo>
                  <a:lnTo>
                    <a:pt x="1527" y="742"/>
                  </a:lnTo>
                  <a:lnTo>
                    <a:pt x="1514" y="729"/>
                  </a:lnTo>
                  <a:lnTo>
                    <a:pt x="1508" y="723"/>
                  </a:lnTo>
                  <a:lnTo>
                    <a:pt x="1500" y="717"/>
                  </a:lnTo>
                  <a:lnTo>
                    <a:pt x="1493" y="711"/>
                  </a:lnTo>
                  <a:lnTo>
                    <a:pt x="1485" y="706"/>
                  </a:lnTo>
                  <a:lnTo>
                    <a:pt x="1469" y="696"/>
                  </a:lnTo>
                  <a:lnTo>
                    <a:pt x="1453" y="687"/>
                  </a:lnTo>
                  <a:lnTo>
                    <a:pt x="1435" y="679"/>
                  </a:lnTo>
                  <a:lnTo>
                    <a:pt x="1425" y="675"/>
                  </a:lnTo>
                  <a:lnTo>
                    <a:pt x="1415" y="672"/>
                  </a:lnTo>
                  <a:lnTo>
                    <a:pt x="1395" y="666"/>
                  </a:lnTo>
                  <a:lnTo>
                    <a:pt x="1375" y="662"/>
                  </a:lnTo>
                  <a:lnTo>
                    <a:pt x="1352" y="657"/>
                  </a:lnTo>
                  <a:lnTo>
                    <a:pt x="1341" y="656"/>
                  </a:lnTo>
                  <a:lnTo>
                    <a:pt x="1330" y="655"/>
                  </a:lnTo>
                  <a:lnTo>
                    <a:pt x="1305" y="654"/>
                  </a:lnTo>
                  <a:lnTo>
                    <a:pt x="1280" y="653"/>
                  </a:lnTo>
                  <a:lnTo>
                    <a:pt x="1255" y="654"/>
                  </a:lnTo>
                  <a:lnTo>
                    <a:pt x="1243" y="654"/>
                  </a:lnTo>
                  <a:lnTo>
                    <a:pt x="1231" y="655"/>
                  </a:lnTo>
                  <a:lnTo>
                    <a:pt x="1219" y="656"/>
                  </a:lnTo>
                  <a:lnTo>
                    <a:pt x="1208" y="657"/>
                  </a:lnTo>
                  <a:lnTo>
                    <a:pt x="1186" y="662"/>
                  </a:lnTo>
                  <a:lnTo>
                    <a:pt x="1165" y="666"/>
                  </a:lnTo>
                  <a:lnTo>
                    <a:pt x="1154" y="669"/>
                  </a:lnTo>
                  <a:lnTo>
                    <a:pt x="1145" y="672"/>
                  </a:lnTo>
                  <a:lnTo>
                    <a:pt x="1126" y="679"/>
                  </a:lnTo>
                  <a:lnTo>
                    <a:pt x="1108" y="687"/>
                  </a:lnTo>
                  <a:lnTo>
                    <a:pt x="1091" y="696"/>
                  </a:lnTo>
                  <a:lnTo>
                    <a:pt x="1082" y="700"/>
                  </a:lnTo>
                  <a:lnTo>
                    <a:pt x="1074" y="706"/>
                  </a:lnTo>
                  <a:lnTo>
                    <a:pt x="1060" y="717"/>
                  </a:lnTo>
                  <a:lnTo>
                    <a:pt x="1046" y="729"/>
                  </a:lnTo>
                  <a:lnTo>
                    <a:pt x="1033" y="742"/>
                  </a:lnTo>
                  <a:lnTo>
                    <a:pt x="1026" y="748"/>
                  </a:lnTo>
                  <a:lnTo>
                    <a:pt x="1020" y="756"/>
                  </a:lnTo>
                  <a:lnTo>
                    <a:pt x="1015" y="764"/>
                  </a:lnTo>
                  <a:lnTo>
                    <a:pt x="1009" y="772"/>
                  </a:lnTo>
                  <a:lnTo>
                    <a:pt x="1000" y="788"/>
                  </a:lnTo>
                  <a:lnTo>
                    <a:pt x="990" y="806"/>
                  </a:lnTo>
                  <a:lnTo>
                    <a:pt x="985" y="815"/>
                  </a:lnTo>
                  <a:lnTo>
                    <a:pt x="982" y="824"/>
                  </a:lnTo>
                  <a:lnTo>
                    <a:pt x="974" y="844"/>
                  </a:lnTo>
                  <a:lnTo>
                    <a:pt x="966" y="865"/>
                  </a:lnTo>
                  <a:lnTo>
                    <a:pt x="959" y="888"/>
                  </a:lnTo>
                  <a:lnTo>
                    <a:pt x="953" y="911"/>
                  </a:lnTo>
                  <a:lnTo>
                    <a:pt x="947" y="936"/>
                  </a:lnTo>
                  <a:lnTo>
                    <a:pt x="942" y="963"/>
                  </a:lnTo>
                  <a:lnTo>
                    <a:pt x="938" y="990"/>
                  </a:lnTo>
                  <a:lnTo>
                    <a:pt x="933" y="1019"/>
                  </a:lnTo>
                  <a:lnTo>
                    <a:pt x="930" y="1048"/>
                  </a:lnTo>
                  <a:lnTo>
                    <a:pt x="928" y="1080"/>
                  </a:lnTo>
                  <a:lnTo>
                    <a:pt x="926" y="1112"/>
                  </a:lnTo>
                  <a:lnTo>
                    <a:pt x="924" y="1146"/>
                  </a:lnTo>
                  <a:lnTo>
                    <a:pt x="923" y="1182"/>
                  </a:lnTo>
                  <a:lnTo>
                    <a:pt x="923" y="1218"/>
                  </a:lnTo>
                  <a:lnTo>
                    <a:pt x="923" y="1254"/>
                  </a:lnTo>
                  <a:lnTo>
                    <a:pt x="924" y="1289"/>
                  </a:lnTo>
                  <a:lnTo>
                    <a:pt x="926" y="1323"/>
                  </a:lnTo>
                  <a:lnTo>
                    <a:pt x="928" y="1355"/>
                  </a:lnTo>
                  <a:lnTo>
                    <a:pt x="930" y="1387"/>
                  </a:lnTo>
                  <a:lnTo>
                    <a:pt x="933" y="1416"/>
                  </a:lnTo>
                  <a:lnTo>
                    <a:pt x="937" y="1444"/>
                  </a:lnTo>
                  <a:lnTo>
                    <a:pt x="941" y="1471"/>
                  </a:lnTo>
                  <a:lnTo>
                    <a:pt x="947" y="1497"/>
                  </a:lnTo>
                  <a:lnTo>
                    <a:pt x="953" y="1521"/>
                  </a:lnTo>
                  <a:lnTo>
                    <a:pt x="958" y="1545"/>
                  </a:lnTo>
                  <a:lnTo>
                    <a:pt x="962" y="1555"/>
                  </a:lnTo>
                  <a:lnTo>
                    <a:pt x="965" y="1566"/>
                  </a:lnTo>
                  <a:lnTo>
                    <a:pt x="972" y="1587"/>
                  </a:lnTo>
                  <a:lnTo>
                    <a:pt x="980" y="1606"/>
                  </a:lnTo>
                  <a:lnTo>
                    <a:pt x="989" y="1624"/>
                  </a:lnTo>
                  <a:lnTo>
                    <a:pt x="998" y="1641"/>
                  </a:lnTo>
                  <a:close/>
                  <a:moveTo>
                    <a:pt x="1280" y="1978"/>
                  </a:moveTo>
                  <a:lnTo>
                    <a:pt x="1259" y="1978"/>
                  </a:lnTo>
                  <a:lnTo>
                    <a:pt x="1239" y="1978"/>
                  </a:lnTo>
                  <a:lnTo>
                    <a:pt x="1218" y="1977"/>
                  </a:lnTo>
                  <a:lnTo>
                    <a:pt x="1198" y="1975"/>
                  </a:lnTo>
                  <a:lnTo>
                    <a:pt x="1179" y="1974"/>
                  </a:lnTo>
                  <a:lnTo>
                    <a:pt x="1160" y="1972"/>
                  </a:lnTo>
                  <a:lnTo>
                    <a:pt x="1142" y="1970"/>
                  </a:lnTo>
                  <a:lnTo>
                    <a:pt x="1124" y="1966"/>
                  </a:lnTo>
                  <a:lnTo>
                    <a:pt x="1106" y="1964"/>
                  </a:lnTo>
                  <a:lnTo>
                    <a:pt x="1088" y="1961"/>
                  </a:lnTo>
                  <a:lnTo>
                    <a:pt x="1071" y="1956"/>
                  </a:lnTo>
                  <a:lnTo>
                    <a:pt x="1054" y="1953"/>
                  </a:lnTo>
                  <a:lnTo>
                    <a:pt x="1038" y="1948"/>
                  </a:lnTo>
                  <a:lnTo>
                    <a:pt x="1022" y="1943"/>
                  </a:lnTo>
                  <a:lnTo>
                    <a:pt x="992" y="1933"/>
                  </a:lnTo>
                  <a:lnTo>
                    <a:pt x="963" y="1920"/>
                  </a:lnTo>
                  <a:lnTo>
                    <a:pt x="949" y="1914"/>
                  </a:lnTo>
                  <a:lnTo>
                    <a:pt x="936" y="1907"/>
                  </a:lnTo>
                  <a:lnTo>
                    <a:pt x="911" y="1892"/>
                  </a:lnTo>
                  <a:lnTo>
                    <a:pt x="899" y="1884"/>
                  </a:lnTo>
                  <a:lnTo>
                    <a:pt x="886" y="1875"/>
                  </a:lnTo>
                  <a:lnTo>
                    <a:pt x="875" y="1866"/>
                  </a:lnTo>
                  <a:lnTo>
                    <a:pt x="864" y="1857"/>
                  </a:lnTo>
                  <a:lnTo>
                    <a:pt x="853" y="1848"/>
                  </a:lnTo>
                  <a:lnTo>
                    <a:pt x="843" y="1838"/>
                  </a:lnTo>
                  <a:lnTo>
                    <a:pt x="833" y="1828"/>
                  </a:lnTo>
                  <a:lnTo>
                    <a:pt x="824" y="1818"/>
                  </a:lnTo>
                  <a:lnTo>
                    <a:pt x="815" y="1807"/>
                  </a:lnTo>
                  <a:lnTo>
                    <a:pt x="811" y="1801"/>
                  </a:lnTo>
                  <a:lnTo>
                    <a:pt x="806" y="1796"/>
                  </a:lnTo>
                  <a:lnTo>
                    <a:pt x="798" y="1784"/>
                  </a:lnTo>
                  <a:lnTo>
                    <a:pt x="790" y="1772"/>
                  </a:lnTo>
                  <a:lnTo>
                    <a:pt x="783" y="1760"/>
                  </a:lnTo>
                  <a:lnTo>
                    <a:pt x="776" y="1747"/>
                  </a:lnTo>
                  <a:lnTo>
                    <a:pt x="761" y="1720"/>
                  </a:lnTo>
                  <a:lnTo>
                    <a:pt x="754" y="1706"/>
                  </a:lnTo>
                  <a:lnTo>
                    <a:pt x="748" y="1691"/>
                  </a:lnTo>
                  <a:lnTo>
                    <a:pt x="736" y="1661"/>
                  </a:lnTo>
                  <a:lnTo>
                    <a:pt x="731" y="1645"/>
                  </a:lnTo>
                  <a:lnTo>
                    <a:pt x="725" y="1629"/>
                  </a:lnTo>
                  <a:lnTo>
                    <a:pt x="715" y="1596"/>
                  </a:lnTo>
                  <a:lnTo>
                    <a:pt x="706" y="1561"/>
                  </a:lnTo>
                  <a:lnTo>
                    <a:pt x="698" y="1524"/>
                  </a:lnTo>
                  <a:lnTo>
                    <a:pt x="695" y="1505"/>
                  </a:lnTo>
                  <a:lnTo>
                    <a:pt x="691" y="1484"/>
                  </a:lnTo>
                  <a:lnTo>
                    <a:pt x="686" y="1445"/>
                  </a:lnTo>
                  <a:lnTo>
                    <a:pt x="681" y="1402"/>
                  </a:lnTo>
                  <a:lnTo>
                    <a:pt x="678" y="1360"/>
                  </a:lnTo>
                  <a:lnTo>
                    <a:pt x="676" y="1337"/>
                  </a:lnTo>
                  <a:lnTo>
                    <a:pt x="674" y="1315"/>
                  </a:lnTo>
                  <a:lnTo>
                    <a:pt x="673" y="1267"/>
                  </a:lnTo>
                  <a:lnTo>
                    <a:pt x="673" y="1219"/>
                  </a:lnTo>
                  <a:lnTo>
                    <a:pt x="673" y="1171"/>
                  </a:lnTo>
                  <a:lnTo>
                    <a:pt x="674" y="1147"/>
                  </a:lnTo>
                  <a:lnTo>
                    <a:pt x="674" y="1124"/>
                  </a:lnTo>
                  <a:lnTo>
                    <a:pt x="678" y="1079"/>
                  </a:lnTo>
                  <a:lnTo>
                    <a:pt x="681" y="1035"/>
                  </a:lnTo>
                  <a:lnTo>
                    <a:pt x="686" y="992"/>
                  </a:lnTo>
                  <a:lnTo>
                    <a:pt x="689" y="972"/>
                  </a:lnTo>
                  <a:lnTo>
                    <a:pt x="692" y="952"/>
                  </a:lnTo>
                  <a:lnTo>
                    <a:pt x="699" y="912"/>
                  </a:lnTo>
                  <a:lnTo>
                    <a:pt x="707" y="875"/>
                  </a:lnTo>
                  <a:lnTo>
                    <a:pt x="716" y="839"/>
                  </a:lnTo>
                  <a:lnTo>
                    <a:pt x="721" y="823"/>
                  </a:lnTo>
                  <a:lnTo>
                    <a:pt x="726" y="806"/>
                  </a:lnTo>
                  <a:lnTo>
                    <a:pt x="738" y="773"/>
                  </a:lnTo>
                  <a:lnTo>
                    <a:pt x="743" y="757"/>
                  </a:lnTo>
                  <a:lnTo>
                    <a:pt x="750" y="742"/>
                  </a:lnTo>
                  <a:lnTo>
                    <a:pt x="762" y="712"/>
                  </a:lnTo>
                  <a:lnTo>
                    <a:pt x="770" y="698"/>
                  </a:lnTo>
                  <a:lnTo>
                    <a:pt x="777" y="684"/>
                  </a:lnTo>
                  <a:lnTo>
                    <a:pt x="793" y="658"/>
                  </a:lnTo>
                  <a:lnTo>
                    <a:pt x="801" y="646"/>
                  </a:lnTo>
                  <a:lnTo>
                    <a:pt x="808" y="634"/>
                  </a:lnTo>
                  <a:lnTo>
                    <a:pt x="817" y="621"/>
                  </a:lnTo>
                  <a:lnTo>
                    <a:pt x="826" y="610"/>
                  </a:lnTo>
                  <a:lnTo>
                    <a:pt x="837" y="599"/>
                  </a:lnTo>
                  <a:lnTo>
                    <a:pt x="846" y="589"/>
                  </a:lnTo>
                  <a:lnTo>
                    <a:pt x="856" y="579"/>
                  </a:lnTo>
                  <a:lnTo>
                    <a:pt x="867" y="569"/>
                  </a:lnTo>
                  <a:lnTo>
                    <a:pt x="878" y="558"/>
                  </a:lnTo>
                  <a:lnTo>
                    <a:pt x="890" y="549"/>
                  </a:lnTo>
                  <a:lnTo>
                    <a:pt x="901" y="542"/>
                  </a:lnTo>
                  <a:lnTo>
                    <a:pt x="913" y="533"/>
                  </a:lnTo>
                  <a:lnTo>
                    <a:pt x="939" y="517"/>
                  </a:lnTo>
                  <a:lnTo>
                    <a:pt x="953" y="510"/>
                  </a:lnTo>
                  <a:lnTo>
                    <a:pt x="966" y="502"/>
                  </a:lnTo>
                  <a:lnTo>
                    <a:pt x="981" y="497"/>
                  </a:lnTo>
                  <a:lnTo>
                    <a:pt x="994" y="490"/>
                  </a:lnTo>
                  <a:lnTo>
                    <a:pt x="1025" y="479"/>
                  </a:lnTo>
                  <a:lnTo>
                    <a:pt x="1057" y="470"/>
                  </a:lnTo>
                  <a:lnTo>
                    <a:pt x="1073" y="465"/>
                  </a:lnTo>
                  <a:lnTo>
                    <a:pt x="1090" y="461"/>
                  </a:lnTo>
                  <a:lnTo>
                    <a:pt x="1107" y="457"/>
                  </a:lnTo>
                  <a:lnTo>
                    <a:pt x="1125" y="454"/>
                  </a:lnTo>
                  <a:lnTo>
                    <a:pt x="1162" y="449"/>
                  </a:lnTo>
                  <a:lnTo>
                    <a:pt x="1180" y="447"/>
                  </a:lnTo>
                  <a:lnTo>
                    <a:pt x="1199" y="445"/>
                  </a:lnTo>
                  <a:lnTo>
                    <a:pt x="1219" y="444"/>
                  </a:lnTo>
                  <a:lnTo>
                    <a:pt x="1239" y="443"/>
                  </a:lnTo>
                  <a:lnTo>
                    <a:pt x="1260" y="443"/>
                  </a:lnTo>
                  <a:lnTo>
                    <a:pt x="1280" y="443"/>
                  </a:lnTo>
                  <a:lnTo>
                    <a:pt x="1301" y="443"/>
                  </a:lnTo>
                  <a:lnTo>
                    <a:pt x="1321" y="443"/>
                  </a:lnTo>
                  <a:lnTo>
                    <a:pt x="1341" y="444"/>
                  </a:lnTo>
                  <a:lnTo>
                    <a:pt x="1361" y="445"/>
                  </a:lnTo>
                  <a:lnTo>
                    <a:pt x="1398" y="449"/>
                  </a:lnTo>
                  <a:lnTo>
                    <a:pt x="1418" y="452"/>
                  </a:lnTo>
                  <a:lnTo>
                    <a:pt x="1436" y="454"/>
                  </a:lnTo>
                  <a:lnTo>
                    <a:pt x="1453" y="457"/>
                  </a:lnTo>
                  <a:lnTo>
                    <a:pt x="1471" y="461"/>
                  </a:lnTo>
                  <a:lnTo>
                    <a:pt x="1503" y="469"/>
                  </a:lnTo>
                  <a:lnTo>
                    <a:pt x="1535" y="479"/>
                  </a:lnTo>
                  <a:lnTo>
                    <a:pt x="1550" y="484"/>
                  </a:lnTo>
                  <a:lnTo>
                    <a:pt x="1565" y="490"/>
                  </a:lnTo>
                  <a:lnTo>
                    <a:pt x="1580" y="496"/>
                  </a:lnTo>
                  <a:lnTo>
                    <a:pt x="1594" y="502"/>
                  </a:lnTo>
                  <a:lnTo>
                    <a:pt x="1621" y="517"/>
                  </a:lnTo>
                  <a:lnTo>
                    <a:pt x="1634" y="524"/>
                  </a:lnTo>
                  <a:lnTo>
                    <a:pt x="1646" y="533"/>
                  </a:lnTo>
                  <a:lnTo>
                    <a:pt x="1659" y="540"/>
                  </a:lnTo>
                  <a:lnTo>
                    <a:pt x="1670" y="549"/>
                  </a:lnTo>
                  <a:lnTo>
                    <a:pt x="1682" y="558"/>
                  </a:lnTo>
                  <a:lnTo>
                    <a:pt x="1692" y="567"/>
                  </a:lnTo>
                  <a:lnTo>
                    <a:pt x="1704" y="578"/>
                  </a:lnTo>
                  <a:lnTo>
                    <a:pt x="1714" y="588"/>
                  </a:lnTo>
                  <a:lnTo>
                    <a:pt x="1723" y="599"/>
                  </a:lnTo>
                  <a:lnTo>
                    <a:pt x="1733" y="609"/>
                  </a:lnTo>
                  <a:lnTo>
                    <a:pt x="1742" y="620"/>
                  </a:lnTo>
                  <a:lnTo>
                    <a:pt x="1751" y="633"/>
                  </a:lnTo>
                  <a:lnTo>
                    <a:pt x="1767" y="657"/>
                  </a:lnTo>
                  <a:lnTo>
                    <a:pt x="1775" y="670"/>
                  </a:lnTo>
                  <a:lnTo>
                    <a:pt x="1782" y="683"/>
                  </a:lnTo>
                  <a:lnTo>
                    <a:pt x="1796" y="711"/>
                  </a:lnTo>
                  <a:lnTo>
                    <a:pt x="1809" y="740"/>
                  </a:lnTo>
                  <a:lnTo>
                    <a:pt x="1822" y="771"/>
                  </a:lnTo>
                  <a:lnTo>
                    <a:pt x="1827" y="788"/>
                  </a:lnTo>
                  <a:lnTo>
                    <a:pt x="1833" y="803"/>
                  </a:lnTo>
                  <a:lnTo>
                    <a:pt x="1842" y="838"/>
                  </a:lnTo>
                  <a:lnTo>
                    <a:pt x="1851" y="874"/>
                  </a:lnTo>
                  <a:lnTo>
                    <a:pt x="1859" y="911"/>
                  </a:lnTo>
                  <a:lnTo>
                    <a:pt x="1864" y="930"/>
                  </a:lnTo>
                  <a:lnTo>
                    <a:pt x="1867" y="951"/>
                  </a:lnTo>
                  <a:lnTo>
                    <a:pt x="1873" y="991"/>
                  </a:lnTo>
                  <a:lnTo>
                    <a:pt x="1877" y="1033"/>
                  </a:lnTo>
                  <a:lnTo>
                    <a:pt x="1880" y="1076"/>
                  </a:lnTo>
                  <a:lnTo>
                    <a:pt x="1882" y="1099"/>
                  </a:lnTo>
                  <a:lnTo>
                    <a:pt x="1884" y="1123"/>
                  </a:lnTo>
                  <a:lnTo>
                    <a:pt x="1885" y="1170"/>
                  </a:lnTo>
                  <a:lnTo>
                    <a:pt x="1885" y="1218"/>
                  </a:lnTo>
                  <a:lnTo>
                    <a:pt x="1885" y="1250"/>
                  </a:lnTo>
                  <a:lnTo>
                    <a:pt x="1885" y="1281"/>
                  </a:lnTo>
                  <a:lnTo>
                    <a:pt x="1884" y="1312"/>
                  </a:lnTo>
                  <a:lnTo>
                    <a:pt x="1882" y="1342"/>
                  </a:lnTo>
                  <a:lnTo>
                    <a:pt x="1880" y="1371"/>
                  </a:lnTo>
                  <a:lnTo>
                    <a:pt x="1877" y="1399"/>
                  </a:lnTo>
                  <a:lnTo>
                    <a:pt x="1875" y="1427"/>
                  </a:lnTo>
                  <a:lnTo>
                    <a:pt x="1874" y="1441"/>
                  </a:lnTo>
                  <a:lnTo>
                    <a:pt x="1871" y="1454"/>
                  </a:lnTo>
                  <a:lnTo>
                    <a:pt x="1868" y="1480"/>
                  </a:lnTo>
                  <a:lnTo>
                    <a:pt x="1864" y="1505"/>
                  </a:lnTo>
                  <a:lnTo>
                    <a:pt x="1859" y="1529"/>
                  </a:lnTo>
                  <a:lnTo>
                    <a:pt x="1854" y="1553"/>
                  </a:lnTo>
                  <a:lnTo>
                    <a:pt x="1849" y="1575"/>
                  </a:lnTo>
                  <a:lnTo>
                    <a:pt x="1843" y="1598"/>
                  </a:lnTo>
                  <a:lnTo>
                    <a:pt x="1836" y="1619"/>
                  </a:lnTo>
                  <a:lnTo>
                    <a:pt x="1830" y="1639"/>
                  </a:lnTo>
                  <a:lnTo>
                    <a:pt x="1823" y="1659"/>
                  </a:lnTo>
                  <a:lnTo>
                    <a:pt x="1815" y="1679"/>
                  </a:lnTo>
                  <a:lnTo>
                    <a:pt x="1811" y="1688"/>
                  </a:lnTo>
                  <a:lnTo>
                    <a:pt x="1806" y="1697"/>
                  </a:lnTo>
                  <a:lnTo>
                    <a:pt x="1798" y="1715"/>
                  </a:lnTo>
                  <a:lnTo>
                    <a:pt x="1788" y="1733"/>
                  </a:lnTo>
                  <a:lnTo>
                    <a:pt x="1778" y="1750"/>
                  </a:lnTo>
                  <a:lnTo>
                    <a:pt x="1768" y="1765"/>
                  </a:lnTo>
                  <a:lnTo>
                    <a:pt x="1757" y="1781"/>
                  </a:lnTo>
                  <a:lnTo>
                    <a:pt x="1745" y="1796"/>
                  </a:lnTo>
                  <a:lnTo>
                    <a:pt x="1733" y="1810"/>
                  </a:lnTo>
                  <a:lnTo>
                    <a:pt x="1721" y="1825"/>
                  </a:lnTo>
                  <a:lnTo>
                    <a:pt x="1707" y="1837"/>
                  </a:lnTo>
                  <a:lnTo>
                    <a:pt x="1693" y="1851"/>
                  </a:lnTo>
                  <a:lnTo>
                    <a:pt x="1679" y="1862"/>
                  </a:lnTo>
                  <a:lnTo>
                    <a:pt x="1663" y="1874"/>
                  </a:lnTo>
                  <a:lnTo>
                    <a:pt x="1648" y="1884"/>
                  </a:lnTo>
                  <a:lnTo>
                    <a:pt x="1831" y="2178"/>
                  </a:lnTo>
                  <a:lnTo>
                    <a:pt x="1607" y="2282"/>
                  </a:lnTo>
                  <a:lnTo>
                    <a:pt x="1413" y="1965"/>
                  </a:lnTo>
                  <a:lnTo>
                    <a:pt x="1402" y="1969"/>
                  </a:lnTo>
                  <a:lnTo>
                    <a:pt x="1396" y="1970"/>
                  </a:lnTo>
                  <a:lnTo>
                    <a:pt x="1389" y="1971"/>
                  </a:lnTo>
                  <a:lnTo>
                    <a:pt x="1375" y="1973"/>
                  </a:lnTo>
                  <a:lnTo>
                    <a:pt x="1359" y="1975"/>
                  </a:lnTo>
                  <a:lnTo>
                    <a:pt x="1342" y="1977"/>
                  </a:lnTo>
                  <a:lnTo>
                    <a:pt x="1323" y="1978"/>
                  </a:lnTo>
                  <a:lnTo>
                    <a:pt x="1303" y="1978"/>
                  </a:lnTo>
                  <a:lnTo>
                    <a:pt x="1280" y="1978"/>
                  </a:lnTo>
                  <a:close/>
                  <a:moveTo>
                    <a:pt x="3107" y="0"/>
                  </a:moveTo>
                  <a:lnTo>
                    <a:pt x="2987" y="0"/>
                  </a:lnTo>
                  <a:lnTo>
                    <a:pt x="2359" y="0"/>
                  </a:lnTo>
                  <a:lnTo>
                    <a:pt x="1732" y="0"/>
                  </a:lnTo>
                  <a:lnTo>
                    <a:pt x="1103" y="0"/>
                  </a:lnTo>
                  <a:lnTo>
                    <a:pt x="476" y="0"/>
                  </a:lnTo>
                  <a:lnTo>
                    <a:pt x="0" y="475"/>
                  </a:lnTo>
                  <a:lnTo>
                    <a:pt x="0" y="1271"/>
                  </a:lnTo>
                  <a:lnTo>
                    <a:pt x="0" y="2066"/>
                  </a:lnTo>
                  <a:lnTo>
                    <a:pt x="0" y="2197"/>
                  </a:lnTo>
                  <a:lnTo>
                    <a:pt x="0" y="2526"/>
                  </a:lnTo>
                  <a:lnTo>
                    <a:pt x="330" y="2526"/>
                  </a:lnTo>
                  <a:lnTo>
                    <a:pt x="450" y="2526"/>
                  </a:lnTo>
                  <a:lnTo>
                    <a:pt x="1078" y="2526"/>
                  </a:lnTo>
                  <a:lnTo>
                    <a:pt x="1706" y="2526"/>
                  </a:lnTo>
                  <a:lnTo>
                    <a:pt x="2333" y="2526"/>
                  </a:lnTo>
                  <a:lnTo>
                    <a:pt x="2961" y="2526"/>
                  </a:lnTo>
                  <a:lnTo>
                    <a:pt x="3438" y="2051"/>
                  </a:lnTo>
                  <a:lnTo>
                    <a:pt x="3438" y="1255"/>
                  </a:lnTo>
                  <a:lnTo>
                    <a:pt x="3438" y="460"/>
                  </a:lnTo>
                  <a:lnTo>
                    <a:pt x="3438" y="329"/>
                  </a:lnTo>
                  <a:lnTo>
                    <a:pt x="3438" y="0"/>
                  </a:lnTo>
                  <a:lnTo>
                    <a:pt x="3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528837260"/>
      </p:ext>
    </p:extLst>
  </p:cSld>
  <p:clrMapOvr>
    <a:masterClrMapping/>
  </p:clrMapOvr>
  <p:transition spd="med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ligh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844673"/>
          </a:xfrm>
          <a:custGeom>
            <a:avLst/>
            <a:gdLst/>
            <a:ahLst/>
            <a:cxnLst/>
            <a:rect l="l" t="t" r="r" b="b"/>
            <a:pathLst>
              <a:path w="12192000" h="1844673">
                <a:moveTo>
                  <a:pt x="0" y="0"/>
                </a:moveTo>
                <a:lnTo>
                  <a:pt x="12192000" y="0"/>
                </a:lnTo>
                <a:lnTo>
                  <a:pt x="12192000" y="1412775"/>
                </a:lnTo>
                <a:lnTo>
                  <a:pt x="12192000" y="1412776"/>
                </a:lnTo>
                <a:lnTo>
                  <a:pt x="12191969" y="1412776"/>
                </a:lnTo>
                <a:lnTo>
                  <a:pt x="0" y="1844673"/>
                </a:lnTo>
                <a:lnTo>
                  <a:pt x="0" y="1412776"/>
                </a:lnTo>
                <a:lnTo>
                  <a:pt x="0" y="141277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Rectangle 11"/>
          <p:cNvSpPr/>
          <p:nvPr userDrawn="1"/>
        </p:nvSpPr>
        <p:spPr>
          <a:xfrm>
            <a:off x="5448300" y="0"/>
            <a:ext cx="6743700" cy="6858000"/>
          </a:xfrm>
          <a:custGeom>
            <a:avLst/>
            <a:gdLst/>
            <a:ahLst/>
            <a:cxnLst/>
            <a:rect l="l" t="t" r="r" b="b"/>
            <a:pathLst>
              <a:path w="6743700" h="6858000">
                <a:moveTo>
                  <a:pt x="0" y="0"/>
                </a:moveTo>
                <a:lnTo>
                  <a:pt x="6743700" y="0"/>
                </a:lnTo>
                <a:lnTo>
                  <a:pt x="6743700" y="6858000"/>
                </a:lnTo>
                <a:lnTo>
                  <a:pt x="1295400" y="685800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Rectangl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448300" y="0"/>
            <a:ext cx="6743700" cy="1640690"/>
          </a:xfrm>
          <a:custGeom>
            <a:avLst/>
            <a:gdLst/>
            <a:ahLst/>
            <a:cxnLst/>
            <a:rect l="l" t="t" r="r" b="b"/>
            <a:pathLst>
              <a:path w="6743700" h="1640690">
                <a:moveTo>
                  <a:pt x="0" y="0"/>
                </a:moveTo>
                <a:lnTo>
                  <a:pt x="6743700" y="0"/>
                </a:lnTo>
                <a:lnTo>
                  <a:pt x="6743700" y="1412775"/>
                </a:lnTo>
                <a:lnTo>
                  <a:pt x="6743700" y="1412776"/>
                </a:lnTo>
                <a:lnTo>
                  <a:pt x="6743669" y="1412776"/>
                </a:lnTo>
                <a:lnTo>
                  <a:pt x="309908" y="164069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692149"/>
            <a:ext cx="4897438" cy="9366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7EF2-4523-4BEE-A7B1-C63194E17AF0}" type="datetime3">
              <a:rPr lang="en-US" smtClean="0"/>
              <a:t>21 June 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55913" y="6381328"/>
            <a:ext cx="8136632" cy="143297"/>
          </a:xfrm>
        </p:spPr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0863" y="476673"/>
            <a:ext cx="4897437" cy="216024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12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550863" y="2205038"/>
            <a:ext cx="4897437" cy="3816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8"/>
          </p:nvPr>
        </p:nvSpPr>
        <p:spPr>
          <a:xfrm>
            <a:off x="6743700" y="2205038"/>
            <a:ext cx="4897437" cy="3816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6743701" y="476672"/>
            <a:ext cx="1512540" cy="864095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</a:defRPr>
            </a:lvl2pPr>
            <a:lvl3pPr marL="182563" indent="-182563"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No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8400256" y="476672"/>
            <a:ext cx="1584176" cy="864095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</a:defRPr>
            </a:lvl2pPr>
            <a:lvl3pPr marL="182563" indent="-182563"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No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10128448" y="476672"/>
            <a:ext cx="1512690" cy="864095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</a:defRPr>
            </a:lvl2pPr>
            <a:lvl3pPr marL="182563" indent="-182563"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No</a:t>
            </a:r>
          </a:p>
          <a:p>
            <a:pPr lvl="1"/>
            <a:r>
              <a:rPr lang="en-US"/>
              <a:t>Second level</a:t>
            </a:r>
          </a:p>
        </p:txBody>
      </p:sp>
      <p:grpSp>
        <p:nvGrpSpPr>
          <p:cNvPr id="27" name="Group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51163" y="6165850"/>
            <a:ext cx="489975" cy="360040"/>
            <a:chOff x="11151163" y="6165850"/>
            <a:chExt cx="489975" cy="360040"/>
          </a:xfrm>
        </p:grpSpPr>
        <p:sp>
          <p:nvSpPr>
            <p:cNvPr id="28" name="Snip Diagonal Corner Rectangle 27"/>
            <p:cNvSpPr/>
            <p:nvPr userDrawn="1"/>
          </p:nvSpPr>
          <p:spPr>
            <a:xfrm>
              <a:off x="11151538" y="6165850"/>
              <a:ext cx="489600" cy="360040"/>
            </a:xfrm>
            <a:prstGeom prst="snip2DiagRect">
              <a:avLst>
                <a:gd name="adj1" fmla="val 1960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9" name="Freeform 6"/>
            <p:cNvSpPr>
              <a:spLocks noChangeAspect="1" noEditPoints="1"/>
            </p:cNvSpPr>
            <p:nvPr userDrawn="1"/>
          </p:nvSpPr>
          <p:spPr bwMode="auto">
            <a:xfrm>
              <a:off x="11151163" y="6165850"/>
              <a:ext cx="489975" cy="360000"/>
            </a:xfrm>
            <a:custGeom>
              <a:avLst/>
              <a:gdLst>
                <a:gd name="T0" fmla="*/ 2431 w 3438"/>
                <a:gd name="T1" fmla="*/ 1652 h 2526"/>
                <a:gd name="T2" fmla="*/ 2460 w 3438"/>
                <a:gd name="T3" fmla="*/ 1720 h 2526"/>
                <a:gd name="T4" fmla="*/ 2533 w 3438"/>
                <a:gd name="T5" fmla="*/ 1741 h 2526"/>
                <a:gd name="T6" fmla="*/ 2577 w 3438"/>
                <a:gd name="T7" fmla="*/ 1947 h 2526"/>
                <a:gd name="T8" fmla="*/ 2406 w 3438"/>
                <a:gd name="T9" fmla="*/ 1943 h 2526"/>
                <a:gd name="T10" fmla="*/ 2298 w 3438"/>
                <a:gd name="T11" fmla="*/ 1903 h 2526"/>
                <a:gd name="T12" fmla="*/ 2226 w 3438"/>
                <a:gd name="T13" fmla="*/ 1815 h 2526"/>
                <a:gd name="T14" fmla="*/ 2192 w 3438"/>
                <a:gd name="T15" fmla="*/ 1655 h 2526"/>
                <a:gd name="T16" fmla="*/ 2188 w 3438"/>
                <a:gd name="T17" fmla="*/ 842 h 2526"/>
                <a:gd name="T18" fmla="*/ 1012 w 3438"/>
                <a:gd name="T19" fmla="*/ 1663 h 2526"/>
                <a:gd name="T20" fmla="*/ 1105 w 3438"/>
                <a:gd name="T21" fmla="*/ 1736 h 2526"/>
                <a:gd name="T22" fmla="*/ 1218 w 3438"/>
                <a:gd name="T23" fmla="*/ 1764 h 2526"/>
                <a:gd name="T24" fmla="*/ 1376 w 3438"/>
                <a:gd name="T25" fmla="*/ 1760 h 2526"/>
                <a:gd name="T26" fmla="*/ 1481 w 3438"/>
                <a:gd name="T27" fmla="*/ 1724 h 2526"/>
                <a:gd name="T28" fmla="*/ 1553 w 3438"/>
                <a:gd name="T29" fmla="*/ 1657 h 2526"/>
                <a:gd name="T30" fmla="*/ 1603 w 3438"/>
                <a:gd name="T31" fmla="*/ 1536 h 2526"/>
                <a:gd name="T32" fmla="*/ 1633 w 3438"/>
                <a:gd name="T33" fmla="*/ 1326 h 2526"/>
                <a:gd name="T34" fmla="*/ 1628 w 3438"/>
                <a:gd name="T35" fmla="*/ 1050 h 2526"/>
                <a:gd name="T36" fmla="*/ 1585 w 3438"/>
                <a:gd name="T37" fmla="*/ 844 h 2526"/>
                <a:gd name="T38" fmla="*/ 1514 w 3438"/>
                <a:gd name="T39" fmla="*/ 729 h 2526"/>
                <a:gd name="T40" fmla="*/ 1425 w 3438"/>
                <a:gd name="T41" fmla="*/ 675 h 2526"/>
                <a:gd name="T42" fmla="*/ 1280 w 3438"/>
                <a:gd name="T43" fmla="*/ 653 h 2526"/>
                <a:gd name="T44" fmla="*/ 1154 w 3438"/>
                <a:gd name="T45" fmla="*/ 669 h 2526"/>
                <a:gd name="T46" fmla="*/ 1046 w 3438"/>
                <a:gd name="T47" fmla="*/ 729 h 2526"/>
                <a:gd name="T48" fmla="*/ 985 w 3438"/>
                <a:gd name="T49" fmla="*/ 815 h 2526"/>
                <a:gd name="T50" fmla="*/ 938 w 3438"/>
                <a:gd name="T51" fmla="*/ 990 h 2526"/>
                <a:gd name="T52" fmla="*/ 923 w 3438"/>
                <a:gd name="T53" fmla="*/ 1254 h 2526"/>
                <a:gd name="T54" fmla="*/ 947 w 3438"/>
                <a:gd name="T55" fmla="*/ 1497 h 2526"/>
                <a:gd name="T56" fmla="*/ 998 w 3438"/>
                <a:gd name="T57" fmla="*/ 1641 h 2526"/>
                <a:gd name="T58" fmla="*/ 1142 w 3438"/>
                <a:gd name="T59" fmla="*/ 1970 h 2526"/>
                <a:gd name="T60" fmla="*/ 992 w 3438"/>
                <a:gd name="T61" fmla="*/ 1933 h 2526"/>
                <a:gd name="T62" fmla="*/ 864 w 3438"/>
                <a:gd name="T63" fmla="*/ 1857 h 2526"/>
                <a:gd name="T64" fmla="*/ 798 w 3438"/>
                <a:gd name="T65" fmla="*/ 1784 h 2526"/>
                <a:gd name="T66" fmla="*/ 731 w 3438"/>
                <a:gd name="T67" fmla="*/ 1645 h 2526"/>
                <a:gd name="T68" fmla="*/ 681 w 3438"/>
                <a:gd name="T69" fmla="*/ 1402 h 2526"/>
                <a:gd name="T70" fmla="*/ 674 w 3438"/>
                <a:gd name="T71" fmla="*/ 1124 h 2526"/>
                <a:gd name="T72" fmla="*/ 716 w 3438"/>
                <a:gd name="T73" fmla="*/ 839 h 2526"/>
                <a:gd name="T74" fmla="*/ 777 w 3438"/>
                <a:gd name="T75" fmla="*/ 684 h 2526"/>
                <a:gd name="T76" fmla="*/ 856 w 3438"/>
                <a:gd name="T77" fmla="*/ 579 h 2526"/>
                <a:gd name="T78" fmla="*/ 966 w 3438"/>
                <a:gd name="T79" fmla="*/ 502 h 2526"/>
                <a:gd name="T80" fmla="*/ 1125 w 3438"/>
                <a:gd name="T81" fmla="*/ 454 h 2526"/>
                <a:gd name="T82" fmla="*/ 1301 w 3438"/>
                <a:gd name="T83" fmla="*/ 443 h 2526"/>
                <a:gd name="T84" fmla="*/ 1471 w 3438"/>
                <a:gd name="T85" fmla="*/ 461 h 2526"/>
                <a:gd name="T86" fmla="*/ 1634 w 3438"/>
                <a:gd name="T87" fmla="*/ 524 h 2526"/>
                <a:gd name="T88" fmla="*/ 1723 w 3438"/>
                <a:gd name="T89" fmla="*/ 599 h 2526"/>
                <a:gd name="T90" fmla="*/ 1809 w 3438"/>
                <a:gd name="T91" fmla="*/ 740 h 2526"/>
                <a:gd name="T92" fmla="*/ 1867 w 3438"/>
                <a:gd name="T93" fmla="*/ 951 h 2526"/>
                <a:gd name="T94" fmla="*/ 1885 w 3438"/>
                <a:gd name="T95" fmla="*/ 1250 h 2526"/>
                <a:gd name="T96" fmla="*/ 1871 w 3438"/>
                <a:gd name="T97" fmla="*/ 1454 h 2526"/>
                <a:gd name="T98" fmla="*/ 1830 w 3438"/>
                <a:gd name="T99" fmla="*/ 1639 h 2526"/>
                <a:gd name="T100" fmla="*/ 1768 w 3438"/>
                <a:gd name="T101" fmla="*/ 1765 h 2526"/>
                <a:gd name="T102" fmla="*/ 1663 w 3438"/>
                <a:gd name="T103" fmla="*/ 1874 h 2526"/>
                <a:gd name="T104" fmla="*/ 1375 w 3438"/>
                <a:gd name="T105" fmla="*/ 1973 h 2526"/>
                <a:gd name="T106" fmla="*/ 2359 w 3438"/>
                <a:gd name="T107" fmla="*/ 0 h 2526"/>
                <a:gd name="T108" fmla="*/ 0 w 3438"/>
                <a:gd name="T109" fmla="*/ 2526 h 2526"/>
                <a:gd name="T110" fmla="*/ 3438 w 3438"/>
                <a:gd name="T111" fmla="*/ 1255 h 2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38" h="2526">
                  <a:moveTo>
                    <a:pt x="2724" y="1043"/>
                  </a:moveTo>
                  <a:lnTo>
                    <a:pt x="2423" y="1043"/>
                  </a:lnTo>
                  <a:lnTo>
                    <a:pt x="2423" y="1521"/>
                  </a:lnTo>
                  <a:lnTo>
                    <a:pt x="2423" y="1553"/>
                  </a:lnTo>
                  <a:lnTo>
                    <a:pt x="2424" y="1582"/>
                  </a:lnTo>
                  <a:lnTo>
                    <a:pt x="2425" y="1608"/>
                  </a:lnTo>
                  <a:lnTo>
                    <a:pt x="2428" y="1632"/>
                  </a:lnTo>
                  <a:lnTo>
                    <a:pt x="2431" y="1652"/>
                  </a:lnTo>
                  <a:lnTo>
                    <a:pt x="2434" y="1670"/>
                  </a:lnTo>
                  <a:lnTo>
                    <a:pt x="2438" y="1684"/>
                  </a:lnTo>
                  <a:lnTo>
                    <a:pt x="2442" y="1697"/>
                  </a:lnTo>
                  <a:lnTo>
                    <a:pt x="2446" y="1702"/>
                  </a:lnTo>
                  <a:lnTo>
                    <a:pt x="2449" y="1707"/>
                  </a:lnTo>
                  <a:lnTo>
                    <a:pt x="2452" y="1711"/>
                  </a:lnTo>
                  <a:lnTo>
                    <a:pt x="2456" y="1716"/>
                  </a:lnTo>
                  <a:lnTo>
                    <a:pt x="2460" y="1720"/>
                  </a:lnTo>
                  <a:lnTo>
                    <a:pt x="2466" y="1724"/>
                  </a:lnTo>
                  <a:lnTo>
                    <a:pt x="2477" y="1729"/>
                  </a:lnTo>
                  <a:lnTo>
                    <a:pt x="2491" y="1735"/>
                  </a:lnTo>
                  <a:lnTo>
                    <a:pt x="2499" y="1736"/>
                  </a:lnTo>
                  <a:lnTo>
                    <a:pt x="2506" y="1738"/>
                  </a:lnTo>
                  <a:lnTo>
                    <a:pt x="2514" y="1739"/>
                  </a:lnTo>
                  <a:lnTo>
                    <a:pt x="2523" y="1739"/>
                  </a:lnTo>
                  <a:lnTo>
                    <a:pt x="2533" y="1741"/>
                  </a:lnTo>
                  <a:lnTo>
                    <a:pt x="2542" y="1741"/>
                  </a:lnTo>
                  <a:lnTo>
                    <a:pt x="2722" y="1734"/>
                  </a:lnTo>
                  <a:lnTo>
                    <a:pt x="2732" y="1923"/>
                  </a:lnTo>
                  <a:lnTo>
                    <a:pt x="2697" y="1929"/>
                  </a:lnTo>
                  <a:lnTo>
                    <a:pt x="2664" y="1935"/>
                  </a:lnTo>
                  <a:lnTo>
                    <a:pt x="2633" y="1941"/>
                  </a:lnTo>
                  <a:lnTo>
                    <a:pt x="2603" y="1944"/>
                  </a:lnTo>
                  <a:lnTo>
                    <a:pt x="2577" y="1947"/>
                  </a:lnTo>
                  <a:lnTo>
                    <a:pt x="2553" y="1950"/>
                  </a:lnTo>
                  <a:lnTo>
                    <a:pt x="2530" y="1951"/>
                  </a:lnTo>
                  <a:lnTo>
                    <a:pt x="2510" y="1952"/>
                  </a:lnTo>
                  <a:lnTo>
                    <a:pt x="2487" y="1951"/>
                  </a:lnTo>
                  <a:lnTo>
                    <a:pt x="2466" y="1950"/>
                  </a:lnTo>
                  <a:lnTo>
                    <a:pt x="2445" y="1948"/>
                  </a:lnTo>
                  <a:lnTo>
                    <a:pt x="2425" y="1946"/>
                  </a:lnTo>
                  <a:lnTo>
                    <a:pt x="2406" y="1943"/>
                  </a:lnTo>
                  <a:lnTo>
                    <a:pt x="2388" y="1939"/>
                  </a:lnTo>
                  <a:lnTo>
                    <a:pt x="2370" y="1935"/>
                  </a:lnTo>
                  <a:lnTo>
                    <a:pt x="2362" y="1933"/>
                  </a:lnTo>
                  <a:lnTo>
                    <a:pt x="2354" y="1930"/>
                  </a:lnTo>
                  <a:lnTo>
                    <a:pt x="2339" y="1925"/>
                  </a:lnTo>
                  <a:lnTo>
                    <a:pt x="2324" y="1918"/>
                  </a:lnTo>
                  <a:lnTo>
                    <a:pt x="2311" y="1911"/>
                  </a:lnTo>
                  <a:lnTo>
                    <a:pt x="2298" y="1903"/>
                  </a:lnTo>
                  <a:lnTo>
                    <a:pt x="2286" y="1896"/>
                  </a:lnTo>
                  <a:lnTo>
                    <a:pt x="2276" y="1887"/>
                  </a:lnTo>
                  <a:lnTo>
                    <a:pt x="2265" y="1877"/>
                  </a:lnTo>
                  <a:lnTo>
                    <a:pt x="2256" y="1866"/>
                  </a:lnTo>
                  <a:lnTo>
                    <a:pt x="2249" y="1855"/>
                  </a:lnTo>
                  <a:lnTo>
                    <a:pt x="2241" y="1843"/>
                  </a:lnTo>
                  <a:lnTo>
                    <a:pt x="2233" y="1829"/>
                  </a:lnTo>
                  <a:lnTo>
                    <a:pt x="2226" y="1815"/>
                  </a:lnTo>
                  <a:lnTo>
                    <a:pt x="2220" y="1799"/>
                  </a:lnTo>
                  <a:lnTo>
                    <a:pt x="2215" y="1782"/>
                  </a:lnTo>
                  <a:lnTo>
                    <a:pt x="2209" y="1764"/>
                  </a:lnTo>
                  <a:lnTo>
                    <a:pt x="2205" y="1744"/>
                  </a:lnTo>
                  <a:lnTo>
                    <a:pt x="2201" y="1724"/>
                  </a:lnTo>
                  <a:lnTo>
                    <a:pt x="2198" y="1702"/>
                  </a:lnTo>
                  <a:lnTo>
                    <a:pt x="2195" y="1679"/>
                  </a:lnTo>
                  <a:lnTo>
                    <a:pt x="2192" y="1655"/>
                  </a:lnTo>
                  <a:lnTo>
                    <a:pt x="2190" y="1630"/>
                  </a:lnTo>
                  <a:lnTo>
                    <a:pt x="2189" y="1603"/>
                  </a:lnTo>
                  <a:lnTo>
                    <a:pt x="2188" y="1575"/>
                  </a:lnTo>
                  <a:lnTo>
                    <a:pt x="2188" y="1547"/>
                  </a:lnTo>
                  <a:lnTo>
                    <a:pt x="2188" y="1043"/>
                  </a:lnTo>
                  <a:lnTo>
                    <a:pt x="2021" y="1043"/>
                  </a:lnTo>
                  <a:lnTo>
                    <a:pt x="2021" y="842"/>
                  </a:lnTo>
                  <a:lnTo>
                    <a:pt x="2188" y="842"/>
                  </a:lnTo>
                  <a:lnTo>
                    <a:pt x="2188" y="526"/>
                  </a:lnTo>
                  <a:lnTo>
                    <a:pt x="2423" y="526"/>
                  </a:lnTo>
                  <a:lnTo>
                    <a:pt x="2423" y="842"/>
                  </a:lnTo>
                  <a:lnTo>
                    <a:pt x="2724" y="842"/>
                  </a:lnTo>
                  <a:lnTo>
                    <a:pt x="2724" y="1043"/>
                  </a:lnTo>
                  <a:close/>
                  <a:moveTo>
                    <a:pt x="998" y="1641"/>
                  </a:moveTo>
                  <a:lnTo>
                    <a:pt x="1007" y="1656"/>
                  </a:lnTo>
                  <a:lnTo>
                    <a:pt x="1012" y="1663"/>
                  </a:lnTo>
                  <a:lnTo>
                    <a:pt x="1018" y="1670"/>
                  </a:lnTo>
                  <a:lnTo>
                    <a:pt x="1029" y="1683"/>
                  </a:lnTo>
                  <a:lnTo>
                    <a:pt x="1043" y="1696"/>
                  </a:lnTo>
                  <a:lnTo>
                    <a:pt x="1056" y="1707"/>
                  </a:lnTo>
                  <a:lnTo>
                    <a:pt x="1072" y="1718"/>
                  </a:lnTo>
                  <a:lnTo>
                    <a:pt x="1088" y="1727"/>
                  </a:lnTo>
                  <a:lnTo>
                    <a:pt x="1097" y="1732"/>
                  </a:lnTo>
                  <a:lnTo>
                    <a:pt x="1105" y="1736"/>
                  </a:lnTo>
                  <a:lnTo>
                    <a:pt x="1123" y="1743"/>
                  </a:lnTo>
                  <a:lnTo>
                    <a:pt x="1143" y="1750"/>
                  </a:lnTo>
                  <a:lnTo>
                    <a:pt x="1153" y="1753"/>
                  </a:lnTo>
                  <a:lnTo>
                    <a:pt x="1163" y="1755"/>
                  </a:lnTo>
                  <a:lnTo>
                    <a:pt x="1185" y="1760"/>
                  </a:lnTo>
                  <a:lnTo>
                    <a:pt x="1195" y="1762"/>
                  </a:lnTo>
                  <a:lnTo>
                    <a:pt x="1207" y="1763"/>
                  </a:lnTo>
                  <a:lnTo>
                    <a:pt x="1218" y="1764"/>
                  </a:lnTo>
                  <a:lnTo>
                    <a:pt x="1230" y="1765"/>
                  </a:lnTo>
                  <a:lnTo>
                    <a:pt x="1254" y="1768"/>
                  </a:lnTo>
                  <a:lnTo>
                    <a:pt x="1280" y="1768"/>
                  </a:lnTo>
                  <a:lnTo>
                    <a:pt x="1306" y="1768"/>
                  </a:lnTo>
                  <a:lnTo>
                    <a:pt x="1330" y="1765"/>
                  </a:lnTo>
                  <a:lnTo>
                    <a:pt x="1342" y="1764"/>
                  </a:lnTo>
                  <a:lnTo>
                    <a:pt x="1353" y="1763"/>
                  </a:lnTo>
                  <a:lnTo>
                    <a:pt x="1376" y="1760"/>
                  </a:lnTo>
                  <a:lnTo>
                    <a:pt x="1397" y="1755"/>
                  </a:lnTo>
                  <a:lnTo>
                    <a:pt x="1418" y="1750"/>
                  </a:lnTo>
                  <a:lnTo>
                    <a:pt x="1428" y="1747"/>
                  </a:lnTo>
                  <a:lnTo>
                    <a:pt x="1437" y="1744"/>
                  </a:lnTo>
                  <a:lnTo>
                    <a:pt x="1455" y="1736"/>
                  </a:lnTo>
                  <a:lnTo>
                    <a:pt x="1464" y="1733"/>
                  </a:lnTo>
                  <a:lnTo>
                    <a:pt x="1473" y="1728"/>
                  </a:lnTo>
                  <a:lnTo>
                    <a:pt x="1481" y="1724"/>
                  </a:lnTo>
                  <a:lnTo>
                    <a:pt x="1489" y="1719"/>
                  </a:lnTo>
                  <a:lnTo>
                    <a:pt x="1503" y="1708"/>
                  </a:lnTo>
                  <a:lnTo>
                    <a:pt x="1510" y="1703"/>
                  </a:lnTo>
                  <a:lnTo>
                    <a:pt x="1517" y="1697"/>
                  </a:lnTo>
                  <a:lnTo>
                    <a:pt x="1530" y="1685"/>
                  </a:lnTo>
                  <a:lnTo>
                    <a:pt x="1536" y="1679"/>
                  </a:lnTo>
                  <a:lnTo>
                    <a:pt x="1541" y="1672"/>
                  </a:lnTo>
                  <a:lnTo>
                    <a:pt x="1553" y="1657"/>
                  </a:lnTo>
                  <a:lnTo>
                    <a:pt x="1562" y="1643"/>
                  </a:lnTo>
                  <a:lnTo>
                    <a:pt x="1571" y="1626"/>
                  </a:lnTo>
                  <a:lnTo>
                    <a:pt x="1579" y="1609"/>
                  </a:lnTo>
                  <a:lnTo>
                    <a:pt x="1583" y="1599"/>
                  </a:lnTo>
                  <a:lnTo>
                    <a:pt x="1587" y="1590"/>
                  </a:lnTo>
                  <a:lnTo>
                    <a:pt x="1594" y="1570"/>
                  </a:lnTo>
                  <a:lnTo>
                    <a:pt x="1600" y="1547"/>
                  </a:lnTo>
                  <a:lnTo>
                    <a:pt x="1603" y="1536"/>
                  </a:lnTo>
                  <a:lnTo>
                    <a:pt x="1607" y="1525"/>
                  </a:lnTo>
                  <a:lnTo>
                    <a:pt x="1612" y="1500"/>
                  </a:lnTo>
                  <a:lnTo>
                    <a:pt x="1617" y="1474"/>
                  </a:lnTo>
                  <a:lnTo>
                    <a:pt x="1621" y="1447"/>
                  </a:lnTo>
                  <a:lnTo>
                    <a:pt x="1625" y="1419"/>
                  </a:lnTo>
                  <a:lnTo>
                    <a:pt x="1628" y="1389"/>
                  </a:lnTo>
                  <a:lnTo>
                    <a:pt x="1630" y="1359"/>
                  </a:lnTo>
                  <a:lnTo>
                    <a:pt x="1633" y="1326"/>
                  </a:lnTo>
                  <a:lnTo>
                    <a:pt x="1634" y="1292"/>
                  </a:lnTo>
                  <a:lnTo>
                    <a:pt x="1635" y="1256"/>
                  </a:lnTo>
                  <a:lnTo>
                    <a:pt x="1635" y="1220"/>
                  </a:lnTo>
                  <a:lnTo>
                    <a:pt x="1635" y="1183"/>
                  </a:lnTo>
                  <a:lnTo>
                    <a:pt x="1634" y="1148"/>
                  </a:lnTo>
                  <a:lnTo>
                    <a:pt x="1633" y="1115"/>
                  </a:lnTo>
                  <a:lnTo>
                    <a:pt x="1630" y="1081"/>
                  </a:lnTo>
                  <a:lnTo>
                    <a:pt x="1628" y="1050"/>
                  </a:lnTo>
                  <a:lnTo>
                    <a:pt x="1625" y="1020"/>
                  </a:lnTo>
                  <a:lnTo>
                    <a:pt x="1620" y="991"/>
                  </a:lnTo>
                  <a:lnTo>
                    <a:pt x="1616" y="963"/>
                  </a:lnTo>
                  <a:lnTo>
                    <a:pt x="1611" y="937"/>
                  </a:lnTo>
                  <a:lnTo>
                    <a:pt x="1606" y="911"/>
                  </a:lnTo>
                  <a:lnTo>
                    <a:pt x="1600" y="888"/>
                  </a:lnTo>
                  <a:lnTo>
                    <a:pt x="1593" y="865"/>
                  </a:lnTo>
                  <a:lnTo>
                    <a:pt x="1585" y="844"/>
                  </a:lnTo>
                  <a:lnTo>
                    <a:pt x="1578" y="824"/>
                  </a:lnTo>
                  <a:lnTo>
                    <a:pt x="1568" y="806"/>
                  </a:lnTo>
                  <a:lnTo>
                    <a:pt x="1559" y="788"/>
                  </a:lnTo>
                  <a:lnTo>
                    <a:pt x="1550" y="772"/>
                  </a:lnTo>
                  <a:lnTo>
                    <a:pt x="1545" y="764"/>
                  </a:lnTo>
                  <a:lnTo>
                    <a:pt x="1539" y="756"/>
                  </a:lnTo>
                  <a:lnTo>
                    <a:pt x="1527" y="742"/>
                  </a:lnTo>
                  <a:lnTo>
                    <a:pt x="1514" y="729"/>
                  </a:lnTo>
                  <a:lnTo>
                    <a:pt x="1508" y="723"/>
                  </a:lnTo>
                  <a:lnTo>
                    <a:pt x="1500" y="717"/>
                  </a:lnTo>
                  <a:lnTo>
                    <a:pt x="1493" y="711"/>
                  </a:lnTo>
                  <a:lnTo>
                    <a:pt x="1485" y="706"/>
                  </a:lnTo>
                  <a:lnTo>
                    <a:pt x="1469" y="696"/>
                  </a:lnTo>
                  <a:lnTo>
                    <a:pt x="1453" y="687"/>
                  </a:lnTo>
                  <a:lnTo>
                    <a:pt x="1435" y="679"/>
                  </a:lnTo>
                  <a:lnTo>
                    <a:pt x="1425" y="675"/>
                  </a:lnTo>
                  <a:lnTo>
                    <a:pt x="1415" y="672"/>
                  </a:lnTo>
                  <a:lnTo>
                    <a:pt x="1395" y="666"/>
                  </a:lnTo>
                  <a:lnTo>
                    <a:pt x="1375" y="662"/>
                  </a:lnTo>
                  <a:lnTo>
                    <a:pt x="1352" y="657"/>
                  </a:lnTo>
                  <a:lnTo>
                    <a:pt x="1341" y="656"/>
                  </a:lnTo>
                  <a:lnTo>
                    <a:pt x="1330" y="655"/>
                  </a:lnTo>
                  <a:lnTo>
                    <a:pt x="1305" y="654"/>
                  </a:lnTo>
                  <a:lnTo>
                    <a:pt x="1280" y="653"/>
                  </a:lnTo>
                  <a:lnTo>
                    <a:pt x="1255" y="654"/>
                  </a:lnTo>
                  <a:lnTo>
                    <a:pt x="1243" y="654"/>
                  </a:lnTo>
                  <a:lnTo>
                    <a:pt x="1231" y="655"/>
                  </a:lnTo>
                  <a:lnTo>
                    <a:pt x="1219" y="656"/>
                  </a:lnTo>
                  <a:lnTo>
                    <a:pt x="1208" y="657"/>
                  </a:lnTo>
                  <a:lnTo>
                    <a:pt x="1186" y="662"/>
                  </a:lnTo>
                  <a:lnTo>
                    <a:pt x="1165" y="666"/>
                  </a:lnTo>
                  <a:lnTo>
                    <a:pt x="1154" y="669"/>
                  </a:lnTo>
                  <a:lnTo>
                    <a:pt x="1145" y="672"/>
                  </a:lnTo>
                  <a:lnTo>
                    <a:pt x="1126" y="679"/>
                  </a:lnTo>
                  <a:lnTo>
                    <a:pt x="1108" y="687"/>
                  </a:lnTo>
                  <a:lnTo>
                    <a:pt x="1091" y="696"/>
                  </a:lnTo>
                  <a:lnTo>
                    <a:pt x="1082" y="700"/>
                  </a:lnTo>
                  <a:lnTo>
                    <a:pt x="1074" y="706"/>
                  </a:lnTo>
                  <a:lnTo>
                    <a:pt x="1060" y="717"/>
                  </a:lnTo>
                  <a:lnTo>
                    <a:pt x="1046" y="729"/>
                  </a:lnTo>
                  <a:lnTo>
                    <a:pt x="1033" y="742"/>
                  </a:lnTo>
                  <a:lnTo>
                    <a:pt x="1026" y="748"/>
                  </a:lnTo>
                  <a:lnTo>
                    <a:pt x="1020" y="756"/>
                  </a:lnTo>
                  <a:lnTo>
                    <a:pt x="1015" y="764"/>
                  </a:lnTo>
                  <a:lnTo>
                    <a:pt x="1009" y="772"/>
                  </a:lnTo>
                  <a:lnTo>
                    <a:pt x="1000" y="788"/>
                  </a:lnTo>
                  <a:lnTo>
                    <a:pt x="990" y="806"/>
                  </a:lnTo>
                  <a:lnTo>
                    <a:pt x="985" y="815"/>
                  </a:lnTo>
                  <a:lnTo>
                    <a:pt x="982" y="824"/>
                  </a:lnTo>
                  <a:lnTo>
                    <a:pt x="974" y="844"/>
                  </a:lnTo>
                  <a:lnTo>
                    <a:pt x="966" y="865"/>
                  </a:lnTo>
                  <a:lnTo>
                    <a:pt x="959" y="888"/>
                  </a:lnTo>
                  <a:lnTo>
                    <a:pt x="953" y="911"/>
                  </a:lnTo>
                  <a:lnTo>
                    <a:pt x="947" y="936"/>
                  </a:lnTo>
                  <a:lnTo>
                    <a:pt x="942" y="963"/>
                  </a:lnTo>
                  <a:lnTo>
                    <a:pt x="938" y="990"/>
                  </a:lnTo>
                  <a:lnTo>
                    <a:pt x="933" y="1019"/>
                  </a:lnTo>
                  <a:lnTo>
                    <a:pt x="930" y="1048"/>
                  </a:lnTo>
                  <a:lnTo>
                    <a:pt x="928" y="1080"/>
                  </a:lnTo>
                  <a:lnTo>
                    <a:pt x="926" y="1112"/>
                  </a:lnTo>
                  <a:lnTo>
                    <a:pt x="924" y="1146"/>
                  </a:lnTo>
                  <a:lnTo>
                    <a:pt x="923" y="1182"/>
                  </a:lnTo>
                  <a:lnTo>
                    <a:pt x="923" y="1218"/>
                  </a:lnTo>
                  <a:lnTo>
                    <a:pt x="923" y="1254"/>
                  </a:lnTo>
                  <a:lnTo>
                    <a:pt x="924" y="1289"/>
                  </a:lnTo>
                  <a:lnTo>
                    <a:pt x="926" y="1323"/>
                  </a:lnTo>
                  <a:lnTo>
                    <a:pt x="928" y="1355"/>
                  </a:lnTo>
                  <a:lnTo>
                    <a:pt x="930" y="1387"/>
                  </a:lnTo>
                  <a:lnTo>
                    <a:pt x="933" y="1416"/>
                  </a:lnTo>
                  <a:lnTo>
                    <a:pt x="937" y="1444"/>
                  </a:lnTo>
                  <a:lnTo>
                    <a:pt x="941" y="1471"/>
                  </a:lnTo>
                  <a:lnTo>
                    <a:pt x="947" y="1497"/>
                  </a:lnTo>
                  <a:lnTo>
                    <a:pt x="953" y="1521"/>
                  </a:lnTo>
                  <a:lnTo>
                    <a:pt x="958" y="1545"/>
                  </a:lnTo>
                  <a:lnTo>
                    <a:pt x="962" y="1555"/>
                  </a:lnTo>
                  <a:lnTo>
                    <a:pt x="965" y="1566"/>
                  </a:lnTo>
                  <a:lnTo>
                    <a:pt x="972" y="1587"/>
                  </a:lnTo>
                  <a:lnTo>
                    <a:pt x="980" y="1606"/>
                  </a:lnTo>
                  <a:lnTo>
                    <a:pt x="989" y="1624"/>
                  </a:lnTo>
                  <a:lnTo>
                    <a:pt x="998" y="1641"/>
                  </a:lnTo>
                  <a:close/>
                  <a:moveTo>
                    <a:pt x="1280" y="1978"/>
                  </a:moveTo>
                  <a:lnTo>
                    <a:pt x="1259" y="1978"/>
                  </a:lnTo>
                  <a:lnTo>
                    <a:pt x="1239" y="1978"/>
                  </a:lnTo>
                  <a:lnTo>
                    <a:pt x="1218" y="1977"/>
                  </a:lnTo>
                  <a:lnTo>
                    <a:pt x="1198" y="1975"/>
                  </a:lnTo>
                  <a:lnTo>
                    <a:pt x="1179" y="1974"/>
                  </a:lnTo>
                  <a:lnTo>
                    <a:pt x="1160" y="1972"/>
                  </a:lnTo>
                  <a:lnTo>
                    <a:pt x="1142" y="1970"/>
                  </a:lnTo>
                  <a:lnTo>
                    <a:pt x="1124" y="1966"/>
                  </a:lnTo>
                  <a:lnTo>
                    <a:pt x="1106" y="1964"/>
                  </a:lnTo>
                  <a:lnTo>
                    <a:pt x="1088" y="1961"/>
                  </a:lnTo>
                  <a:lnTo>
                    <a:pt x="1071" y="1956"/>
                  </a:lnTo>
                  <a:lnTo>
                    <a:pt x="1054" y="1953"/>
                  </a:lnTo>
                  <a:lnTo>
                    <a:pt x="1038" y="1948"/>
                  </a:lnTo>
                  <a:lnTo>
                    <a:pt x="1022" y="1943"/>
                  </a:lnTo>
                  <a:lnTo>
                    <a:pt x="992" y="1933"/>
                  </a:lnTo>
                  <a:lnTo>
                    <a:pt x="963" y="1920"/>
                  </a:lnTo>
                  <a:lnTo>
                    <a:pt x="949" y="1914"/>
                  </a:lnTo>
                  <a:lnTo>
                    <a:pt x="936" y="1907"/>
                  </a:lnTo>
                  <a:lnTo>
                    <a:pt x="911" y="1892"/>
                  </a:lnTo>
                  <a:lnTo>
                    <a:pt x="899" y="1884"/>
                  </a:lnTo>
                  <a:lnTo>
                    <a:pt x="886" y="1875"/>
                  </a:lnTo>
                  <a:lnTo>
                    <a:pt x="875" y="1866"/>
                  </a:lnTo>
                  <a:lnTo>
                    <a:pt x="864" y="1857"/>
                  </a:lnTo>
                  <a:lnTo>
                    <a:pt x="853" y="1848"/>
                  </a:lnTo>
                  <a:lnTo>
                    <a:pt x="843" y="1838"/>
                  </a:lnTo>
                  <a:lnTo>
                    <a:pt x="833" y="1828"/>
                  </a:lnTo>
                  <a:lnTo>
                    <a:pt x="824" y="1818"/>
                  </a:lnTo>
                  <a:lnTo>
                    <a:pt x="815" y="1807"/>
                  </a:lnTo>
                  <a:lnTo>
                    <a:pt x="811" y="1801"/>
                  </a:lnTo>
                  <a:lnTo>
                    <a:pt x="806" y="1796"/>
                  </a:lnTo>
                  <a:lnTo>
                    <a:pt x="798" y="1784"/>
                  </a:lnTo>
                  <a:lnTo>
                    <a:pt x="790" y="1772"/>
                  </a:lnTo>
                  <a:lnTo>
                    <a:pt x="783" y="1760"/>
                  </a:lnTo>
                  <a:lnTo>
                    <a:pt x="776" y="1747"/>
                  </a:lnTo>
                  <a:lnTo>
                    <a:pt x="761" y="1720"/>
                  </a:lnTo>
                  <a:lnTo>
                    <a:pt x="754" y="1706"/>
                  </a:lnTo>
                  <a:lnTo>
                    <a:pt x="748" y="1691"/>
                  </a:lnTo>
                  <a:lnTo>
                    <a:pt x="736" y="1661"/>
                  </a:lnTo>
                  <a:lnTo>
                    <a:pt x="731" y="1645"/>
                  </a:lnTo>
                  <a:lnTo>
                    <a:pt x="725" y="1629"/>
                  </a:lnTo>
                  <a:lnTo>
                    <a:pt x="715" y="1596"/>
                  </a:lnTo>
                  <a:lnTo>
                    <a:pt x="706" y="1561"/>
                  </a:lnTo>
                  <a:lnTo>
                    <a:pt x="698" y="1524"/>
                  </a:lnTo>
                  <a:lnTo>
                    <a:pt x="695" y="1505"/>
                  </a:lnTo>
                  <a:lnTo>
                    <a:pt x="691" y="1484"/>
                  </a:lnTo>
                  <a:lnTo>
                    <a:pt x="686" y="1445"/>
                  </a:lnTo>
                  <a:lnTo>
                    <a:pt x="681" y="1402"/>
                  </a:lnTo>
                  <a:lnTo>
                    <a:pt x="678" y="1360"/>
                  </a:lnTo>
                  <a:lnTo>
                    <a:pt x="676" y="1337"/>
                  </a:lnTo>
                  <a:lnTo>
                    <a:pt x="674" y="1315"/>
                  </a:lnTo>
                  <a:lnTo>
                    <a:pt x="673" y="1267"/>
                  </a:lnTo>
                  <a:lnTo>
                    <a:pt x="673" y="1219"/>
                  </a:lnTo>
                  <a:lnTo>
                    <a:pt x="673" y="1171"/>
                  </a:lnTo>
                  <a:lnTo>
                    <a:pt x="674" y="1147"/>
                  </a:lnTo>
                  <a:lnTo>
                    <a:pt x="674" y="1124"/>
                  </a:lnTo>
                  <a:lnTo>
                    <a:pt x="678" y="1079"/>
                  </a:lnTo>
                  <a:lnTo>
                    <a:pt x="681" y="1035"/>
                  </a:lnTo>
                  <a:lnTo>
                    <a:pt x="686" y="992"/>
                  </a:lnTo>
                  <a:lnTo>
                    <a:pt x="689" y="972"/>
                  </a:lnTo>
                  <a:lnTo>
                    <a:pt x="692" y="952"/>
                  </a:lnTo>
                  <a:lnTo>
                    <a:pt x="699" y="912"/>
                  </a:lnTo>
                  <a:lnTo>
                    <a:pt x="707" y="875"/>
                  </a:lnTo>
                  <a:lnTo>
                    <a:pt x="716" y="839"/>
                  </a:lnTo>
                  <a:lnTo>
                    <a:pt x="721" y="823"/>
                  </a:lnTo>
                  <a:lnTo>
                    <a:pt x="726" y="806"/>
                  </a:lnTo>
                  <a:lnTo>
                    <a:pt x="738" y="773"/>
                  </a:lnTo>
                  <a:lnTo>
                    <a:pt x="743" y="757"/>
                  </a:lnTo>
                  <a:lnTo>
                    <a:pt x="750" y="742"/>
                  </a:lnTo>
                  <a:lnTo>
                    <a:pt x="762" y="712"/>
                  </a:lnTo>
                  <a:lnTo>
                    <a:pt x="770" y="698"/>
                  </a:lnTo>
                  <a:lnTo>
                    <a:pt x="777" y="684"/>
                  </a:lnTo>
                  <a:lnTo>
                    <a:pt x="793" y="658"/>
                  </a:lnTo>
                  <a:lnTo>
                    <a:pt x="801" y="646"/>
                  </a:lnTo>
                  <a:lnTo>
                    <a:pt x="808" y="634"/>
                  </a:lnTo>
                  <a:lnTo>
                    <a:pt x="817" y="621"/>
                  </a:lnTo>
                  <a:lnTo>
                    <a:pt x="826" y="610"/>
                  </a:lnTo>
                  <a:lnTo>
                    <a:pt x="837" y="599"/>
                  </a:lnTo>
                  <a:lnTo>
                    <a:pt x="846" y="589"/>
                  </a:lnTo>
                  <a:lnTo>
                    <a:pt x="856" y="579"/>
                  </a:lnTo>
                  <a:lnTo>
                    <a:pt x="867" y="569"/>
                  </a:lnTo>
                  <a:lnTo>
                    <a:pt x="878" y="558"/>
                  </a:lnTo>
                  <a:lnTo>
                    <a:pt x="890" y="549"/>
                  </a:lnTo>
                  <a:lnTo>
                    <a:pt x="901" y="542"/>
                  </a:lnTo>
                  <a:lnTo>
                    <a:pt x="913" y="533"/>
                  </a:lnTo>
                  <a:lnTo>
                    <a:pt x="939" y="517"/>
                  </a:lnTo>
                  <a:lnTo>
                    <a:pt x="953" y="510"/>
                  </a:lnTo>
                  <a:lnTo>
                    <a:pt x="966" y="502"/>
                  </a:lnTo>
                  <a:lnTo>
                    <a:pt x="981" y="497"/>
                  </a:lnTo>
                  <a:lnTo>
                    <a:pt x="994" y="490"/>
                  </a:lnTo>
                  <a:lnTo>
                    <a:pt x="1025" y="479"/>
                  </a:lnTo>
                  <a:lnTo>
                    <a:pt x="1057" y="470"/>
                  </a:lnTo>
                  <a:lnTo>
                    <a:pt x="1073" y="465"/>
                  </a:lnTo>
                  <a:lnTo>
                    <a:pt x="1090" y="461"/>
                  </a:lnTo>
                  <a:lnTo>
                    <a:pt x="1107" y="457"/>
                  </a:lnTo>
                  <a:lnTo>
                    <a:pt x="1125" y="454"/>
                  </a:lnTo>
                  <a:lnTo>
                    <a:pt x="1162" y="449"/>
                  </a:lnTo>
                  <a:lnTo>
                    <a:pt x="1180" y="447"/>
                  </a:lnTo>
                  <a:lnTo>
                    <a:pt x="1199" y="445"/>
                  </a:lnTo>
                  <a:lnTo>
                    <a:pt x="1219" y="444"/>
                  </a:lnTo>
                  <a:lnTo>
                    <a:pt x="1239" y="443"/>
                  </a:lnTo>
                  <a:lnTo>
                    <a:pt x="1260" y="443"/>
                  </a:lnTo>
                  <a:lnTo>
                    <a:pt x="1280" y="443"/>
                  </a:lnTo>
                  <a:lnTo>
                    <a:pt x="1301" y="443"/>
                  </a:lnTo>
                  <a:lnTo>
                    <a:pt x="1321" y="443"/>
                  </a:lnTo>
                  <a:lnTo>
                    <a:pt x="1341" y="444"/>
                  </a:lnTo>
                  <a:lnTo>
                    <a:pt x="1361" y="445"/>
                  </a:lnTo>
                  <a:lnTo>
                    <a:pt x="1398" y="449"/>
                  </a:lnTo>
                  <a:lnTo>
                    <a:pt x="1418" y="452"/>
                  </a:lnTo>
                  <a:lnTo>
                    <a:pt x="1436" y="454"/>
                  </a:lnTo>
                  <a:lnTo>
                    <a:pt x="1453" y="457"/>
                  </a:lnTo>
                  <a:lnTo>
                    <a:pt x="1471" y="461"/>
                  </a:lnTo>
                  <a:lnTo>
                    <a:pt x="1503" y="469"/>
                  </a:lnTo>
                  <a:lnTo>
                    <a:pt x="1535" y="479"/>
                  </a:lnTo>
                  <a:lnTo>
                    <a:pt x="1550" y="484"/>
                  </a:lnTo>
                  <a:lnTo>
                    <a:pt x="1565" y="490"/>
                  </a:lnTo>
                  <a:lnTo>
                    <a:pt x="1580" y="496"/>
                  </a:lnTo>
                  <a:lnTo>
                    <a:pt x="1594" y="502"/>
                  </a:lnTo>
                  <a:lnTo>
                    <a:pt x="1621" y="517"/>
                  </a:lnTo>
                  <a:lnTo>
                    <a:pt x="1634" y="524"/>
                  </a:lnTo>
                  <a:lnTo>
                    <a:pt x="1646" y="533"/>
                  </a:lnTo>
                  <a:lnTo>
                    <a:pt x="1659" y="540"/>
                  </a:lnTo>
                  <a:lnTo>
                    <a:pt x="1670" y="549"/>
                  </a:lnTo>
                  <a:lnTo>
                    <a:pt x="1682" y="558"/>
                  </a:lnTo>
                  <a:lnTo>
                    <a:pt x="1692" y="567"/>
                  </a:lnTo>
                  <a:lnTo>
                    <a:pt x="1704" y="578"/>
                  </a:lnTo>
                  <a:lnTo>
                    <a:pt x="1714" y="588"/>
                  </a:lnTo>
                  <a:lnTo>
                    <a:pt x="1723" y="599"/>
                  </a:lnTo>
                  <a:lnTo>
                    <a:pt x="1733" y="609"/>
                  </a:lnTo>
                  <a:lnTo>
                    <a:pt x="1742" y="620"/>
                  </a:lnTo>
                  <a:lnTo>
                    <a:pt x="1751" y="633"/>
                  </a:lnTo>
                  <a:lnTo>
                    <a:pt x="1767" y="657"/>
                  </a:lnTo>
                  <a:lnTo>
                    <a:pt x="1775" y="670"/>
                  </a:lnTo>
                  <a:lnTo>
                    <a:pt x="1782" y="683"/>
                  </a:lnTo>
                  <a:lnTo>
                    <a:pt x="1796" y="711"/>
                  </a:lnTo>
                  <a:lnTo>
                    <a:pt x="1809" y="740"/>
                  </a:lnTo>
                  <a:lnTo>
                    <a:pt x="1822" y="771"/>
                  </a:lnTo>
                  <a:lnTo>
                    <a:pt x="1827" y="788"/>
                  </a:lnTo>
                  <a:lnTo>
                    <a:pt x="1833" y="803"/>
                  </a:lnTo>
                  <a:lnTo>
                    <a:pt x="1842" y="838"/>
                  </a:lnTo>
                  <a:lnTo>
                    <a:pt x="1851" y="874"/>
                  </a:lnTo>
                  <a:lnTo>
                    <a:pt x="1859" y="911"/>
                  </a:lnTo>
                  <a:lnTo>
                    <a:pt x="1864" y="930"/>
                  </a:lnTo>
                  <a:lnTo>
                    <a:pt x="1867" y="951"/>
                  </a:lnTo>
                  <a:lnTo>
                    <a:pt x="1873" y="991"/>
                  </a:lnTo>
                  <a:lnTo>
                    <a:pt x="1877" y="1033"/>
                  </a:lnTo>
                  <a:lnTo>
                    <a:pt x="1880" y="1076"/>
                  </a:lnTo>
                  <a:lnTo>
                    <a:pt x="1882" y="1099"/>
                  </a:lnTo>
                  <a:lnTo>
                    <a:pt x="1884" y="1123"/>
                  </a:lnTo>
                  <a:lnTo>
                    <a:pt x="1885" y="1170"/>
                  </a:lnTo>
                  <a:lnTo>
                    <a:pt x="1885" y="1218"/>
                  </a:lnTo>
                  <a:lnTo>
                    <a:pt x="1885" y="1250"/>
                  </a:lnTo>
                  <a:lnTo>
                    <a:pt x="1885" y="1281"/>
                  </a:lnTo>
                  <a:lnTo>
                    <a:pt x="1884" y="1312"/>
                  </a:lnTo>
                  <a:lnTo>
                    <a:pt x="1882" y="1342"/>
                  </a:lnTo>
                  <a:lnTo>
                    <a:pt x="1880" y="1371"/>
                  </a:lnTo>
                  <a:lnTo>
                    <a:pt x="1877" y="1399"/>
                  </a:lnTo>
                  <a:lnTo>
                    <a:pt x="1875" y="1427"/>
                  </a:lnTo>
                  <a:lnTo>
                    <a:pt x="1874" y="1441"/>
                  </a:lnTo>
                  <a:lnTo>
                    <a:pt x="1871" y="1454"/>
                  </a:lnTo>
                  <a:lnTo>
                    <a:pt x="1868" y="1480"/>
                  </a:lnTo>
                  <a:lnTo>
                    <a:pt x="1864" y="1505"/>
                  </a:lnTo>
                  <a:lnTo>
                    <a:pt x="1859" y="1529"/>
                  </a:lnTo>
                  <a:lnTo>
                    <a:pt x="1854" y="1553"/>
                  </a:lnTo>
                  <a:lnTo>
                    <a:pt x="1849" y="1575"/>
                  </a:lnTo>
                  <a:lnTo>
                    <a:pt x="1843" y="1598"/>
                  </a:lnTo>
                  <a:lnTo>
                    <a:pt x="1836" y="1619"/>
                  </a:lnTo>
                  <a:lnTo>
                    <a:pt x="1830" y="1639"/>
                  </a:lnTo>
                  <a:lnTo>
                    <a:pt x="1823" y="1659"/>
                  </a:lnTo>
                  <a:lnTo>
                    <a:pt x="1815" y="1679"/>
                  </a:lnTo>
                  <a:lnTo>
                    <a:pt x="1811" y="1688"/>
                  </a:lnTo>
                  <a:lnTo>
                    <a:pt x="1806" y="1697"/>
                  </a:lnTo>
                  <a:lnTo>
                    <a:pt x="1798" y="1715"/>
                  </a:lnTo>
                  <a:lnTo>
                    <a:pt x="1788" y="1733"/>
                  </a:lnTo>
                  <a:lnTo>
                    <a:pt x="1778" y="1750"/>
                  </a:lnTo>
                  <a:lnTo>
                    <a:pt x="1768" y="1765"/>
                  </a:lnTo>
                  <a:lnTo>
                    <a:pt x="1757" y="1781"/>
                  </a:lnTo>
                  <a:lnTo>
                    <a:pt x="1745" y="1796"/>
                  </a:lnTo>
                  <a:lnTo>
                    <a:pt x="1733" y="1810"/>
                  </a:lnTo>
                  <a:lnTo>
                    <a:pt x="1721" y="1825"/>
                  </a:lnTo>
                  <a:lnTo>
                    <a:pt x="1707" y="1837"/>
                  </a:lnTo>
                  <a:lnTo>
                    <a:pt x="1693" y="1851"/>
                  </a:lnTo>
                  <a:lnTo>
                    <a:pt x="1679" y="1862"/>
                  </a:lnTo>
                  <a:lnTo>
                    <a:pt x="1663" y="1874"/>
                  </a:lnTo>
                  <a:lnTo>
                    <a:pt x="1648" y="1884"/>
                  </a:lnTo>
                  <a:lnTo>
                    <a:pt x="1831" y="2178"/>
                  </a:lnTo>
                  <a:lnTo>
                    <a:pt x="1607" y="2282"/>
                  </a:lnTo>
                  <a:lnTo>
                    <a:pt x="1413" y="1965"/>
                  </a:lnTo>
                  <a:lnTo>
                    <a:pt x="1402" y="1969"/>
                  </a:lnTo>
                  <a:lnTo>
                    <a:pt x="1396" y="1970"/>
                  </a:lnTo>
                  <a:lnTo>
                    <a:pt x="1389" y="1971"/>
                  </a:lnTo>
                  <a:lnTo>
                    <a:pt x="1375" y="1973"/>
                  </a:lnTo>
                  <a:lnTo>
                    <a:pt x="1359" y="1975"/>
                  </a:lnTo>
                  <a:lnTo>
                    <a:pt x="1342" y="1977"/>
                  </a:lnTo>
                  <a:lnTo>
                    <a:pt x="1323" y="1978"/>
                  </a:lnTo>
                  <a:lnTo>
                    <a:pt x="1303" y="1978"/>
                  </a:lnTo>
                  <a:lnTo>
                    <a:pt x="1280" y="1978"/>
                  </a:lnTo>
                  <a:close/>
                  <a:moveTo>
                    <a:pt x="3107" y="0"/>
                  </a:moveTo>
                  <a:lnTo>
                    <a:pt x="2987" y="0"/>
                  </a:lnTo>
                  <a:lnTo>
                    <a:pt x="2359" y="0"/>
                  </a:lnTo>
                  <a:lnTo>
                    <a:pt x="1732" y="0"/>
                  </a:lnTo>
                  <a:lnTo>
                    <a:pt x="1103" y="0"/>
                  </a:lnTo>
                  <a:lnTo>
                    <a:pt x="476" y="0"/>
                  </a:lnTo>
                  <a:lnTo>
                    <a:pt x="0" y="475"/>
                  </a:lnTo>
                  <a:lnTo>
                    <a:pt x="0" y="1271"/>
                  </a:lnTo>
                  <a:lnTo>
                    <a:pt x="0" y="2066"/>
                  </a:lnTo>
                  <a:lnTo>
                    <a:pt x="0" y="2197"/>
                  </a:lnTo>
                  <a:lnTo>
                    <a:pt x="0" y="2526"/>
                  </a:lnTo>
                  <a:lnTo>
                    <a:pt x="330" y="2526"/>
                  </a:lnTo>
                  <a:lnTo>
                    <a:pt x="450" y="2526"/>
                  </a:lnTo>
                  <a:lnTo>
                    <a:pt x="1078" y="2526"/>
                  </a:lnTo>
                  <a:lnTo>
                    <a:pt x="1706" y="2526"/>
                  </a:lnTo>
                  <a:lnTo>
                    <a:pt x="2333" y="2526"/>
                  </a:lnTo>
                  <a:lnTo>
                    <a:pt x="2961" y="2526"/>
                  </a:lnTo>
                  <a:lnTo>
                    <a:pt x="3438" y="2051"/>
                  </a:lnTo>
                  <a:lnTo>
                    <a:pt x="3438" y="1255"/>
                  </a:lnTo>
                  <a:lnTo>
                    <a:pt x="3438" y="460"/>
                  </a:lnTo>
                  <a:lnTo>
                    <a:pt x="3438" y="329"/>
                  </a:lnTo>
                  <a:lnTo>
                    <a:pt x="3438" y="0"/>
                  </a:lnTo>
                  <a:lnTo>
                    <a:pt x="3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050770527"/>
      </p:ext>
    </p:extLst>
  </p:cSld>
  <p:clrMapOvr>
    <a:masterClrMapping/>
  </p:clrMapOvr>
  <p:transition spd="med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ligh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36567"/>
            <a:ext cx="12192000" cy="2421433"/>
          </a:xfrm>
          <a:custGeom>
            <a:avLst/>
            <a:gdLst/>
            <a:ahLst/>
            <a:cxnLst/>
            <a:rect l="l" t="t" r="r" b="b"/>
            <a:pathLst>
              <a:path w="12192000" h="2421433">
                <a:moveTo>
                  <a:pt x="12192000" y="0"/>
                </a:moveTo>
                <a:lnTo>
                  <a:pt x="12192000" y="438471"/>
                </a:lnTo>
                <a:lnTo>
                  <a:pt x="12192000" y="438472"/>
                </a:lnTo>
                <a:lnTo>
                  <a:pt x="12192000" y="1512713"/>
                </a:lnTo>
                <a:lnTo>
                  <a:pt x="12192000" y="1872753"/>
                </a:lnTo>
                <a:lnTo>
                  <a:pt x="12192000" y="2421433"/>
                </a:lnTo>
                <a:lnTo>
                  <a:pt x="0" y="2421433"/>
                </a:lnTo>
                <a:lnTo>
                  <a:pt x="0" y="1872753"/>
                </a:lnTo>
                <a:lnTo>
                  <a:pt x="0" y="1512713"/>
                </a:lnTo>
                <a:lnTo>
                  <a:pt x="0" y="438472"/>
                </a:lnTo>
                <a:lnTo>
                  <a:pt x="0" y="438471"/>
                </a:lnTo>
                <a:lnTo>
                  <a:pt x="31" y="43847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Rectangl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4744"/>
          </a:xfrm>
          <a:custGeom>
            <a:avLst/>
            <a:gdLst/>
            <a:ahLst/>
            <a:cxnLst/>
            <a:rect l="l" t="t" r="r" b="b"/>
            <a:pathLst>
              <a:path w="12192000" h="1124744">
                <a:moveTo>
                  <a:pt x="0" y="0"/>
                </a:moveTo>
                <a:lnTo>
                  <a:pt x="12192000" y="0"/>
                </a:lnTo>
                <a:lnTo>
                  <a:pt x="12192000" y="692846"/>
                </a:lnTo>
                <a:lnTo>
                  <a:pt x="12192000" y="692847"/>
                </a:lnTo>
                <a:lnTo>
                  <a:pt x="12191969" y="692847"/>
                </a:lnTo>
                <a:lnTo>
                  <a:pt x="0" y="1124744"/>
                </a:lnTo>
                <a:lnTo>
                  <a:pt x="0" y="692847"/>
                </a:lnTo>
                <a:lnTo>
                  <a:pt x="0" y="69284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1EE7EF2-4523-4BEE-A7B1-C63194E17AF0}" type="datetime3">
              <a:rPr lang="en-US" smtClean="0"/>
              <a:pPr/>
              <a:t>21 June 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55913" y="6381328"/>
            <a:ext cx="8136632" cy="14329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The Qt Company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0863" y="476673"/>
            <a:ext cx="11090275" cy="216024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12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subtitle</a:t>
            </a:r>
          </a:p>
        </p:txBody>
      </p:sp>
      <p:grpSp>
        <p:nvGrpSpPr>
          <p:cNvPr id="22" name="Group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51163" y="6165850"/>
            <a:ext cx="489975" cy="360040"/>
            <a:chOff x="11151163" y="6165850"/>
            <a:chExt cx="489975" cy="360040"/>
          </a:xfrm>
        </p:grpSpPr>
        <p:sp>
          <p:nvSpPr>
            <p:cNvPr id="21" name="Snip Diagonal Corner Rectangle 20"/>
            <p:cNvSpPr/>
            <p:nvPr userDrawn="1"/>
          </p:nvSpPr>
          <p:spPr>
            <a:xfrm>
              <a:off x="11151538" y="6165850"/>
              <a:ext cx="489600" cy="360040"/>
            </a:xfrm>
            <a:prstGeom prst="snip2DiagRect">
              <a:avLst>
                <a:gd name="adj1" fmla="val 1960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9" name="Freeform 6"/>
            <p:cNvSpPr>
              <a:spLocks noChangeAspect="1" noEditPoints="1"/>
            </p:cNvSpPr>
            <p:nvPr userDrawn="1"/>
          </p:nvSpPr>
          <p:spPr bwMode="auto">
            <a:xfrm>
              <a:off x="11151163" y="6165850"/>
              <a:ext cx="489975" cy="360000"/>
            </a:xfrm>
            <a:custGeom>
              <a:avLst/>
              <a:gdLst>
                <a:gd name="T0" fmla="*/ 2431 w 3438"/>
                <a:gd name="T1" fmla="*/ 1652 h 2526"/>
                <a:gd name="T2" fmla="*/ 2460 w 3438"/>
                <a:gd name="T3" fmla="*/ 1720 h 2526"/>
                <a:gd name="T4" fmla="*/ 2533 w 3438"/>
                <a:gd name="T5" fmla="*/ 1741 h 2526"/>
                <a:gd name="T6" fmla="*/ 2577 w 3438"/>
                <a:gd name="T7" fmla="*/ 1947 h 2526"/>
                <a:gd name="T8" fmla="*/ 2406 w 3438"/>
                <a:gd name="T9" fmla="*/ 1943 h 2526"/>
                <a:gd name="T10" fmla="*/ 2298 w 3438"/>
                <a:gd name="T11" fmla="*/ 1903 h 2526"/>
                <a:gd name="T12" fmla="*/ 2226 w 3438"/>
                <a:gd name="T13" fmla="*/ 1815 h 2526"/>
                <a:gd name="T14" fmla="*/ 2192 w 3438"/>
                <a:gd name="T15" fmla="*/ 1655 h 2526"/>
                <a:gd name="T16" fmla="*/ 2188 w 3438"/>
                <a:gd name="T17" fmla="*/ 842 h 2526"/>
                <a:gd name="T18" fmla="*/ 1012 w 3438"/>
                <a:gd name="T19" fmla="*/ 1663 h 2526"/>
                <a:gd name="T20" fmla="*/ 1105 w 3438"/>
                <a:gd name="T21" fmla="*/ 1736 h 2526"/>
                <a:gd name="T22" fmla="*/ 1218 w 3438"/>
                <a:gd name="T23" fmla="*/ 1764 h 2526"/>
                <a:gd name="T24" fmla="*/ 1376 w 3438"/>
                <a:gd name="T25" fmla="*/ 1760 h 2526"/>
                <a:gd name="T26" fmla="*/ 1481 w 3438"/>
                <a:gd name="T27" fmla="*/ 1724 h 2526"/>
                <a:gd name="T28" fmla="*/ 1553 w 3438"/>
                <a:gd name="T29" fmla="*/ 1657 h 2526"/>
                <a:gd name="T30" fmla="*/ 1603 w 3438"/>
                <a:gd name="T31" fmla="*/ 1536 h 2526"/>
                <a:gd name="T32" fmla="*/ 1633 w 3438"/>
                <a:gd name="T33" fmla="*/ 1326 h 2526"/>
                <a:gd name="T34" fmla="*/ 1628 w 3438"/>
                <a:gd name="T35" fmla="*/ 1050 h 2526"/>
                <a:gd name="T36" fmla="*/ 1585 w 3438"/>
                <a:gd name="T37" fmla="*/ 844 h 2526"/>
                <a:gd name="T38" fmla="*/ 1514 w 3438"/>
                <a:gd name="T39" fmla="*/ 729 h 2526"/>
                <a:gd name="T40" fmla="*/ 1425 w 3438"/>
                <a:gd name="T41" fmla="*/ 675 h 2526"/>
                <a:gd name="T42" fmla="*/ 1280 w 3438"/>
                <a:gd name="T43" fmla="*/ 653 h 2526"/>
                <a:gd name="T44" fmla="*/ 1154 w 3438"/>
                <a:gd name="T45" fmla="*/ 669 h 2526"/>
                <a:gd name="T46" fmla="*/ 1046 w 3438"/>
                <a:gd name="T47" fmla="*/ 729 h 2526"/>
                <a:gd name="T48" fmla="*/ 985 w 3438"/>
                <a:gd name="T49" fmla="*/ 815 h 2526"/>
                <a:gd name="T50" fmla="*/ 938 w 3438"/>
                <a:gd name="T51" fmla="*/ 990 h 2526"/>
                <a:gd name="T52" fmla="*/ 923 w 3438"/>
                <a:gd name="T53" fmla="*/ 1254 h 2526"/>
                <a:gd name="T54" fmla="*/ 947 w 3438"/>
                <a:gd name="T55" fmla="*/ 1497 h 2526"/>
                <a:gd name="T56" fmla="*/ 998 w 3438"/>
                <a:gd name="T57" fmla="*/ 1641 h 2526"/>
                <a:gd name="T58" fmla="*/ 1142 w 3438"/>
                <a:gd name="T59" fmla="*/ 1970 h 2526"/>
                <a:gd name="T60" fmla="*/ 992 w 3438"/>
                <a:gd name="T61" fmla="*/ 1933 h 2526"/>
                <a:gd name="T62" fmla="*/ 864 w 3438"/>
                <a:gd name="T63" fmla="*/ 1857 h 2526"/>
                <a:gd name="T64" fmla="*/ 798 w 3438"/>
                <a:gd name="T65" fmla="*/ 1784 h 2526"/>
                <a:gd name="T66" fmla="*/ 731 w 3438"/>
                <a:gd name="T67" fmla="*/ 1645 h 2526"/>
                <a:gd name="T68" fmla="*/ 681 w 3438"/>
                <a:gd name="T69" fmla="*/ 1402 h 2526"/>
                <a:gd name="T70" fmla="*/ 674 w 3438"/>
                <a:gd name="T71" fmla="*/ 1124 h 2526"/>
                <a:gd name="T72" fmla="*/ 716 w 3438"/>
                <a:gd name="T73" fmla="*/ 839 h 2526"/>
                <a:gd name="T74" fmla="*/ 777 w 3438"/>
                <a:gd name="T75" fmla="*/ 684 h 2526"/>
                <a:gd name="T76" fmla="*/ 856 w 3438"/>
                <a:gd name="T77" fmla="*/ 579 h 2526"/>
                <a:gd name="T78" fmla="*/ 966 w 3438"/>
                <a:gd name="T79" fmla="*/ 502 h 2526"/>
                <a:gd name="T80" fmla="*/ 1125 w 3438"/>
                <a:gd name="T81" fmla="*/ 454 h 2526"/>
                <a:gd name="T82" fmla="*/ 1301 w 3438"/>
                <a:gd name="T83" fmla="*/ 443 h 2526"/>
                <a:gd name="T84" fmla="*/ 1471 w 3438"/>
                <a:gd name="T85" fmla="*/ 461 h 2526"/>
                <a:gd name="T86" fmla="*/ 1634 w 3438"/>
                <a:gd name="T87" fmla="*/ 524 h 2526"/>
                <a:gd name="T88" fmla="*/ 1723 w 3438"/>
                <a:gd name="T89" fmla="*/ 599 h 2526"/>
                <a:gd name="T90" fmla="*/ 1809 w 3438"/>
                <a:gd name="T91" fmla="*/ 740 h 2526"/>
                <a:gd name="T92" fmla="*/ 1867 w 3438"/>
                <a:gd name="T93" fmla="*/ 951 h 2526"/>
                <a:gd name="T94" fmla="*/ 1885 w 3438"/>
                <a:gd name="T95" fmla="*/ 1250 h 2526"/>
                <a:gd name="T96" fmla="*/ 1871 w 3438"/>
                <a:gd name="T97" fmla="*/ 1454 h 2526"/>
                <a:gd name="T98" fmla="*/ 1830 w 3438"/>
                <a:gd name="T99" fmla="*/ 1639 h 2526"/>
                <a:gd name="T100" fmla="*/ 1768 w 3438"/>
                <a:gd name="T101" fmla="*/ 1765 h 2526"/>
                <a:gd name="T102" fmla="*/ 1663 w 3438"/>
                <a:gd name="T103" fmla="*/ 1874 h 2526"/>
                <a:gd name="T104" fmla="*/ 1375 w 3438"/>
                <a:gd name="T105" fmla="*/ 1973 h 2526"/>
                <a:gd name="T106" fmla="*/ 2359 w 3438"/>
                <a:gd name="T107" fmla="*/ 0 h 2526"/>
                <a:gd name="T108" fmla="*/ 0 w 3438"/>
                <a:gd name="T109" fmla="*/ 2526 h 2526"/>
                <a:gd name="T110" fmla="*/ 3438 w 3438"/>
                <a:gd name="T111" fmla="*/ 1255 h 2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38" h="2526">
                  <a:moveTo>
                    <a:pt x="2724" y="1043"/>
                  </a:moveTo>
                  <a:lnTo>
                    <a:pt x="2423" y="1043"/>
                  </a:lnTo>
                  <a:lnTo>
                    <a:pt x="2423" y="1521"/>
                  </a:lnTo>
                  <a:lnTo>
                    <a:pt x="2423" y="1553"/>
                  </a:lnTo>
                  <a:lnTo>
                    <a:pt x="2424" y="1582"/>
                  </a:lnTo>
                  <a:lnTo>
                    <a:pt x="2425" y="1608"/>
                  </a:lnTo>
                  <a:lnTo>
                    <a:pt x="2428" y="1632"/>
                  </a:lnTo>
                  <a:lnTo>
                    <a:pt x="2431" y="1652"/>
                  </a:lnTo>
                  <a:lnTo>
                    <a:pt x="2434" y="1670"/>
                  </a:lnTo>
                  <a:lnTo>
                    <a:pt x="2438" y="1684"/>
                  </a:lnTo>
                  <a:lnTo>
                    <a:pt x="2442" y="1697"/>
                  </a:lnTo>
                  <a:lnTo>
                    <a:pt x="2446" y="1702"/>
                  </a:lnTo>
                  <a:lnTo>
                    <a:pt x="2449" y="1707"/>
                  </a:lnTo>
                  <a:lnTo>
                    <a:pt x="2452" y="1711"/>
                  </a:lnTo>
                  <a:lnTo>
                    <a:pt x="2456" y="1716"/>
                  </a:lnTo>
                  <a:lnTo>
                    <a:pt x="2460" y="1720"/>
                  </a:lnTo>
                  <a:lnTo>
                    <a:pt x="2466" y="1724"/>
                  </a:lnTo>
                  <a:lnTo>
                    <a:pt x="2477" y="1729"/>
                  </a:lnTo>
                  <a:lnTo>
                    <a:pt x="2491" y="1735"/>
                  </a:lnTo>
                  <a:lnTo>
                    <a:pt x="2499" y="1736"/>
                  </a:lnTo>
                  <a:lnTo>
                    <a:pt x="2506" y="1738"/>
                  </a:lnTo>
                  <a:lnTo>
                    <a:pt x="2514" y="1739"/>
                  </a:lnTo>
                  <a:lnTo>
                    <a:pt x="2523" y="1739"/>
                  </a:lnTo>
                  <a:lnTo>
                    <a:pt x="2533" y="1741"/>
                  </a:lnTo>
                  <a:lnTo>
                    <a:pt x="2542" y="1741"/>
                  </a:lnTo>
                  <a:lnTo>
                    <a:pt x="2722" y="1734"/>
                  </a:lnTo>
                  <a:lnTo>
                    <a:pt x="2732" y="1923"/>
                  </a:lnTo>
                  <a:lnTo>
                    <a:pt x="2697" y="1929"/>
                  </a:lnTo>
                  <a:lnTo>
                    <a:pt x="2664" y="1935"/>
                  </a:lnTo>
                  <a:lnTo>
                    <a:pt x="2633" y="1941"/>
                  </a:lnTo>
                  <a:lnTo>
                    <a:pt x="2603" y="1944"/>
                  </a:lnTo>
                  <a:lnTo>
                    <a:pt x="2577" y="1947"/>
                  </a:lnTo>
                  <a:lnTo>
                    <a:pt x="2553" y="1950"/>
                  </a:lnTo>
                  <a:lnTo>
                    <a:pt x="2530" y="1951"/>
                  </a:lnTo>
                  <a:lnTo>
                    <a:pt x="2510" y="1952"/>
                  </a:lnTo>
                  <a:lnTo>
                    <a:pt x="2487" y="1951"/>
                  </a:lnTo>
                  <a:lnTo>
                    <a:pt x="2466" y="1950"/>
                  </a:lnTo>
                  <a:lnTo>
                    <a:pt x="2445" y="1948"/>
                  </a:lnTo>
                  <a:lnTo>
                    <a:pt x="2425" y="1946"/>
                  </a:lnTo>
                  <a:lnTo>
                    <a:pt x="2406" y="1943"/>
                  </a:lnTo>
                  <a:lnTo>
                    <a:pt x="2388" y="1939"/>
                  </a:lnTo>
                  <a:lnTo>
                    <a:pt x="2370" y="1935"/>
                  </a:lnTo>
                  <a:lnTo>
                    <a:pt x="2362" y="1933"/>
                  </a:lnTo>
                  <a:lnTo>
                    <a:pt x="2354" y="1930"/>
                  </a:lnTo>
                  <a:lnTo>
                    <a:pt x="2339" y="1925"/>
                  </a:lnTo>
                  <a:lnTo>
                    <a:pt x="2324" y="1918"/>
                  </a:lnTo>
                  <a:lnTo>
                    <a:pt x="2311" y="1911"/>
                  </a:lnTo>
                  <a:lnTo>
                    <a:pt x="2298" y="1903"/>
                  </a:lnTo>
                  <a:lnTo>
                    <a:pt x="2286" y="1896"/>
                  </a:lnTo>
                  <a:lnTo>
                    <a:pt x="2276" y="1887"/>
                  </a:lnTo>
                  <a:lnTo>
                    <a:pt x="2265" y="1877"/>
                  </a:lnTo>
                  <a:lnTo>
                    <a:pt x="2256" y="1866"/>
                  </a:lnTo>
                  <a:lnTo>
                    <a:pt x="2249" y="1855"/>
                  </a:lnTo>
                  <a:lnTo>
                    <a:pt x="2241" y="1843"/>
                  </a:lnTo>
                  <a:lnTo>
                    <a:pt x="2233" y="1829"/>
                  </a:lnTo>
                  <a:lnTo>
                    <a:pt x="2226" y="1815"/>
                  </a:lnTo>
                  <a:lnTo>
                    <a:pt x="2220" y="1799"/>
                  </a:lnTo>
                  <a:lnTo>
                    <a:pt x="2215" y="1782"/>
                  </a:lnTo>
                  <a:lnTo>
                    <a:pt x="2209" y="1764"/>
                  </a:lnTo>
                  <a:lnTo>
                    <a:pt x="2205" y="1744"/>
                  </a:lnTo>
                  <a:lnTo>
                    <a:pt x="2201" y="1724"/>
                  </a:lnTo>
                  <a:lnTo>
                    <a:pt x="2198" y="1702"/>
                  </a:lnTo>
                  <a:lnTo>
                    <a:pt x="2195" y="1679"/>
                  </a:lnTo>
                  <a:lnTo>
                    <a:pt x="2192" y="1655"/>
                  </a:lnTo>
                  <a:lnTo>
                    <a:pt x="2190" y="1630"/>
                  </a:lnTo>
                  <a:lnTo>
                    <a:pt x="2189" y="1603"/>
                  </a:lnTo>
                  <a:lnTo>
                    <a:pt x="2188" y="1575"/>
                  </a:lnTo>
                  <a:lnTo>
                    <a:pt x="2188" y="1547"/>
                  </a:lnTo>
                  <a:lnTo>
                    <a:pt x="2188" y="1043"/>
                  </a:lnTo>
                  <a:lnTo>
                    <a:pt x="2021" y="1043"/>
                  </a:lnTo>
                  <a:lnTo>
                    <a:pt x="2021" y="842"/>
                  </a:lnTo>
                  <a:lnTo>
                    <a:pt x="2188" y="842"/>
                  </a:lnTo>
                  <a:lnTo>
                    <a:pt x="2188" y="526"/>
                  </a:lnTo>
                  <a:lnTo>
                    <a:pt x="2423" y="526"/>
                  </a:lnTo>
                  <a:lnTo>
                    <a:pt x="2423" y="842"/>
                  </a:lnTo>
                  <a:lnTo>
                    <a:pt x="2724" y="842"/>
                  </a:lnTo>
                  <a:lnTo>
                    <a:pt x="2724" y="1043"/>
                  </a:lnTo>
                  <a:close/>
                  <a:moveTo>
                    <a:pt x="998" y="1641"/>
                  </a:moveTo>
                  <a:lnTo>
                    <a:pt x="1007" y="1656"/>
                  </a:lnTo>
                  <a:lnTo>
                    <a:pt x="1012" y="1663"/>
                  </a:lnTo>
                  <a:lnTo>
                    <a:pt x="1018" y="1670"/>
                  </a:lnTo>
                  <a:lnTo>
                    <a:pt x="1029" y="1683"/>
                  </a:lnTo>
                  <a:lnTo>
                    <a:pt x="1043" y="1696"/>
                  </a:lnTo>
                  <a:lnTo>
                    <a:pt x="1056" y="1707"/>
                  </a:lnTo>
                  <a:lnTo>
                    <a:pt x="1072" y="1718"/>
                  </a:lnTo>
                  <a:lnTo>
                    <a:pt x="1088" y="1727"/>
                  </a:lnTo>
                  <a:lnTo>
                    <a:pt x="1097" y="1732"/>
                  </a:lnTo>
                  <a:lnTo>
                    <a:pt x="1105" y="1736"/>
                  </a:lnTo>
                  <a:lnTo>
                    <a:pt x="1123" y="1743"/>
                  </a:lnTo>
                  <a:lnTo>
                    <a:pt x="1143" y="1750"/>
                  </a:lnTo>
                  <a:lnTo>
                    <a:pt x="1153" y="1753"/>
                  </a:lnTo>
                  <a:lnTo>
                    <a:pt x="1163" y="1755"/>
                  </a:lnTo>
                  <a:lnTo>
                    <a:pt x="1185" y="1760"/>
                  </a:lnTo>
                  <a:lnTo>
                    <a:pt x="1195" y="1762"/>
                  </a:lnTo>
                  <a:lnTo>
                    <a:pt x="1207" y="1763"/>
                  </a:lnTo>
                  <a:lnTo>
                    <a:pt x="1218" y="1764"/>
                  </a:lnTo>
                  <a:lnTo>
                    <a:pt x="1230" y="1765"/>
                  </a:lnTo>
                  <a:lnTo>
                    <a:pt x="1254" y="1768"/>
                  </a:lnTo>
                  <a:lnTo>
                    <a:pt x="1280" y="1768"/>
                  </a:lnTo>
                  <a:lnTo>
                    <a:pt x="1306" y="1768"/>
                  </a:lnTo>
                  <a:lnTo>
                    <a:pt x="1330" y="1765"/>
                  </a:lnTo>
                  <a:lnTo>
                    <a:pt x="1342" y="1764"/>
                  </a:lnTo>
                  <a:lnTo>
                    <a:pt x="1353" y="1763"/>
                  </a:lnTo>
                  <a:lnTo>
                    <a:pt x="1376" y="1760"/>
                  </a:lnTo>
                  <a:lnTo>
                    <a:pt x="1397" y="1755"/>
                  </a:lnTo>
                  <a:lnTo>
                    <a:pt x="1418" y="1750"/>
                  </a:lnTo>
                  <a:lnTo>
                    <a:pt x="1428" y="1747"/>
                  </a:lnTo>
                  <a:lnTo>
                    <a:pt x="1437" y="1744"/>
                  </a:lnTo>
                  <a:lnTo>
                    <a:pt x="1455" y="1736"/>
                  </a:lnTo>
                  <a:lnTo>
                    <a:pt x="1464" y="1733"/>
                  </a:lnTo>
                  <a:lnTo>
                    <a:pt x="1473" y="1728"/>
                  </a:lnTo>
                  <a:lnTo>
                    <a:pt x="1481" y="1724"/>
                  </a:lnTo>
                  <a:lnTo>
                    <a:pt x="1489" y="1719"/>
                  </a:lnTo>
                  <a:lnTo>
                    <a:pt x="1503" y="1708"/>
                  </a:lnTo>
                  <a:lnTo>
                    <a:pt x="1510" y="1703"/>
                  </a:lnTo>
                  <a:lnTo>
                    <a:pt x="1517" y="1697"/>
                  </a:lnTo>
                  <a:lnTo>
                    <a:pt x="1530" y="1685"/>
                  </a:lnTo>
                  <a:lnTo>
                    <a:pt x="1536" y="1679"/>
                  </a:lnTo>
                  <a:lnTo>
                    <a:pt x="1541" y="1672"/>
                  </a:lnTo>
                  <a:lnTo>
                    <a:pt x="1553" y="1657"/>
                  </a:lnTo>
                  <a:lnTo>
                    <a:pt x="1562" y="1643"/>
                  </a:lnTo>
                  <a:lnTo>
                    <a:pt x="1571" y="1626"/>
                  </a:lnTo>
                  <a:lnTo>
                    <a:pt x="1579" y="1609"/>
                  </a:lnTo>
                  <a:lnTo>
                    <a:pt x="1583" y="1599"/>
                  </a:lnTo>
                  <a:lnTo>
                    <a:pt x="1587" y="1590"/>
                  </a:lnTo>
                  <a:lnTo>
                    <a:pt x="1594" y="1570"/>
                  </a:lnTo>
                  <a:lnTo>
                    <a:pt x="1600" y="1547"/>
                  </a:lnTo>
                  <a:lnTo>
                    <a:pt x="1603" y="1536"/>
                  </a:lnTo>
                  <a:lnTo>
                    <a:pt x="1607" y="1525"/>
                  </a:lnTo>
                  <a:lnTo>
                    <a:pt x="1612" y="1500"/>
                  </a:lnTo>
                  <a:lnTo>
                    <a:pt x="1617" y="1474"/>
                  </a:lnTo>
                  <a:lnTo>
                    <a:pt x="1621" y="1447"/>
                  </a:lnTo>
                  <a:lnTo>
                    <a:pt x="1625" y="1419"/>
                  </a:lnTo>
                  <a:lnTo>
                    <a:pt x="1628" y="1389"/>
                  </a:lnTo>
                  <a:lnTo>
                    <a:pt x="1630" y="1359"/>
                  </a:lnTo>
                  <a:lnTo>
                    <a:pt x="1633" y="1326"/>
                  </a:lnTo>
                  <a:lnTo>
                    <a:pt x="1634" y="1292"/>
                  </a:lnTo>
                  <a:lnTo>
                    <a:pt x="1635" y="1256"/>
                  </a:lnTo>
                  <a:lnTo>
                    <a:pt x="1635" y="1220"/>
                  </a:lnTo>
                  <a:lnTo>
                    <a:pt x="1635" y="1183"/>
                  </a:lnTo>
                  <a:lnTo>
                    <a:pt x="1634" y="1148"/>
                  </a:lnTo>
                  <a:lnTo>
                    <a:pt x="1633" y="1115"/>
                  </a:lnTo>
                  <a:lnTo>
                    <a:pt x="1630" y="1081"/>
                  </a:lnTo>
                  <a:lnTo>
                    <a:pt x="1628" y="1050"/>
                  </a:lnTo>
                  <a:lnTo>
                    <a:pt x="1625" y="1020"/>
                  </a:lnTo>
                  <a:lnTo>
                    <a:pt x="1620" y="991"/>
                  </a:lnTo>
                  <a:lnTo>
                    <a:pt x="1616" y="963"/>
                  </a:lnTo>
                  <a:lnTo>
                    <a:pt x="1611" y="937"/>
                  </a:lnTo>
                  <a:lnTo>
                    <a:pt x="1606" y="911"/>
                  </a:lnTo>
                  <a:lnTo>
                    <a:pt x="1600" y="888"/>
                  </a:lnTo>
                  <a:lnTo>
                    <a:pt x="1593" y="865"/>
                  </a:lnTo>
                  <a:lnTo>
                    <a:pt x="1585" y="844"/>
                  </a:lnTo>
                  <a:lnTo>
                    <a:pt x="1578" y="824"/>
                  </a:lnTo>
                  <a:lnTo>
                    <a:pt x="1568" y="806"/>
                  </a:lnTo>
                  <a:lnTo>
                    <a:pt x="1559" y="788"/>
                  </a:lnTo>
                  <a:lnTo>
                    <a:pt x="1550" y="772"/>
                  </a:lnTo>
                  <a:lnTo>
                    <a:pt x="1545" y="764"/>
                  </a:lnTo>
                  <a:lnTo>
                    <a:pt x="1539" y="756"/>
                  </a:lnTo>
                  <a:lnTo>
                    <a:pt x="1527" y="742"/>
                  </a:lnTo>
                  <a:lnTo>
                    <a:pt x="1514" y="729"/>
                  </a:lnTo>
                  <a:lnTo>
                    <a:pt x="1508" y="723"/>
                  </a:lnTo>
                  <a:lnTo>
                    <a:pt x="1500" y="717"/>
                  </a:lnTo>
                  <a:lnTo>
                    <a:pt x="1493" y="711"/>
                  </a:lnTo>
                  <a:lnTo>
                    <a:pt x="1485" y="706"/>
                  </a:lnTo>
                  <a:lnTo>
                    <a:pt x="1469" y="696"/>
                  </a:lnTo>
                  <a:lnTo>
                    <a:pt x="1453" y="687"/>
                  </a:lnTo>
                  <a:lnTo>
                    <a:pt x="1435" y="679"/>
                  </a:lnTo>
                  <a:lnTo>
                    <a:pt x="1425" y="675"/>
                  </a:lnTo>
                  <a:lnTo>
                    <a:pt x="1415" y="672"/>
                  </a:lnTo>
                  <a:lnTo>
                    <a:pt x="1395" y="666"/>
                  </a:lnTo>
                  <a:lnTo>
                    <a:pt x="1375" y="662"/>
                  </a:lnTo>
                  <a:lnTo>
                    <a:pt x="1352" y="657"/>
                  </a:lnTo>
                  <a:lnTo>
                    <a:pt x="1341" y="656"/>
                  </a:lnTo>
                  <a:lnTo>
                    <a:pt x="1330" y="655"/>
                  </a:lnTo>
                  <a:lnTo>
                    <a:pt x="1305" y="654"/>
                  </a:lnTo>
                  <a:lnTo>
                    <a:pt x="1280" y="653"/>
                  </a:lnTo>
                  <a:lnTo>
                    <a:pt x="1255" y="654"/>
                  </a:lnTo>
                  <a:lnTo>
                    <a:pt x="1243" y="654"/>
                  </a:lnTo>
                  <a:lnTo>
                    <a:pt x="1231" y="655"/>
                  </a:lnTo>
                  <a:lnTo>
                    <a:pt x="1219" y="656"/>
                  </a:lnTo>
                  <a:lnTo>
                    <a:pt x="1208" y="657"/>
                  </a:lnTo>
                  <a:lnTo>
                    <a:pt x="1186" y="662"/>
                  </a:lnTo>
                  <a:lnTo>
                    <a:pt x="1165" y="666"/>
                  </a:lnTo>
                  <a:lnTo>
                    <a:pt x="1154" y="669"/>
                  </a:lnTo>
                  <a:lnTo>
                    <a:pt x="1145" y="672"/>
                  </a:lnTo>
                  <a:lnTo>
                    <a:pt x="1126" y="679"/>
                  </a:lnTo>
                  <a:lnTo>
                    <a:pt x="1108" y="687"/>
                  </a:lnTo>
                  <a:lnTo>
                    <a:pt x="1091" y="696"/>
                  </a:lnTo>
                  <a:lnTo>
                    <a:pt x="1082" y="700"/>
                  </a:lnTo>
                  <a:lnTo>
                    <a:pt x="1074" y="706"/>
                  </a:lnTo>
                  <a:lnTo>
                    <a:pt x="1060" y="717"/>
                  </a:lnTo>
                  <a:lnTo>
                    <a:pt x="1046" y="729"/>
                  </a:lnTo>
                  <a:lnTo>
                    <a:pt x="1033" y="742"/>
                  </a:lnTo>
                  <a:lnTo>
                    <a:pt x="1026" y="748"/>
                  </a:lnTo>
                  <a:lnTo>
                    <a:pt x="1020" y="756"/>
                  </a:lnTo>
                  <a:lnTo>
                    <a:pt x="1015" y="764"/>
                  </a:lnTo>
                  <a:lnTo>
                    <a:pt x="1009" y="772"/>
                  </a:lnTo>
                  <a:lnTo>
                    <a:pt x="1000" y="788"/>
                  </a:lnTo>
                  <a:lnTo>
                    <a:pt x="990" y="806"/>
                  </a:lnTo>
                  <a:lnTo>
                    <a:pt x="985" y="815"/>
                  </a:lnTo>
                  <a:lnTo>
                    <a:pt x="982" y="824"/>
                  </a:lnTo>
                  <a:lnTo>
                    <a:pt x="974" y="844"/>
                  </a:lnTo>
                  <a:lnTo>
                    <a:pt x="966" y="865"/>
                  </a:lnTo>
                  <a:lnTo>
                    <a:pt x="959" y="888"/>
                  </a:lnTo>
                  <a:lnTo>
                    <a:pt x="953" y="911"/>
                  </a:lnTo>
                  <a:lnTo>
                    <a:pt x="947" y="936"/>
                  </a:lnTo>
                  <a:lnTo>
                    <a:pt x="942" y="963"/>
                  </a:lnTo>
                  <a:lnTo>
                    <a:pt x="938" y="990"/>
                  </a:lnTo>
                  <a:lnTo>
                    <a:pt x="933" y="1019"/>
                  </a:lnTo>
                  <a:lnTo>
                    <a:pt x="930" y="1048"/>
                  </a:lnTo>
                  <a:lnTo>
                    <a:pt x="928" y="1080"/>
                  </a:lnTo>
                  <a:lnTo>
                    <a:pt x="926" y="1112"/>
                  </a:lnTo>
                  <a:lnTo>
                    <a:pt x="924" y="1146"/>
                  </a:lnTo>
                  <a:lnTo>
                    <a:pt x="923" y="1182"/>
                  </a:lnTo>
                  <a:lnTo>
                    <a:pt x="923" y="1218"/>
                  </a:lnTo>
                  <a:lnTo>
                    <a:pt x="923" y="1254"/>
                  </a:lnTo>
                  <a:lnTo>
                    <a:pt x="924" y="1289"/>
                  </a:lnTo>
                  <a:lnTo>
                    <a:pt x="926" y="1323"/>
                  </a:lnTo>
                  <a:lnTo>
                    <a:pt x="928" y="1355"/>
                  </a:lnTo>
                  <a:lnTo>
                    <a:pt x="930" y="1387"/>
                  </a:lnTo>
                  <a:lnTo>
                    <a:pt x="933" y="1416"/>
                  </a:lnTo>
                  <a:lnTo>
                    <a:pt x="937" y="1444"/>
                  </a:lnTo>
                  <a:lnTo>
                    <a:pt x="941" y="1471"/>
                  </a:lnTo>
                  <a:lnTo>
                    <a:pt x="947" y="1497"/>
                  </a:lnTo>
                  <a:lnTo>
                    <a:pt x="953" y="1521"/>
                  </a:lnTo>
                  <a:lnTo>
                    <a:pt x="958" y="1545"/>
                  </a:lnTo>
                  <a:lnTo>
                    <a:pt x="962" y="1555"/>
                  </a:lnTo>
                  <a:lnTo>
                    <a:pt x="965" y="1566"/>
                  </a:lnTo>
                  <a:lnTo>
                    <a:pt x="972" y="1587"/>
                  </a:lnTo>
                  <a:lnTo>
                    <a:pt x="980" y="1606"/>
                  </a:lnTo>
                  <a:lnTo>
                    <a:pt x="989" y="1624"/>
                  </a:lnTo>
                  <a:lnTo>
                    <a:pt x="998" y="1641"/>
                  </a:lnTo>
                  <a:close/>
                  <a:moveTo>
                    <a:pt x="1280" y="1978"/>
                  </a:moveTo>
                  <a:lnTo>
                    <a:pt x="1259" y="1978"/>
                  </a:lnTo>
                  <a:lnTo>
                    <a:pt x="1239" y="1978"/>
                  </a:lnTo>
                  <a:lnTo>
                    <a:pt x="1218" y="1977"/>
                  </a:lnTo>
                  <a:lnTo>
                    <a:pt x="1198" y="1975"/>
                  </a:lnTo>
                  <a:lnTo>
                    <a:pt x="1179" y="1974"/>
                  </a:lnTo>
                  <a:lnTo>
                    <a:pt x="1160" y="1972"/>
                  </a:lnTo>
                  <a:lnTo>
                    <a:pt x="1142" y="1970"/>
                  </a:lnTo>
                  <a:lnTo>
                    <a:pt x="1124" y="1966"/>
                  </a:lnTo>
                  <a:lnTo>
                    <a:pt x="1106" y="1964"/>
                  </a:lnTo>
                  <a:lnTo>
                    <a:pt x="1088" y="1961"/>
                  </a:lnTo>
                  <a:lnTo>
                    <a:pt x="1071" y="1956"/>
                  </a:lnTo>
                  <a:lnTo>
                    <a:pt x="1054" y="1953"/>
                  </a:lnTo>
                  <a:lnTo>
                    <a:pt x="1038" y="1948"/>
                  </a:lnTo>
                  <a:lnTo>
                    <a:pt x="1022" y="1943"/>
                  </a:lnTo>
                  <a:lnTo>
                    <a:pt x="992" y="1933"/>
                  </a:lnTo>
                  <a:lnTo>
                    <a:pt x="963" y="1920"/>
                  </a:lnTo>
                  <a:lnTo>
                    <a:pt x="949" y="1914"/>
                  </a:lnTo>
                  <a:lnTo>
                    <a:pt x="936" y="1907"/>
                  </a:lnTo>
                  <a:lnTo>
                    <a:pt x="911" y="1892"/>
                  </a:lnTo>
                  <a:lnTo>
                    <a:pt x="899" y="1884"/>
                  </a:lnTo>
                  <a:lnTo>
                    <a:pt x="886" y="1875"/>
                  </a:lnTo>
                  <a:lnTo>
                    <a:pt x="875" y="1866"/>
                  </a:lnTo>
                  <a:lnTo>
                    <a:pt x="864" y="1857"/>
                  </a:lnTo>
                  <a:lnTo>
                    <a:pt x="853" y="1848"/>
                  </a:lnTo>
                  <a:lnTo>
                    <a:pt x="843" y="1838"/>
                  </a:lnTo>
                  <a:lnTo>
                    <a:pt x="833" y="1828"/>
                  </a:lnTo>
                  <a:lnTo>
                    <a:pt x="824" y="1818"/>
                  </a:lnTo>
                  <a:lnTo>
                    <a:pt x="815" y="1807"/>
                  </a:lnTo>
                  <a:lnTo>
                    <a:pt x="811" y="1801"/>
                  </a:lnTo>
                  <a:lnTo>
                    <a:pt x="806" y="1796"/>
                  </a:lnTo>
                  <a:lnTo>
                    <a:pt x="798" y="1784"/>
                  </a:lnTo>
                  <a:lnTo>
                    <a:pt x="790" y="1772"/>
                  </a:lnTo>
                  <a:lnTo>
                    <a:pt x="783" y="1760"/>
                  </a:lnTo>
                  <a:lnTo>
                    <a:pt x="776" y="1747"/>
                  </a:lnTo>
                  <a:lnTo>
                    <a:pt x="761" y="1720"/>
                  </a:lnTo>
                  <a:lnTo>
                    <a:pt x="754" y="1706"/>
                  </a:lnTo>
                  <a:lnTo>
                    <a:pt x="748" y="1691"/>
                  </a:lnTo>
                  <a:lnTo>
                    <a:pt x="736" y="1661"/>
                  </a:lnTo>
                  <a:lnTo>
                    <a:pt x="731" y="1645"/>
                  </a:lnTo>
                  <a:lnTo>
                    <a:pt x="725" y="1629"/>
                  </a:lnTo>
                  <a:lnTo>
                    <a:pt x="715" y="1596"/>
                  </a:lnTo>
                  <a:lnTo>
                    <a:pt x="706" y="1561"/>
                  </a:lnTo>
                  <a:lnTo>
                    <a:pt x="698" y="1524"/>
                  </a:lnTo>
                  <a:lnTo>
                    <a:pt x="695" y="1505"/>
                  </a:lnTo>
                  <a:lnTo>
                    <a:pt x="691" y="1484"/>
                  </a:lnTo>
                  <a:lnTo>
                    <a:pt x="686" y="1445"/>
                  </a:lnTo>
                  <a:lnTo>
                    <a:pt x="681" y="1402"/>
                  </a:lnTo>
                  <a:lnTo>
                    <a:pt x="678" y="1360"/>
                  </a:lnTo>
                  <a:lnTo>
                    <a:pt x="676" y="1337"/>
                  </a:lnTo>
                  <a:lnTo>
                    <a:pt x="674" y="1315"/>
                  </a:lnTo>
                  <a:lnTo>
                    <a:pt x="673" y="1267"/>
                  </a:lnTo>
                  <a:lnTo>
                    <a:pt x="673" y="1219"/>
                  </a:lnTo>
                  <a:lnTo>
                    <a:pt x="673" y="1171"/>
                  </a:lnTo>
                  <a:lnTo>
                    <a:pt x="674" y="1147"/>
                  </a:lnTo>
                  <a:lnTo>
                    <a:pt x="674" y="1124"/>
                  </a:lnTo>
                  <a:lnTo>
                    <a:pt x="678" y="1079"/>
                  </a:lnTo>
                  <a:lnTo>
                    <a:pt x="681" y="1035"/>
                  </a:lnTo>
                  <a:lnTo>
                    <a:pt x="686" y="992"/>
                  </a:lnTo>
                  <a:lnTo>
                    <a:pt x="689" y="972"/>
                  </a:lnTo>
                  <a:lnTo>
                    <a:pt x="692" y="952"/>
                  </a:lnTo>
                  <a:lnTo>
                    <a:pt x="699" y="912"/>
                  </a:lnTo>
                  <a:lnTo>
                    <a:pt x="707" y="875"/>
                  </a:lnTo>
                  <a:lnTo>
                    <a:pt x="716" y="839"/>
                  </a:lnTo>
                  <a:lnTo>
                    <a:pt x="721" y="823"/>
                  </a:lnTo>
                  <a:lnTo>
                    <a:pt x="726" y="806"/>
                  </a:lnTo>
                  <a:lnTo>
                    <a:pt x="738" y="773"/>
                  </a:lnTo>
                  <a:lnTo>
                    <a:pt x="743" y="757"/>
                  </a:lnTo>
                  <a:lnTo>
                    <a:pt x="750" y="742"/>
                  </a:lnTo>
                  <a:lnTo>
                    <a:pt x="762" y="712"/>
                  </a:lnTo>
                  <a:lnTo>
                    <a:pt x="770" y="698"/>
                  </a:lnTo>
                  <a:lnTo>
                    <a:pt x="777" y="684"/>
                  </a:lnTo>
                  <a:lnTo>
                    <a:pt x="793" y="658"/>
                  </a:lnTo>
                  <a:lnTo>
                    <a:pt x="801" y="646"/>
                  </a:lnTo>
                  <a:lnTo>
                    <a:pt x="808" y="634"/>
                  </a:lnTo>
                  <a:lnTo>
                    <a:pt x="817" y="621"/>
                  </a:lnTo>
                  <a:lnTo>
                    <a:pt x="826" y="610"/>
                  </a:lnTo>
                  <a:lnTo>
                    <a:pt x="837" y="599"/>
                  </a:lnTo>
                  <a:lnTo>
                    <a:pt x="846" y="589"/>
                  </a:lnTo>
                  <a:lnTo>
                    <a:pt x="856" y="579"/>
                  </a:lnTo>
                  <a:lnTo>
                    <a:pt x="867" y="569"/>
                  </a:lnTo>
                  <a:lnTo>
                    <a:pt x="878" y="558"/>
                  </a:lnTo>
                  <a:lnTo>
                    <a:pt x="890" y="549"/>
                  </a:lnTo>
                  <a:lnTo>
                    <a:pt x="901" y="542"/>
                  </a:lnTo>
                  <a:lnTo>
                    <a:pt x="913" y="533"/>
                  </a:lnTo>
                  <a:lnTo>
                    <a:pt x="939" y="517"/>
                  </a:lnTo>
                  <a:lnTo>
                    <a:pt x="953" y="510"/>
                  </a:lnTo>
                  <a:lnTo>
                    <a:pt x="966" y="502"/>
                  </a:lnTo>
                  <a:lnTo>
                    <a:pt x="981" y="497"/>
                  </a:lnTo>
                  <a:lnTo>
                    <a:pt x="994" y="490"/>
                  </a:lnTo>
                  <a:lnTo>
                    <a:pt x="1025" y="479"/>
                  </a:lnTo>
                  <a:lnTo>
                    <a:pt x="1057" y="470"/>
                  </a:lnTo>
                  <a:lnTo>
                    <a:pt x="1073" y="465"/>
                  </a:lnTo>
                  <a:lnTo>
                    <a:pt x="1090" y="461"/>
                  </a:lnTo>
                  <a:lnTo>
                    <a:pt x="1107" y="457"/>
                  </a:lnTo>
                  <a:lnTo>
                    <a:pt x="1125" y="454"/>
                  </a:lnTo>
                  <a:lnTo>
                    <a:pt x="1162" y="449"/>
                  </a:lnTo>
                  <a:lnTo>
                    <a:pt x="1180" y="447"/>
                  </a:lnTo>
                  <a:lnTo>
                    <a:pt x="1199" y="445"/>
                  </a:lnTo>
                  <a:lnTo>
                    <a:pt x="1219" y="444"/>
                  </a:lnTo>
                  <a:lnTo>
                    <a:pt x="1239" y="443"/>
                  </a:lnTo>
                  <a:lnTo>
                    <a:pt x="1260" y="443"/>
                  </a:lnTo>
                  <a:lnTo>
                    <a:pt x="1280" y="443"/>
                  </a:lnTo>
                  <a:lnTo>
                    <a:pt x="1301" y="443"/>
                  </a:lnTo>
                  <a:lnTo>
                    <a:pt x="1321" y="443"/>
                  </a:lnTo>
                  <a:lnTo>
                    <a:pt x="1341" y="444"/>
                  </a:lnTo>
                  <a:lnTo>
                    <a:pt x="1361" y="445"/>
                  </a:lnTo>
                  <a:lnTo>
                    <a:pt x="1398" y="449"/>
                  </a:lnTo>
                  <a:lnTo>
                    <a:pt x="1418" y="452"/>
                  </a:lnTo>
                  <a:lnTo>
                    <a:pt x="1436" y="454"/>
                  </a:lnTo>
                  <a:lnTo>
                    <a:pt x="1453" y="457"/>
                  </a:lnTo>
                  <a:lnTo>
                    <a:pt x="1471" y="461"/>
                  </a:lnTo>
                  <a:lnTo>
                    <a:pt x="1503" y="469"/>
                  </a:lnTo>
                  <a:lnTo>
                    <a:pt x="1535" y="479"/>
                  </a:lnTo>
                  <a:lnTo>
                    <a:pt x="1550" y="484"/>
                  </a:lnTo>
                  <a:lnTo>
                    <a:pt x="1565" y="490"/>
                  </a:lnTo>
                  <a:lnTo>
                    <a:pt x="1580" y="496"/>
                  </a:lnTo>
                  <a:lnTo>
                    <a:pt x="1594" y="502"/>
                  </a:lnTo>
                  <a:lnTo>
                    <a:pt x="1621" y="517"/>
                  </a:lnTo>
                  <a:lnTo>
                    <a:pt x="1634" y="524"/>
                  </a:lnTo>
                  <a:lnTo>
                    <a:pt x="1646" y="533"/>
                  </a:lnTo>
                  <a:lnTo>
                    <a:pt x="1659" y="540"/>
                  </a:lnTo>
                  <a:lnTo>
                    <a:pt x="1670" y="549"/>
                  </a:lnTo>
                  <a:lnTo>
                    <a:pt x="1682" y="558"/>
                  </a:lnTo>
                  <a:lnTo>
                    <a:pt x="1692" y="567"/>
                  </a:lnTo>
                  <a:lnTo>
                    <a:pt x="1704" y="578"/>
                  </a:lnTo>
                  <a:lnTo>
                    <a:pt x="1714" y="588"/>
                  </a:lnTo>
                  <a:lnTo>
                    <a:pt x="1723" y="599"/>
                  </a:lnTo>
                  <a:lnTo>
                    <a:pt x="1733" y="609"/>
                  </a:lnTo>
                  <a:lnTo>
                    <a:pt x="1742" y="620"/>
                  </a:lnTo>
                  <a:lnTo>
                    <a:pt x="1751" y="633"/>
                  </a:lnTo>
                  <a:lnTo>
                    <a:pt x="1767" y="657"/>
                  </a:lnTo>
                  <a:lnTo>
                    <a:pt x="1775" y="670"/>
                  </a:lnTo>
                  <a:lnTo>
                    <a:pt x="1782" y="683"/>
                  </a:lnTo>
                  <a:lnTo>
                    <a:pt x="1796" y="711"/>
                  </a:lnTo>
                  <a:lnTo>
                    <a:pt x="1809" y="740"/>
                  </a:lnTo>
                  <a:lnTo>
                    <a:pt x="1822" y="771"/>
                  </a:lnTo>
                  <a:lnTo>
                    <a:pt x="1827" y="788"/>
                  </a:lnTo>
                  <a:lnTo>
                    <a:pt x="1833" y="803"/>
                  </a:lnTo>
                  <a:lnTo>
                    <a:pt x="1842" y="838"/>
                  </a:lnTo>
                  <a:lnTo>
                    <a:pt x="1851" y="874"/>
                  </a:lnTo>
                  <a:lnTo>
                    <a:pt x="1859" y="911"/>
                  </a:lnTo>
                  <a:lnTo>
                    <a:pt x="1864" y="930"/>
                  </a:lnTo>
                  <a:lnTo>
                    <a:pt x="1867" y="951"/>
                  </a:lnTo>
                  <a:lnTo>
                    <a:pt x="1873" y="991"/>
                  </a:lnTo>
                  <a:lnTo>
                    <a:pt x="1877" y="1033"/>
                  </a:lnTo>
                  <a:lnTo>
                    <a:pt x="1880" y="1076"/>
                  </a:lnTo>
                  <a:lnTo>
                    <a:pt x="1882" y="1099"/>
                  </a:lnTo>
                  <a:lnTo>
                    <a:pt x="1884" y="1123"/>
                  </a:lnTo>
                  <a:lnTo>
                    <a:pt x="1885" y="1170"/>
                  </a:lnTo>
                  <a:lnTo>
                    <a:pt x="1885" y="1218"/>
                  </a:lnTo>
                  <a:lnTo>
                    <a:pt x="1885" y="1250"/>
                  </a:lnTo>
                  <a:lnTo>
                    <a:pt x="1885" y="1281"/>
                  </a:lnTo>
                  <a:lnTo>
                    <a:pt x="1884" y="1312"/>
                  </a:lnTo>
                  <a:lnTo>
                    <a:pt x="1882" y="1342"/>
                  </a:lnTo>
                  <a:lnTo>
                    <a:pt x="1880" y="1371"/>
                  </a:lnTo>
                  <a:lnTo>
                    <a:pt x="1877" y="1399"/>
                  </a:lnTo>
                  <a:lnTo>
                    <a:pt x="1875" y="1427"/>
                  </a:lnTo>
                  <a:lnTo>
                    <a:pt x="1874" y="1441"/>
                  </a:lnTo>
                  <a:lnTo>
                    <a:pt x="1871" y="1454"/>
                  </a:lnTo>
                  <a:lnTo>
                    <a:pt x="1868" y="1480"/>
                  </a:lnTo>
                  <a:lnTo>
                    <a:pt x="1864" y="1505"/>
                  </a:lnTo>
                  <a:lnTo>
                    <a:pt x="1859" y="1529"/>
                  </a:lnTo>
                  <a:lnTo>
                    <a:pt x="1854" y="1553"/>
                  </a:lnTo>
                  <a:lnTo>
                    <a:pt x="1849" y="1575"/>
                  </a:lnTo>
                  <a:lnTo>
                    <a:pt x="1843" y="1598"/>
                  </a:lnTo>
                  <a:lnTo>
                    <a:pt x="1836" y="1619"/>
                  </a:lnTo>
                  <a:lnTo>
                    <a:pt x="1830" y="1639"/>
                  </a:lnTo>
                  <a:lnTo>
                    <a:pt x="1823" y="1659"/>
                  </a:lnTo>
                  <a:lnTo>
                    <a:pt x="1815" y="1679"/>
                  </a:lnTo>
                  <a:lnTo>
                    <a:pt x="1811" y="1688"/>
                  </a:lnTo>
                  <a:lnTo>
                    <a:pt x="1806" y="1697"/>
                  </a:lnTo>
                  <a:lnTo>
                    <a:pt x="1798" y="1715"/>
                  </a:lnTo>
                  <a:lnTo>
                    <a:pt x="1788" y="1733"/>
                  </a:lnTo>
                  <a:lnTo>
                    <a:pt x="1778" y="1750"/>
                  </a:lnTo>
                  <a:lnTo>
                    <a:pt x="1768" y="1765"/>
                  </a:lnTo>
                  <a:lnTo>
                    <a:pt x="1757" y="1781"/>
                  </a:lnTo>
                  <a:lnTo>
                    <a:pt x="1745" y="1796"/>
                  </a:lnTo>
                  <a:lnTo>
                    <a:pt x="1733" y="1810"/>
                  </a:lnTo>
                  <a:lnTo>
                    <a:pt x="1721" y="1825"/>
                  </a:lnTo>
                  <a:lnTo>
                    <a:pt x="1707" y="1837"/>
                  </a:lnTo>
                  <a:lnTo>
                    <a:pt x="1693" y="1851"/>
                  </a:lnTo>
                  <a:lnTo>
                    <a:pt x="1679" y="1862"/>
                  </a:lnTo>
                  <a:lnTo>
                    <a:pt x="1663" y="1874"/>
                  </a:lnTo>
                  <a:lnTo>
                    <a:pt x="1648" y="1884"/>
                  </a:lnTo>
                  <a:lnTo>
                    <a:pt x="1831" y="2178"/>
                  </a:lnTo>
                  <a:lnTo>
                    <a:pt x="1607" y="2282"/>
                  </a:lnTo>
                  <a:lnTo>
                    <a:pt x="1413" y="1965"/>
                  </a:lnTo>
                  <a:lnTo>
                    <a:pt x="1402" y="1969"/>
                  </a:lnTo>
                  <a:lnTo>
                    <a:pt x="1396" y="1970"/>
                  </a:lnTo>
                  <a:lnTo>
                    <a:pt x="1389" y="1971"/>
                  </a:lnTo>
                  <a:lnTo>
                    <a:pt x="1375" y="1973"/>
                  </a:lnTo>
                  <a:lnTo>
                    <a:pt x="1359" y="1975"/>
                  </a:lnTo>
                  <a:lnTo>
                    <a:pt x="1342" y="1977"/>
                  </a:lnTo>
                  <a:lnTo>
                    <a:pt x="1323" y="1978"/>
                  </a:lnTo>
                  <a:lnTo>
                    <a:pt x="1303" y="1978"/>
                  </a:lnTo>
                  <a:lnTo>
                    <a:pt x="1280" y="1978"/>
                  </a:lnTo>
                  <a:close/>
                  <a:moveTo>
                    <a:pt x="3107" y="0"/>
                  </a:moveTo>
                  <a:lnTo>
                    <a:pt x="2987" y="0"/>
                  </a:lnTo>
                  <a:lnTo>
                    <a:pt x="2359" y="0"/>
                  </a:lnTo>
                  <a:lnTo>
                    <a:pt x="1732" y="0"/>
                  </a:lnTo>
                  <a:lnTo>
                    <a:pt x="1103" y="0"/>
                  </a:lnTo>
                  <a:lnTo>
                    <a:pt x="476" y="0"/>
                  </a:lnTo>
                  <a:lnTo>
                    <a:pt x="0" y="475"/>
                  </a:lnTo>
                  <a:lnTo>
                    <a:pt x="0" y="1271"/>
                  </a:lnTo>
                  <a:lnTo>
                    <a:pt x="0" y="2066"/>
                  </a:lnTo>
                  <a:lnTo>
                    <a:pt x="0" y="2197"/>
                  </a:lnTo>
                  <a:lnTo>
                    <a:pt x="0" y="2526"/>
                  </a:lnTo>
                  <a:lnTo>
                    <a:pt x="330" y="2526"/>
                  </a:lnTo>
                  <a:lnTo>
                    <a:pt x="450" y="2526"/>
                  </a:lnTo>
                  <a:lnTo>
                    <a:pt x="1078" y="2526"/>
                  </a:lnTo>
                  <a:lnTo>
                    <a:pt x="1706" y="2526"/>
                  </a:lnTo>
                  <a:lnTo>
                    <a:pt x="2333" y="2526"/>
                  </a:lnTo>
                  <a:lnTo>
                    <a:pt x="2961" y="2526"/>
                  </a:lnTo>
                  <a:lnTo>
                    <a:pt x="3438" y="2051"/>
                  </a:lnTo>
                  <a:lnTo>
                    <a:pt x="3438" y="1255"/>
                  </a:lnTo>
                  <a:lnTo>
                    <a:pt x="3438" y="460"/>
                  </a:lnTo>
                  <a:lnTo>
                    <a:pt x="3438" y="329"/>
                  </a:lnTo>
                  <a:lnTo>
                    <a:pt x="3438" y="0"/>
                  </a:lnTo>
                  <a:lnTo>
                    <a:pt x="3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4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550862" y="5157787"/>
            <a:ext cx="3528914" cy="863501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3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</a:defRPr>
            </a:lvl2pPr>
            <a:lvl3pPr marL="182563" indent="-182563"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No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4367808" y="5157787"/>
            <a:ext cx="3456383" cy="863501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3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</a:defRPr>
            </a:lvl2pPr>
            <a:lvl3pPr marL="182563" indent="-182563"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No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8112224" y="5157787"/>
            <a:ext cx="3528913" cy="863501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3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</a:defRPr>
            </a:lvl2pPr>
            <a:lvl3pPr marL="182563" indent="-182563"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No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17342866"/>
      </p:ext>
    </p:extLst>
  </p:cSld>
  <p:clrMapOvr>
    <a:masterClrMapping/>
  </p:clrMapOvr>
  <p:transition spd="med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/ Client Mosa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2A315-51A6-420B-B374-DD5CD2EE0B02}" type="datetime3">
              <a:rPr lang="en-US" smtClean="0"/>
              <a:t>21 June 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18"/>
          <p:cNvSpPr>
            <a:spLocks noGrp="1"/>
          </p:cNvSpPr>
          <p:nvPr>
            <p:ph type="pic" sz="quarter" idx="13" hasCustomPrompt="1"/>
          </p:nvPr>
        </p:nvSpPr>
        <p:spPr>
          <a:xfrm>
            <a:off x="550863" y="1844675"/>
            <a:ext cx="2665412" cy="1368295"/>
          </a:xfrm>
          <a:prstGeom prst="snip2DiagRect">
            <a:avLst>
              <a:gd name="adj1" fmla="val 9112"/>
              <a:gd name="adj2" fmla="val 0"/>
            </a:avLst>
          </a:prstGeom>
          <a:noFill/>
        </p:spPr>
        <p:txBody>
          <a:bodyPr/>
          <a:lstStyle>
            <a:lvl1pPr marL="0" indent="0">
              <a:buFontTx/>
              <a:buNone/>
              <a:defRPr sz="1200" baseline="0"/>
            </a:lvl1pPr>
          </a:lstStyle>
          <a:p>
            <a:r>
              <a:rPr lang="fi-FI"/>
              <a:t>Click icon to add Picture</a:t>
            </a:r>
          </a:p>
        </p:txBody>
      </p:sp>
      <p:sp>
        <p:nvSpPr>
          <p:cNvPr id="7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550863" y="3356990"/>
            <a:ext cx="2665412" cy="1368190"/>
          </a:xfrm>
          <a:prstGeom prst="snip2DiagRect">
            <a:avLst>
              <a:gd name="adj1" fmla="val 9112"/>
              <a:gd name="adj2" fmla="val 0"/>
            </a:avLst>
          </a:prstGeom>
          <a:noFill/>
        </p:spPr>
        <p:txBody>
          <a:bodyPr/>
          <a:lstStyle>
            <a:lvl1pPr marL="0" indent="0">
              <a:buFontTx/>
              <a:buNone/>
              <a:defRPr sz="1200" baseline="0"/>
            </a:lvl1pPr>
          </a:lstStyle>
          <a:p>
            <a:r>
              <a:rPr lang="fi-FI"/>
              <a:t>Click icon to add Picture</a:t>
            </a:r>
          </a:p>
        </p:txBody>
      </p:sp>
      <p:sp>
        <p:nvSpPr>
          <p:cNvPr id="8" name="Picture Placeholder 18"/>
          <p:cNvSpPr>
            <a:spLocks noGrp="1"/>
          </p:cNvSpPr>
          <p:nvPr>
            <p:ph type="pic" sz="quarter" idx="15" hasCustomPrompt="1"/>
          </p:nvPr>
        </p:nvSpPr>
        <p:spPr>
          <a:xfrm>
            <a:off x="550863" y="4869200"/>
            <a:ext cx="2665412" cy="1296650"/>
          </a:xfrm>
          <a:prstGeom prst="snip2DiagRect">
            <a:avLst>
              <a:gd name="adj1" fmla="val 9112"/>
              <a:gd name="adj2" fmla="val 0"/>
            </a:avLst>
          </a:prstGeom>
          <a:noFill/>
        </p:spPr>
        <p:txBody>
          <a:bodyPr/>
          <a:lstStyle>
            <a:lvl1pPr marL="0" indent="0">
              <a:buFontTx/>
              <a:buNone/>
              <a:defRPr sz="1200" baseline="0"/>
            </a:lvl1pPr>
          </a:lstStyle>
          <a:p>
            <a:r>
              <a:rPr lang="fi-FI"/>
              <a:t>Click icon to add Picture</a:t>
            </a:r>
          </a:p>
        </p:txBody>
      </p:sp>
      <p:sp>
        <p:nvSpPr>
          <p:cNvPr id="9" name="Picture Placeholder 18"/>
          <p:cNvSpPr>
            <a:spLocks noGrp="1"/>
          </p:cNvSpPr>
          <p:nvPr>
            <p:ph type="pic" sz="quarter" idx="16" hasCustomPrompt="1"/>
          </p:nvPr>
        </p:nvSpPr>
        <p:spPr>
          <a:xfrm>
            <a:off x="3359620" y="1844675"/>
            <a:ext cx="2664370" cy="1368295"/>
          </a:xfrm>
          <a:prstGeom prst="snip2DiagRect">
            <a:avLst>
              <a:gd name="adj1" fmla="val 9112"/>
              <a:gd name="adj2" fmla="val 0"/>
            </a:avLst>
          </a:prstGeom>
          <a:noFill/>
        </p:spPr>
        <p:txBody>
          <a:bodyPr/>
          <a:lstStyle>
            <a:lvl1pPr marL="0" indent="0">
              <a:buFontTx/>
              <a:buNone/>
              <a:defRPr sz="1200" baseline="0"/>
            </a:lvl1pPr>
          </a:lstStyle>
          <a:p>
            <a:r>
              <a:rPr lang="fi-FI"/>
              <a:t>Click icon to add Picture</a:t>
            </a:r>
          </a:p>
        </p:txBody>
      </p:sp>
      <p:sp>
        <p:nvSpPr>
          <p:cNvPr id="10" name="Picture Placeholder 18"/>
          <p:cNvSpPr>
            <a:spLocks noGrp="1"/>
          </p:cNvSpPr>
          <p:nvPr>
            <p:ph type="pic" sz="quarter" idx="17" hasCustomPrompt="1"/>
          </p:nvPr>
        </p:nvSpPr>
        <p:spPr>
          <a:xfrm>
            <a:off x="3359620" y="3356990"/>
            <a:ext cx="2664370" cy="1368190"/>
          </a:xfrm>
          <a:prstGeom prst="snip2DiagRect">
            <a:avLst>
              <a:gd name="adj1" fmla="val 9112"/>
              <a:gd name="adj2" fmla="val 0"/>
            </a:avLst>
          </a:prstGeom>
          <a:noFill/>
        </p:spPr>
        <p:txBody>
          <a:bodyPr/>
          <a:lstStyle>
            <a:lvl1pPr marL="0" indent="0">
              <a:buFontTx/>
              <a:buNone/>
              <a:defRPr sz="1200" baseline="0"/>
            </a:lvl1pPr>
          </a:lstStyle>
          <a:p>
            <a:r>
              <a:rPr lang="fi-FI"/>
              <a:t>Click icon to add Picture</a:t>
            </a:r>
          </a:p>
        </p:txBody>
      </p:sp>
      <p:sp>
        <p:nvSpPr>
          <p:cNvPr id="11" name="Picture Placeholder 18"/>
          <p:cNvSpPr>
            <a:spLocks noGrp="1"/>
          </p:cNvSpPr>
          <p:nvPr>
            <p:ph type="pic" sz="quarter" idx="18" hasCustomPrompt="1"/>
          </p:nvPr>
        </p:nvSpPr>
        <p:spPr>
          <a:xfrm>
            <a:off x="3359620" y="4869200"/>
            <a:ext cx="2664370" cy="1296650"/>
          </a:xfrm>
          <a:prstGeom prst="snip2DiagRect">
            <a:avLst>
              <a:gd name="adj1" fmla="val 9112"/>
              <a:gd name="adj2" fmla="val 0"/>
            </a:avLst>
          </a:prstGeom>
          <a:noFill/>
        </p:spPr>
        <p:txBody>
          <a:bodyPr/>
          <a:lstStyle>
            <a:lvl1pPr marL="0" indent="0">
              <a:buFontTx/>
              <a:buNone/>
              <a:defRPr sz="1200" baseline="0"/>
            </a:lvl1pPr>
          </a:lstStyle>
          <a:p>
            <a:r>
              <a:rPr lang="fi-FI"/>
              <a:t>Click icon to add Picture</a:t>
            </a: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9" hasCustomPrompt="1"/>
          </p:nvPr>
        </p:nvSpPr>
        <p:spPr>
          <a:xfrm>
            <a:off x="6168010" y="1844675"/>
            <a:ext cx="2664370" cy="1368295"/>
          </a:xfrm>
          <a:prstGeom prst="snip2DiagRect">
            <a:avLst>
              <a:gd name="adj1" fmla="val 9112"/>
              <a:gd name="adj2" fmla="val 0"/>
            </a:avLst>
          </a:prstGeom>
          <a:noFill/>
        </p:spPr>
        <p:txBody>
          <a:bodyPr/>
          <a:lstStyle>
            <a:lvl1pPr marL="0" indent="0">
              <a:buFontTx/>
              <a:buNone/>
              <a:defRPr sz="1200" baseline="0"/>
            </a:lvl1pPr>
          </a:lstStyle>
          <a:p>
            <a:r>
              <a:rPr lang="fi-FI"/>
              <a:t>Click icon to add Picture</a:t>
            </a: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20" hasCustomPrompt="1"/>
          </p:nvPr>
        </p:nvSpPr>
        <p:spPr>
          <a:xfrm>
            <a:off x="6168010" y="3356990"/>
            <a:ext cx="2664370" cy="1368190"/>
          </a:xfrm>
          <a:prstGeom prst="snip2DiagRect">
            <a:avLst>
              <a:gd name="adj1" fmla="val 9112"/>
              <a:gd name="adj2" fmla="val 0"/>
            </a:avLst>
          </a:prstGeom>
          <a:noFill/>
        </p:spPr>
        <p:txBody>
          <a:bodyPr/>
          <a:lstStyle>
            <a:lvl1pPr marL="0" indent="0">
              <a:buFontTx/>
              <a:buNone/>
              <a:defRPr sz="1200" baseline="0"/>
            </a:lvl1pPr>
          </a:lstStyle>
          <a:p>
            <a:r>
              <a:rPr lang="fi-FI"/>
              <a:t>Click icon to add Picture</a:t>
            </a:r>
          </a:p>
        </p:txBody>
      </p:sp>
      <p:sp>
        <p:nvSpPr>
          <p:cNvPr id="14" name="Picture Placeholder 18"/>
          <p:cNvSpPr>
            <a:spLocks noGrp="1"/>
          </p:cNvSpPr>
          <p:nvPr>
            <p:ph type="pic" sz="quarter" idx="21" hasCustomPrompt="1"/>
          </p:nvPr>
        </p:nvSpPr>
        <p:spPr>
          <a:xfrm>
            <a:off x="6168010" y="4869200"/>
            <a:ext cx="2664370" cy="1296650"/>
          </a:xfrm>
          <a:prstGeom prst="snip2DiagRect">
            <a:avLst>
              <a:gd name="adj1" fmla="val 9112"/>
              <a:gd name="adj2" fmla="val 0"/>
            </a:avLst>
          </a:prstGeom>
          <a:noFill/>
        </p:spPr>
        <p:txBody>
          <a:bodyPr/>
          <a:lstStyle>
            <a:lvl1pPr marL="0" indent="0">
              <a:buFontTx/>
              <a:buNone/>
              <a:defRPr sz="1200" baseline="0"/>
            </a:lvl1pPr>
          </a:lstStyle>
          <a:p>
            <a:r>
              <a:rPr lang="fi-FI"/>
              <a:t>Click icon to add Picture</a:t>
            </a:r>
          </a:p>
        </p:txBody>
      </p:sp>
      <p:sp>
        <p:nvSpPr>
          <p:cNvPr id="15" name="Picture Placeholder 18"/>
          <p:cNvSpPr>
            <a:spLocks noGrp="1"/>
          </p:cNvSpPr>
          <p:nvPr>
            <p:ph type="pic" sz="quarter" idx="22" hasCustomPrompt="1"/>
          </p:nvPr>
        </p:nvSpPr>
        <p:spPr>
          <a:xfrm>
            <a:off x="8975725" y="1844675"/>
            <a:ext cx="2665413" cy="1368295"/>
          </a:xfrm>
          <a:prstGeom prst="snip2DiagRect">
            <a:avLst>
              <a:gd name="adj1" fmla="val 9112"/>
              <a:gd name="adj2" fmla="val 0"/>
            </a:avLst>
          </a:prstGeom>
          <a:noFill/>
        </p:spPr>
        <p:txBody>
          <a:bodyPr/>
          <a:lstStyle>
            <a:lvl1pPr marL="0" indent="0">
              <a:buFontTx/>
              <a:buNone/>
              <a:defRPr sz="1200" baseline="0"/>
            </a:lvl1pPr>
          </a:lstStyle>
          <a:p>
            <a:r>
              <a:rPr lang="fi-FI"/>
              <a:t>Click icon to add Picture</a:t>
            </a:r>
          </a:p>
        </p:txBody>
      </p:sp>
      <p:sp>
        <p:nvSpPr>
          <p:cNvPr id="16" name="Picture Placeholder 18"/>
          <p:cNvSpPr>
            <a:spLocks noGrp="1"/>
          </p:cNvSpPr>
          <p:nvPr>
            <p:ph type="pic" sz="quarter" idx="23" hasCustomPrompt="1"/>
          </p:nvPr>
        </p:nvSpPr>
        <p:spPr>
          <a:xfrm>
            <a:off x="8975725" y="3356990"/>
            <a:ext cx="2665413" cy="1368190"/>
          </a:xfrm>
          <a:prstGeom prst="snip2DiagRect">
            <a:avLst>
              <a:gd name="adj1" fmla="val 9112"/>
              <a:gd name="adj2" fmla="val 0"/>
            </a:avLst>
          </a:prstGeom>
          <a:noFill/>
        </p:spPr>
        <p:txBody>
          <a:bodyPr/>
          <a:lstStyle>
            <a:lvl1pPr marL="0" indent="0">
              <a:buFontTx/>
              <a:buNone/>
              <a:defRPr sz="1200" baseline="0"/>
            </a:lvl1pPr>
          </a:lstStyle>
          <a:p>
            <a:r>
              <a:rPr lang="fi-FI"/>
              <a:t>Click icon to add Picture</a:t>
            </a:r>
          </a:p>
        </p:txBody>
      </p:sp>
      <p:sp>
        <p:nvSpPr>
          <p:cNvPr id="17" name="Picture Placeholder 18"/>
          <p:cNvSpPr>
            <a:spLocks noGrp="1"/>
          </p:cNvSpPr>
          <p:nvPr>
            <p:ph type="pic" sz="quarter" idx="24" hasCustomPrompt="1"/>
          </p:nvPr>
        </p:nvSpPr>
        <p:spPr>
          <a:xfrm>
            <a:off x="8975725" y="4869200"/>
            <a:ext cx="2665413" cy="1296650"/>
          </a:xfrm>
          <a:prstGeom prst="snip2DiagRect">
            <a:avLst>
              <a:gd name="adj1" fmla="val 9112"/>
              <a:gd name="adj2" fmla="val 0"/>
            </a:avLst>
          </a:prstGeom>
          <a:noFill/>
        </p:spPr>
        <p:txBody>
          <a:bodyPr/>
          <a:lstStyle>
            <a:lvl1pPr marL="0" indent="0">
              <a:buFontTx/>
              <a:buNone/>
              <a:defRPr sz="1200" baseline="0"/>
            </a:lvl1pPr>
          </a:lstStyle>
          <a:p>
            <a:r>
              <a:rPr lang="fi-FI"/>
              <a:t>Click icon to add Picture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0863" y="476673"/>
            <a:ext cx="11090275" cy="216024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12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873008468"/>
      </p:ext>
    </p:extLst>
  </p:cSld>
  <p:clrMapOvr>
    <a:masterClrMapping/>
  </p:clrMapOvr>
  <p:transition spd="med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479425" y="0"/>
                </a:moveTo>
                <a:lnTo>
                  <a:pt x="6096000" y="0"/>
                </a:lnTo>
                <a:lnTo>
                  <a:pt x="6096000" y="6378574"/>
                </a:lnTo>
                <a:lnTo>
                  <a:pt x="5616575" y="6857999"/>
                </a:lnTo>
                <a:lnTo>
                  <a:pt x="6096000" y="6857999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9425"/>
                </a:lnTo>
                <a:close/>
              </a:path>
            </a:pathLst>
          </a:custGeom>
          <a:solidFill>
            <a:srgbClr val="8488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rgbClr val="848895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692149"/>
            <a:ext cx="5257106" cy="9366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0863" y="1844675"/>
            <a:ext cx="5257105" cy="43211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32" y="1844675"/>
            <a:ext cx="5257106" cy="4321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E28D9EF-35A5-4CA0-BC0B-134E458AEF81}" type="datetime3">
              <a:rPr lang="en-US" smtClean="0"/>
              <a:t>21 June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The Qt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384032" y="476673"/>
            <a:ext cx="5257106" cy="216024"/>
          </a:xfrm>
        </p:spPr>
        <p:txBody>
          <a:bodyPr anchor="ctr" anchorCtr="0"/>
          <a:lstStyle>
            <a:lvl1pPr marL="0" indent="0" algn="r">
              <a:spcBef>
                <a:spcPts val="0"/>
              </a:spcBef>
              <a:buNone/>
              <a:defRPr sz="12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313355708"/>
      </p:ext>
    </p:extLst>
  </p:cSld>
  <p:clrMapOvr>
    <a:masterClrMapping/>
  </p:clrMapOvr>
  <p:transition spd="med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479425" y="0"/>
                </a:moveTo>
                <a:lnTo>
                  <a:pt x="6096000" y="0"/>
                </a:lnTo>
                <a:lnTo>
                  <a:pt x="6096000" y="6378574"/>
                </a:lnTo>
                <a:lnTo>
                  <a:pt x="5616575" y="6857999"/>
                </a:lnTo>
                <a:lnTo>
                  <a:pt x="6096000" y="6857999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942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692149"/>
            <a:ext cx="5257106" cy="93662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0863" y="1844675"/>
            <a:ext cx="5257105" cy="43211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32" y="1844675"/>
            <a:ext cx="5257106" cy="4321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E28D9EF-35A5-4CA0-BC0B-134E458AEF81}" type="datetime3">
              <a:rPr lang="en-US" smtClean="0"/>
              <a:t>21 June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The Qt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384032" y="476673"/>
            <a:ext cx="5257106" cy="216024"/>
          </a:xfrm>
        </p:spPr>
        <p:txBody>
          <a:bodyPr anchor="ctr" anchorCtr="0"/>
          <a:lstStyle>
            <a:lvl1pPr marL="0" indent="0" algn="r">
              <a:spcBef>
                <a:spcPts val="0"/>
              </a:spcBef>
              <a:buNone/>
              <a:defRPr sz="12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145160488"/>
      </p:ext>
    </p:extLst>
  </p:cSld>
  <p:clrMapOvr>
    <a:masterClrMapping/>
  </p:clrMapOvr>
  <p:transition spd="med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 2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479425" y="0"/>
                </a:moveTo>
                <a:lnTo>
                  <a:pt x="6096000" y="0"/>
                </a:lnTo>
                <a:lnTo>
                  <a:pt x="6096000" y="6378574"/>
                </a:lnTo>
                <a:lnTo>
                  <a:pt x="5616575" y="6857999"/>
                </a:lnTo>
                <a:lnTo>
                  <a:pt x="6096000" y="6857999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9425"/>
                </a:lnTo>
                <a:close/>
              </a:path>
            </a:pathLst>
          </a:custGeom>
          <a:solidFill>
            <a:srgbClr val="8488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0863" y="1844675"/>
            <a:ext cx="5257105" cy="43211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32" y="1844675"/>
            <a:ext cx="5257106" cy="43211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D2F417-03A8-43B0-A5E3-5B972D1B5A07}" type="datetime3">
              <a:rPr lang="en-US" smtClean="0"/>
              <a:t>21 June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The Qt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50863" y="692149"/>
            <a:ext cx="5257106" cy="93662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384032" y="476673"/>
            <a:ext cx="5257106" cy="216024"/>
          </a:xfrm>
        </p:spPr>
        <p:txBody>
          <a:bodyPr anchor="ctr" anchorCtr="0"/>
          <a:lstStyle>
            <a:lvl1pPr marL="0" indent="0" algn="r">
              <a:spcBef>
                <a:spcPts val="0"/>
              </a:spcBef>
              <a:buNone/>
              <a:defRPr sz="12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35831718"/>
      </p:ext>
    </p:extLst>
  </p:cSld>
  <p:clrMapOvr>
    <a:masterClrMapping/>
  </p:clrMapOvr>
  <p:transition spd="med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_Two Contents 2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479425" y="0"/>
                </a:moveTo>
                <a:lnTo>
                  <a:pt x="6096000" y="0"/>
                </a:lnTo>
                <a:lnTo>
                  <a:pt x="6096000" y="6378574"/>
                </a:lnTo>
                <a:lnTo>
                  <a:pt x="5616575" y="6857999"/>
                </a:lnTo>
                <a:lnTo>
                  <a:pt x="6096000" y="6857999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942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0863" y="1844675"/>
            <a:ext cx="5257105" cy="43211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32" y="1844675"/>
            <a:ext cx="5257106" cy="43211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D2F417-03A8-43B0-A5E3-5B972D1B5A07}" type="datetime3">
              <a:rPr lang="en-US" smtClean="0"/>
              <a:t>21 June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The Qt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50863" y="692149"/>
            <a:ext cx="5257106" cy="93662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384032" y="476673"/>
            <a:ext cx="5257106" cy="216024"/>
          </a:xfrm>
        </p:spPr>
        <p:txBody>
          <a:bodyPr anchor="ctr" anchorCtr="0"/>
          <a:lstStyle>
            <a:lvl1pPr marL="0" indent="0" algn="r">
              <a:spcBef>
                <a:spcPts val="0"/>
              </a:spcBef>
              <a:buNone/>
              <a:defRPr sz="12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443166374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(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479425" y="0"/>
                </a:moveTo>
                <a:lnTo>
                  <a:pt x="12192000" y="0"/>
                </a:lnTo>
                <a:lnTo>
                  <a:pt x="12192000" y="6378572"/>
                </a:lnTo>
                <a:lnTo>
                  <a:pt x="11712572" y="6858000"/>
                </a:lnTo>
                <a:lnTo>
                  <a:pt x="0" y="6858000"/>
                </a:lnTo>
                <a:lnTo>
                  <a:pt x="0" y="479425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 Click icon to change picture (</a:t>
            </a:r>
            <a:r>
              <a:rPr lang="en-US"/>
              <a:t>Download more pictures from brand.qt.io</a:t>
            </a:r>
            <a:r>
              <a:rPr lang="en-GB"/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784B183-752B-4EAC-B944-D8C25EE868C1}" type="datetime3">
              <a:rPr lang="en-US" smtClean="0"/>
              <a:t>21 June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The Qt Company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0862" y="1628775"/>
            <a:ext cx="11090275" cy="792113"/>
          </a:xfrm>
        </p:spPr>
        <p:txBody>
          <a:bodyPr anchor="t" anchorCtr="0"/>
          <a:lstStyle>
            <a:lvl1pPr algn="l">
              <a:defRPr sz="600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r>
              <a:rPr lang="en-US"/>
              <a:t>Click to add 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0863" y="2492896"/>
            <a:ext cx="11090275" cy="93610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805264"/>
            <a:ext cx="11090275" cy="360586"/>
          </a:xfrm>
        </p:spPr>
        <p:txBody>
          <a:bodyPr anchor="b" anchorCtr="0"/>
          <a:lstStyle>
            <a:lvl1pPr marL="0" indent="0">
              <a:buFontTx/>
              <a:buNone/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pPr lvl="0"/>
            <a:r>
              <a:rPr lang="en-US"/>
              <a:t>Insert date</a:t>
            </a:r>
            <a:endParaRPr lang="en-GB"/>
          </a:p>
        </p:txBody>
      </p:sp>
      <p:sp>
        <p:nvSpPr>
          <p:cNvPr id="16" name="Text Placeholder 14"/>
          <p:cNvSpPr>
            <a:spLocks noGrp="1" noChangeAspect="1"/>
          </p:cNvSpPr>
          <p:nvPr>
            <p:ph type="body" sz="quarter" idx="15"/>
          </p:nvPr>
        </p:nvSpPr>
        <p:spPr>
          <a:xfrm>
            <a:off x="550863" y="549275"/>
            <a:ext cx="720000" cy="5292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4600983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1/3 Picture 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112125" y="0"/>
            <a:ext cx="4079875" cy="6858000"/>
          </a:xfrm>
          <a:prstGeom prst="snip2DiagRect">
            <a:avLst>
              <a:gd name="adj1" fmla="val 11708"/>
              <a:gd name="adj2" fmla="val 0"/>
            </a:avLst>
          </a:prstGeom>
          <a:solidFill>
            <a:schemeClr val="bg2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GB"/>
              <a:t>Click icon to add picture</a:t>
            </a:r>
            <a:br>
              <a:rPr lang="en-GB"/>
            </a:br>
            <a:r>
              <a:rPr lang="en-GB"/>
              <a:t>(</a:t>
            </a:r>
            <a:r>
              <a:rPr lang="en-US"/>
              <a:t>Download more pictures from brand.qt.io</a:t>
            </a:r>
            <a:r>
              <a:rPr lang="en-GB"/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BB1F943-E4C4-4BEC-AA34-FC810F54964A}" type="datetime3">
              <a:rPr lang="en-US" smtClean="0"/>
              <a:t>21 June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The Qt Company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550863" y="1844675"/>
            <a:ext cx="7273329" cy="43211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50864" y="692149"/>
            <a:ext cx="7273328" cy="936626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4491797"/>
      </p:ext>
    </p:extLst>
  </p:cSld>
  <p:clrMapOvr>
    <a:masterClrMapping/>
  </p:clrMapOvr>
  <p:transition spd="med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C26A3-3704-4F73-A379-97628D8C2380}" type="datetime3">
              <a:rPr lang="en-US" smtClean="0"/>
              <a:t>21 June 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11424" y="2348682"/>
            <a:ext cx="2376487" cy="1584374"/>
          </a:xfrm>
          <a:prstGeom prst="snip2DiagRect">
            <a:avLst>
              <a:gd name="adj1" fmla="val 12501"/>
              <a:gd name="adj2" fmla="val 799"/>
            </a:avLst>
          </a:prstGeom>
          <a:solidFill>
            <a:schemeClr val="accent3"/>
          </a:solidFill>
        </p:spPr>
        <p:txBody>
          <a:bodyPr anchor="ctr" anchorCtr="0"/>
          <a:lstStyle>
            <a:lvl1pPr marL="0" indent="0" algn="ctr">
              <a:buFontTx/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911424" y="4221088"/>
            <a:ext cx="2376487" cy="1728788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3575497" y="2348682"/>
            <a:ext cx="2376487" cy="1584374"/>
          </a:xfrm>
          <a:prstGeom prst="snip2DiagRect">
            <a:avLst>
              <a:gd name="adj1" fmla="val 12501"/>
              <a:gd name="adj2" fmla="val 799"/>
            </a:avLst>
          </a:prstGeom>
          <a:solidFill>
            <a:schemeClr val="accent3"/>
          </a:solidFill>
        </p:spPr>
        <p:txBody>
          <a:bodyPr anchor="ctr" anchorCtr="0"/>
          <a:lstStyle>
            <a:lvl1pPr marL="0" indent="0" algn="ctr">
              <a:buFontTx/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239793" y="2348682"/>
            <a:ext cx="2376487" cy="1584374"/>
          </a:xfrm>
          <a:prstGeom prst="snip2DiagRect">
            <a:avLst>
              <a:gd name="adj1" fmla="val 12501"/>
              <a:gd name="adj2" fmla="val 799"/>
            </a:avLst>
          </a:prstGeom>
          <a:solidFill>
            <a:schemeClr val="accent3"/>
          </a:solidFill>
        </p:spPr>
        <p:txBody>
          <a:bodyPr anchor="ctr" anchorCtr="0"/>
          <a:lstStyle>
            <a:lvl1pPr marL="0" indent="0" algn="ctr">
              <a:buFontTx/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8904089" y="2348682"/>
            <a:ext cx="2376487" cy="1584374"/>
          </a:xfrm>
          <a:prstGeom prst="snip2DiagRect">
            <a:avLst>
              <a:gd name="adj1" fmla="val 12501"/>
              <a:gd name="adj2" fmla="val 799"/>
            </a:avLst>
          </a:prstGeom>
          <a:solidFill>
            <a:schemeClr val="accent3"/>
          </a:solidFill>
        </p:spPr>
        <p:txBody>
          <a:bodyPr anchor="ctr" anchorCtr="0"/>
          <a:lstStyle>
            <a:lvl1pPr marL="0" indent="0" algn="ctr">
              <a:buFontTx/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575720" y="4221088"/>
            <a:ext cx="2376487" cy="1728788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240016" y="4221088"/>
            <a:ext cx="2376487" cy="1728788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8904312" y="4221088"/>
            <a:ext cx="2376487" cy="1728788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0863" y="476673"/>
            <a:ext cx="11090275" cy="216024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12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843284350"/>
      </p:ext>
    </p:extLst>
  </p:cSld>
  <p:clrMapOvr>
    <a:masterClrMapping/>
  </p:clrMapOvr>
  <p:transition spd="med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23D9C-3639-4E7D-B410-7CC39E8BE448}" type="datetime3">
              <a:rPr lang="en-US" smtClean="0"/>
              <a:t>21 June 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8312856" y="1844828"/>
            <a:ext cx="3312369" cy="3240356"/>
          </a:xfrm>
          <a:prstGeom prst="snip2DiagRect">
            <a:avLst>
              <a:gd name="adj1" fmla="val 14366"/>
              <a:gd name="adj2" fmla="val 0"/>
            </a:avLst>
          </a:prstGeom>
          <a:solidFill>
            <a:srgbClr val="848895"/>
          </a:solidFill>
        </p:spPr>
        <p:txBody>
          <a:bodyPr lIns="180000" tIns="1152000" rIns="180000" bIns="180000"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182563" indent="-182563"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Picture Placeholder 18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8744905" y="2132856"/>
            <a:ext cx="936104" cy="936104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Click icon to add symbol</a:t>
            </a:r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550863" y="1844828"/>
            <a:ext cx="3312369" cy="3240356"/>
          </a:xfrm>
          <a:prstGeom prst="snip2DiagRect">
            <a:avLst>
              <a:gd name="adj1" fmla="val 14366"/>
              <a:gd name="adj2" fmla="val 0"/>
            </a:avLst>
          </a:prstGeom>
          <a:solidFill>
            <a:schemeClr val="accent1"/>
          </a:solidFill>
        </p:spPr>
        <p:txBody>
          <a:bodyPr lIns="180000" tIns="1152000" rIns="180000" bIns="180000"/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 marL="182563" indent="-182563"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Picture Placeholder 18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982912" y="2132856"/>
            <a:ext cx="936104" cy="936104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Click icon to add symbol</a:t>
            </a:r>
          </a:p>
        </p:txBody>
      </p:sp>
      <p:sp>
        <p:nvSpPr>
          <p:cNvPr id="28" name="Text Placeholder 15"/>
          <p:cNvSpPr>
            <a:spLocks noGrp="1"/>
          </p:cNvSpPr>
          <p:nvPr>
            <p:ph type="body" sz="quarter" idx="19"/>
          </p:nvPr>
        </p:nvSpPr>
        <p:spPr>
          <a:xfrm>
            <a:off x="4439815" y="1844828"/>
            <a:ext cx="3312369" cy="3240356"/>
          </a:xfrm>
          <a:prstGeom prst="snip2DiagRect">
            <a:avLst>
              <a:gd name="adj1" fmla="val 14366"/>
              <a:gd name="adj2" fmla="val 0"/>
            </a:avLst>
          </a:prstGeom>
          <a:solidFill>
            <a:schemeClr val="tx2"/>
          </a:solidFill>
        </p:spPr>
        <p:txBody>
          <a:bodyPr lIns="180000" tIns="1152000" rIns="180000" bIns="180000"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182563" indent="-182563"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Picture Placeholder 18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871864" y="2132856"/>
            <a:ext cx="936104" cy="936104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Click icon to add symbol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0863" y="476673"/>
            <a:ext cx="11090275" cy="216024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12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004570810"/>
      </p:ext>
    </p:extLst>
  </p:cSld>
  <p:clrMapOvr>
    <a:masterClrMapping/>
  </p:clrMapOvr>
  <p:transition spd="med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B8B3A59-FC07-42ED-B702-608C3345CA53}" type="datetime3">
              <a:rPr lang="en-US" smtClean="0"/>
              <a:t>21 June 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The Qt Company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2495601" y="1844828"/>
            <a:ext cx="7200798" cy="3168348"/>
          </a:xfrm>
        </p:spPr>
        <p:txBody>
          <a:bodyPr/>
          <a:lstStyle>
            <a:lvl1pPr marL="0" indent="0">
              <a:buFontTx/>
              <a:buNone/>
              <a:defRPr sz="3400">
                <a:solidFill>
                  <a:schemeClr val="accent4"/>
                </a:solidFill>
              </a:defRPr>
            </a:lvl1pPr>
            <a:lvl2pPr marL="0" indent="0">
              <a:buFontTx/>
              <a:buNone/>
              <a:defRPr sz="1400"/>
            </a:lvl2pPr>
            <a:lvl3pPr marL="182563" indent="-182563"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Freeform 6"/>
          <p:cNvSpPr>
            <a:spLocks noChangeAspect="1"/>
          </p:cNvSpPr>
          <p:nvPr userDrawn="1"/>
        </p:nvSpPr>
        <p:spPr bwMode="auto">
          <a:xfrm>
            <a:off x="2063552" y="1700808"/>
            <a:ext cx="288000" cy="418108"/>
          </a:xfrm>
          <a:custGeom>
            <a:avLst/>
            <a:gdLst>
              <a:gd name="T0" fmla="*/ 749 w 1139"/>
              <a:gd name="T1" fmla="*/ 872 h 1654"/>
              <a:gd name="T2" fmla="*/ 0 w 1139"/>
              <a:gd name="T3" fmla="*/ 872 h 1654"/>
              <a:gd name="T4" fmla="*/ 0 w 1139"/>
              <a:gd name="T5" fmla="*/ 192 h 1654"/>
              <a:gd name="T6" fmla="*/ 191 w 1139"/>
              <a:gd name="T7" fmla="*/ 0 h 1654"/>
              <a:gd name="T8" fmla="*/ 1139 w 1139"/>
              <a:gd name="T9" fmla="*/ 0 h 1654"/>
              <a:gd name="T10" fmla="*/ 1139 w 1139"/>
              <a:gd name="T11" fmla="*/ 638 h 1654"/>
              <a:gd name="T12" fmla="*/ 1139 w 1139"/>
              <a:gd name="T13" fmla="*/ 681 h 1654"/>
              <a:gd name="T14" fmla="*/ 1139 w 1139"/>
              <a:gd name="T15" fmla="*/ 1463 h 1654"/>
              <a:gd name="T16" fmla="*/ 947 w 1139"/>
              <a:gd name="T17" fmla="*/ 1654 h 1654"/>
              <a:gd name="T18" fmla="*/ 749 w 1139"/>
              <a:gd name="T19" fmla="*/ 1654 h 1654"/>
              <a:gd name="T20" fmla="*/ 749 w 1139"/>
              <a:gd name="T21" fmla="*/ 872 h 16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39" h="1654">
                <a:moveTo>
                  <a:pt x="749" y="872"/>
                </a:moveTo>
                <a:lnTo>
                  <a:pt x="0" y="872"/>
                </a:lnTo>
                <a:lnTo>
                  <a:pt x="0" y="192"/>
                </a:lnTo>
                <a:lnTo>
                  <a:pt x="191" y="0"/>
                </a:lnTo>
                <a:lnTo>
                  <a:pt x="1139" y="0"/>
                </a:lnTo>
                <a:lnTo>
                  <a:pt x="1139" y="638"/>
                </a:lnTo>
                <a:lnTo>
                  <a:pt x="1139" y="681"/>
                </a:lnTo>
                <a:lnTo>
                  <a:pt x="1139" y="1463"/>
                </a:lnTo>
                <a:lnTo>
                  <a:pt x="947" y="1654"/>
                </a:lnTo>
                <a:lnTo>
                  <a:pt x="749" y="1654"/>
                </a:lnTo>
                <a:lnTo>
                  <a:pt x="749" y="8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73631432"/>
      </p:ext>
    </p:extLst>
  </p:cSld>
  <p:clrMapOvr>
    <a:masterClrMapping/>
  </p:clrMapOvr>
  <p:transition spd="med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Bac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 userDrawn="1"/>
        </p:nvSpPr>
        <p:spPr>
          <a:xfrm flipV="1">
            <a:off x="-10968" y="0"/>
            <a:ext cx="490393" cy="490393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Triangle 9"/>
          <p:cNvSpPr/>
          <p:nvPr userDrawn="1"/>
        </p:nvSpPr>
        <p:spPr>
          <a:xfrm flipH="1">
            <a:off x="11712573" y="6378574"/>
            <a:ext cx="479425" cy="47942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83DF88A-8EFC-4063-9027-1A24992ABC70}" type="datetime3">
              <a:rPr lang="en-US" smtClean="0"/>
              <a:t>21 June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The Qt Company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479425" y="0"/>
                </a:moveTo>
                <a:lnTo>
                  <a:pt x="12192000" y="0"/>
                </a:lnTo>
                <a:lnTo>
                  <a:pt x="12192000" y="6378572"/>
                </a:lnTo>
                <a:lnTo>
                  <a:pt x="11712572" y="6858000"/>
                </a:lnTo>
                <a:lnTo>
                  <a:pt x="0" y="6858000"/>
                </a:lnTo>
                <a:lnTo>
                  <a:pt x="0" y="479425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 (</a:t>
            </a:r>
            <a:r>
              <a:rPr lang="en-US"/>
              <a:t>Download more pictures from brand.qt.io</a:t>
            </a:r>
            <a:r>
              <a:rPr lang="en-GB"/>
              <a:t>)</a:t>
            </a:r>
          </a:p>
          <a:p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50862" y="692149"/>
            <a:ext cx="11090275" cy="936626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0863" y="476673"/>
            <a:ext cx="11090275" cy="216024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12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326752255"/>
      </p:ext>
    </p:extLst>
  </p:cSld>
  <p:clrMapOvr>
    <a:masterClrMapping/>
  </p:clrMapOvr>
  <p:transition spd="med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B12EA-2E1A-426F-A2F2-F336791EFBE0}" type="datetime3">
              <a:rPr lang="en-US" smtClean="0"/>
              <a:t>21 June 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29820"/>
      </p:ext>
    </p:extLst>
  </p:cSld>
  <p:clrMapOvr>
    <a:masterClrMapping/>
  </p:clrMapOvr>
  <p:transition spd="med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Bac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 userDrawn="1"/>
        </p:nvSpPr>
        <p:spPr>
          <a:xfrm flipV="1">
            <a:off x="-10968" y="0"/>
            <a:ext cx="490393" cy="490393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Triangle 9"/>
          <p:cNvSpPr/>
          <p:nvPr userDrawn="1"/>
        </p:nvSpPr>
        <p:spPr>
          <a:xfrm flipH="1">
            <a:off x="11712573" y="6378574"/>
            <a:ext cx="479425" cy="47942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18104E3-681E-45FB-8165-E38E05302DE2}" type="datetime3">
              <a:rPr lang="en-US" smtClean="0"/>
              <a:t>21 June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The Qt Company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479425" y="0"/>
                </a:moveTo>
                <a:lnTo>
                  <a:pt x="12192000" y="0"/>
                </a:lnTo>
                <a:lnTo>
                  <a:pt x="12192000" y="6378572"/>
                </a:lnTo>
                <a:lnTo>
                  <a:pt x="11712572" y="6858000"/>
                </a:lnTo>
                <a:lnTo>
                  <a:pt x="0" y="6858000"/>
                </a:lnTo>
                <a:lnTo>
                  <a:pt x="0" y="479425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 (</a:t>
            </a:r>
            <a:r>
              <a:rPr lang="en-US"/>
              <a:t>Download more pictures from brand.qt.io</a:t>
            </a:r>
            <a:r>
              <a:rPr lang="en-GB"/>
              <a:t>)</a:t>
            </a:r>
          </a:p>
          <a:p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50862" y="692149"/>
            <a:ext cx="11090275" cy="936626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idx="1"/>
          </p:nvPr>
        </p:nvSpPr>
        <p:spPr>
          <a:xfrm>
            <a:off x="550862" y="1844675"/>
            <a:ext cx="11090275" cy="43211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  <a:effectLst/>
              </a:defRPr>
            </a:lvl1pPr>
            <a:lvl2pPr>
              <a:defRPr>
                <a:solidFill>
                  <a:schemeClr val="bg1"/>
                </a:solidFill>
                <a:effectLst/>
              </a:defRPr>
            </a:lvl2pPr>
            <a:lvl3pPr>
              <a:defRPr>
                <a:solidFill>
                  <a:schemeClr val="bg1"/>
                </a:solidFill>
                <a:effectLst/>
              </a:defRPr>
            </a:lvl3pPr>
            <a:lvl4pPr>
              <a:defRPr>
                <a:solidFill>
                  <a:schemeClr val="bg1"/>
                </a:solidFill>
                <a:effectLst/>
              </a:defRPr>
            </a:lvl4pPr>
            <a:lvl5pPr>
              <a:defRPr>
                <a:solidFill>
                  <a:schemeClr val="bg1"/>
                </a:solidFill>
                <a:effectLst/>
              </a:defRPr>
            </a:lvl5pPr>
            <a:lvl6pPr>
              <a:defRPr>
                <a:solidFill>
                  <a:schemeClr val="bg1"/>
                </a:solidFill>
                <a:effectLst/>
              </a:defRPr>
            </a:lvl6pPr>
            <a:lvl7pPr>
              <a:defRPr>
                <a:solidFill>
                  <a:schemeClr val="bg1"/>
                </a:solidFill>
                <a:effectLst/>
              </a:defRPr>
            </a:lvl7pPr>
            <a:lvl8pPr>
              <a:defRPr>
                <a:solidFill>
                  <a:schemeClr val="bg1"/>
                </a:solidFill>
                <a:effectLst/>
              </a:defRPr>
            </a:lvl8pPr>
            <a:lvl9pPr>
              <a:defRPr>
                <a:solidFill>
                  <a:schemeClr val="bg1"/>
                </a:solidFill>
                <a:effectLst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550863" y="476673"/>
            <a:ext cx="11090275" cy="216024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12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311166120"/>
      </p:ext>
    </p:extLst>
  </p:cSld>
  <p:clrMapOvr>
    <a:masterClrMapping/>
  </p:clrMapOvr>
  <p:transition spd="med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Nega">
    <p:bg>
      <p:bgPr>
        <a:solidFill>
          <a:srgbClr val="8488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844673"/>
          </a:xfrm>
          <a:custGeom>
            <a:avLst/>
            <a:gdLst/>
            <a:ahLst/>
            <a:cxnLst/>
            <a:rect l="l" t="t" r="r" b="b"/>
            <a:pathLst>
              <a:path w="12192000" h="1844673">
                <a:moveTo>
                  <a:pt x="0" y="0"/>
                </a:moveTo>
                <a:lnTo>
                  <a:pt x="12192000" y="0"/>
                </a:lnTo>
                <a:lnTo>
                  <a:pt x="12192000" y="1412775"/>
                </a:lnTo>
                <a:lnTo>
                  <a:pt x="12192000" y="1412776"/>
                </a:lnTo>
                <a:lnTo>
                  <a:pt x="12191969" y="1412776"/>
                </a:lnTo>
                <a:lnTo>
                  <a:pt x="0" y="1844673"/>
                </a:lnTo>
                <a:lnTo>
                  <a:pt x="0" y="1412776"/>
                </a:lnTo>
                <a:lnTo>
                  <a:pt x="0" y="141277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4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51163" y="6165850"/>
            <a:ext cx="489975" cy="360040"/>
            <a:chOff x="11151163" y="6165850"/>
            <a:chExt cx="489975" cy="360040"/>
          </a:xfrm>
        </p:grpSpPr>
        <p:sp>
          <p:nvSpPr>
            <p:cNvPr id="15" name="Snip Diagonal Corner Rectangle 14"/>
            <p:cNvSpPr/>
            <p:nvPr userDrawn="1"/>
          </p:nvSpPr>
          <p:spPr>
            <a:xfrm>
              <a:off x="11151538" y="6165850"/>
              <a:ext cx="489600" cy="360040"/>
            </a:xfrm>
            <a:prstGeom prst="snip2DiagRect">
              <a:avLst>
                <a:gd name="adj1" fmla="val 1960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Freeform 6"/>
            <p:cNvSpPr>
              <a:spLocks noChangeAspect="1" noEditPoints="1"/>
            </p:cNvSpPr>
            <p:nvPr userDrawn="1"/>
          </p:nvSpPr>
          <p:spPr bwMode="auto">
            <a:xfrm>
              <a:off x="11151163" y="6165850"/>
              <a:ext cx="489975" cy="360000"/>
            </a:xfrm>
            <a:custGeom>
              <a:avLst/>
              <a:gdLst>
                <a:gd name="T0" fmla="*/ 2431 w 3438"/>
                <a:gd name="T1" fmla="*/ 1652 h 2526"/>
                <a:gd name="T2" fmla="*/ 2460 w 3438"/>
                <a:gd name="T3" fmla="*/ 1720 h 2526"/>
                <a:gd name="T4" fmla="*/ 2533 w 3438"/>
                <a:gd name="T5" fmla="*/ 1741 h 2526"/>
                <a:gd name="T6" fmla="*/ 2577 w 3438"/>
                <a:gd name="T7" fmla="*/ 1947 h 2526"/>
                <a:gd name="T8" fmla="*/ 2406 w 3438"/>
                <a:gd name="T9" fmla="*/ 1943 h 2526"/>
                <a:gd name="T10" fmla="*/ 2298 w 3438"/>
                <a:gd name="T11" fmla="*/ 1903 h 2526"/>
                <a:gd name="T12" fmla="*/ 2226 w 3438"/>
                <a:gd name="T13" fmla="*/ 1815 h 2526"/>
                <a:gd name="T14" fmla="*/ 2192 w 3438"/>
                <a:gd name="T15" fmla="*/ 1655 h 2526"/>
                <a:gd name="T16" fmla="*/ 2188 w 3438"/>
                <a:gd name="T17" fmla="*/ 842 h 2526"/>
                <a:gd name="T18" fmla="*/ 1012 w 3438"/>
                <a:gd name="T19" fmla="*/ 1663 h 2526"/>
                <a:gd name="T20" fmla="*/ 1105 w 3438"/>
                <a:gd name="T21" fmla="*/ 1736 h 2526"/>
                <a:gd name="T22" fmla="*/ 1218 w 3438"/>
                <a:gd name="T23" fmla="*/ 1764 h 2526"/>
                <a:gd name="T24" fmla="*/ 1376 w 3438"/>
                <a:gd name="T25" fmla="*/ 1760 h 2526"/>
                <a:gd name="T26" fmla="*/ 1481 w 3438"/>
                <a:gd name="T27" fmla="*/ 1724 h 2526"/>
                <a:gd name="T28" fmla="*/ 1553 w 3438"/>
                <a:gd name="T29" fmla="*/ 1657 h 2526"/>
                <a:gd name="T30" fmla="*/ 1603 w 3438"/>
                <a:gd name="T31" fmla="*/ 1536 h 2526"/>
                <a:gd name="T32" fmla="*/ 1633 w 3438"/>
                <a:gd name="T33" fmla="*/ 1326 h 2526"/>
                <a:gd name="T34" fmla="*/ 1628 w 3438"/>
                <a:gd name="T35" fmla="*/ 1050 h 2526"/>
                <a:gd name="T36" fmla="*/ 1585 w 3438"/>
                <a:gd name="T37" fmla="*/ 844 h 2526"/>
                <a:gd name="T38" fmla="*/ 1514 w 3438"/>
                <a:gd name="T39" fmla="*/ 729 h 2526"/>
                <a:gd name="T40" fmla="*/ 1425 w 3438"/>
                <a:gd name="T41" fmla="*/ 675 h 2526"/>
                <a:gd name="T42" fmla="*/ 1280 w 3438"/>
                <a:gd name="T43" fmla="*/ 653 h 2526"/>
                <a:gd name="T44" fmla="*/ 1154 w 3438"/>
                <a:gd name="T45" fmla="*/ 669 h 2526"/>
                <a:gd name="T46" fmla="*/ 1046 w 3438"/>
                <a:gd name="T47" fmla="*/ 729 h 2526"/>
                <a:gd name="T48" fmla="*/ 985 w 3438"/>
                <a:gd name="T49" fmla="*/ 815 h 2526"/>
                <a:gd name="T50" fmla="*/ 938 w 3438"/>
                <a:gd name="T51" fmla="*/ 990 h 2526"/>
                <a:gd name="T52" fmla="*/ 923 w 3438"/>
                <a:gd name="T53" fmla="*/ 1254 h 2526"/>
                <a:gd name="T54" fmla="*/ 947 w 3438"/>
                <a:gd name="T55" fmla="*/ 1497 h 2526"/>
                <a:gd name="T56" fmla="*/ 998 w 3438"/>
                <a:gd name="T57" fmla="*/ 1641 h 2526"/>
                <a:gd name="T58" fmla="*/ 1142 w 3438"/>
                <a:gd name="T59" fmla="*/ 1970 h 2526"/>
                <a:gd name="T60" fmla="*/ 992 w 3438"/>
                <a:gd name="T61" fmla="*/ 1933 h 2526"/>
                <a:gd name="T62" fmla="*/ 864 w 3438"/>
                <a:gd name="T63" fmla="*/ 1857 h 2526"/>
                <a:gd name="T64" fmla="*/ 798 w 3438"/>
                <a:gd name="T65" fmla="*/ 1784 h 2526"/>
                <a:gd name="T66" fmla="*/ 731 w 3438"/>
                <a:gd name="T67" fmla="*/ 1645 h 2526"/>
                <a:gd name="T68" fmla="*/ 681 w 3438"/>
                <a:gd name="T69" fmla="*/ 1402 h 2526"/>
                <a:gd name="T70" fmla="*/ 674 w 3438"/>
                <a:gd name="T71" fmla="*/ 1124 h 2526"/>
                <a:gd name="T72" fmla="*/ 716 w 3438"/>
                <a:gd name="T73" fmla="*/ 839 h 2526"/>
                <a:gd name="T74" fmla="*/ 777 w 3438"/>
                <a:gd name="T75" fmla="*/ 684 h 2526"/>
                <a:gd name="T76" fmla="*/ 856 w 3438"/>
                <a:gd name="T77" fmla="*/ 579 h 2526"/>
                <a:gd name="T78" fmla="*/ 966 w 3438"/>
                <a:gd name="T79" fmla="*/ 502 h 2526"/>
                <a:gd name="T80" fmla="*/ 1125 w 3438"/>
                <a:gd name="T81" fmla="*/ 454 h 2526"/>
                <a:gd name="T82" fmla="*/ 1301 w 3438"/>
                <a:gd name="T83" fmla="*/ 443 h 2526"/>
                <a:gd name="T84" fmla="*/ 1471 w 3438"/>
                <a:gd name="T85" fmla="*/ 461 h 2526"/>
                <a:gd name="T86" fmla="*/ 1634 w 3438"/>
                <a:gd name="T87" fmla="*/ 524 h 2526"/>
                <a:gd name="T88" fmla="*/ 1723 w 3438"/>
                <a:gd name="T89" fmla="*/ 599 h 2526"/>
                <a:gd name="T90" fmla="*/ 1809 w 3438"/>
                <a:gd name="T91" fmla="*/ 740 h 2526"/>
                <a:gd name="T92" fmla="*/ 1867 w 3438"/>
                <a:gd name="T93" fmla="*/ 951 h 2526"/>
                <a:gd name="T94" fmla="*/ 1885 w 3438"/>
                <a:gd name="T95" fmla="*/ 1250 h 2526"/>
                <a:gd name="T96" fmla="*/ 1871 w 3438"/>
                <a:gd name="T97" fmla="*/ 1454 h 2526"/>
                <a:gd name="T98" fmla="*/ 1830 w 3438"/>
                <a:gd name="T99" fmla="*/ 1639 h 2526"/>
                <a:gd name="T100" fmla="*/ 1768 w 3438"/>
                <a:gd name="T101" fmla="*/ 1765 h 2526"/>
                <a:gd name="T102" fmla="*/ 1663 w 3438"/>
                <a:gd name="T103" fmla="*/ 1874 h 2526"/>
                <a:gd name="T104" fmla="*/ 1375 w 3438"/>
                <a:gd name="T105" fmla="*/ 1973 h 2526"/>
                <a:gd name="T106" fmla="*/ 2359 w 3438"/>
                <a:gd name="T107" fmla="*/ 0 h 2526"/>
                <a:gd name="T108" fmla="*/ 0 w 3438"/>
                <a:gd name="T109" fmla="*/ 2526 h 2526"/>
                <a:gd name="T110" fmla="*/ 3438 w 3438"/>
                <a:gd name="T111" fmla="*/ 1255 h 2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38" h="2526">
                  <a:moveTo>
                    <a:pt x="2724" y="1043"/>
                  </a:moveTo>
                  <a:lnTo>
                    <a:pt x="2423" y="1043"/>
                  </a:lnTo>
                  <a:lnTo>
                    <a:pt x="2423" y="1521"/>
                  </a:lnTo>
                  <a:lnTo>
                    <a:pt x="2423" y="1553"/>
                  </a:lnTo>
                  <a:lnTo>
                    <a:pt x="2424" y="1582"/>
                  </a:lnTo>
                  <a:lnTo>
                    <a:pt x="2425" y="1608"/>
                  </a:lnTo>
                  <a:lnTo>
                    <a:pt x="2428" y="1632"/>
                  </a:lnTo>
                  <a:lnTo>
                    <a:pt x="2431" y="1652"/>
                  </a:lnTo>
                  <a:lnTo>
                    <a:pt x="2434" y="1670"/>
                  </a:lnTo>
                  <a:lnTo>
                    <a:pt x="2438" y="1684"/>
                  </a:lnTo>
                  <a:lnTo>
                    <a:pt x="2442" y="1697"/>
                  </a:lnTo>
                  <a:lnTo>
                    <a:pt x="2446" y="1702"/>
                  </a:lnTo>
                  <a:lnTo>
                    <a:pt x="2449" y="1707"/>
                  </a:lnTo>
                  <a:lnTo>
                    <a:pt x="2452" y="1711"/>
                  </a:lnTo>
                  <a:lnTo>
                    <a:pt x="2456" y="1716"/>
                  </a:lnTo>
                  <a:lnTo>
                    <a:pt x="2460" y="1720"/>
                  </a:lnTo>
                  <a:lnTo>
                    <a:pt x="2466" y="1724"/>
                  </a:lnTo>
                  <a:lnTo>
                    <a:pt x="2477" y="1729"/>
                  </a:lnTo>
                  <a:lnTo>
                    <a:pt x="2491" y="1735"/>
                  </a:lnTo>
                  <a:lnTo>
                    <a:pt x="2499" y="1736"/>
                  </a:lnTo>
                  <a:lnTo>
                    <a:pt x="2506" y="1738"/>
                  </a:lnTo>
                  <a:lnTo>
                    <a:pt x="2514" y="1739"/>
                  </a:lnTo>
                  <a:lnTo>
                    <a:pt x="2523" y="1739"/>
                  </a:lnTo>
                  <a:lnTo>
                    <a:pt x="2533" y="1741"/>
                  </a:lnTo>
                  <a:lnTo>
                    <a:pt x="2542" y="1741"/>
                  </a:lnTo>
                  <a:lnTo>
                    <a:pt x="2722" y="1734"/>
                  </a:lnTo>
                  <a:lnTo>
                    <a:pt x="2732" y="1923"/>
                  </a:lnTo>
                  <a:lnTo>
                    <a:pt x="2697" y="1929"/>
                  </a:lnTo>
                  <a:lnTo>
                    <a:pt x="2664" y="1935"/>
                  </a:lnTo>
                  <a:lnTo>
                    <a:pt x="2633" y="1941"/>
                  </a:lnTo>
                  <a:lnTo>
                    <a:pt x="2603" y="1944"/>
                  </a:lnTo>
                  <a:lnTo>
                    <a:pt x="2577" y="1947"/>
                  </a:lnTo>
                  <a:lnTo>
                    <a:pt x="2553" y="1950"/>
                  </a:lnTo>
                  <a:lnTo>
                    <a:pt x="2530" y="1951"/>
                  </a:lnTo>
                  <a:lnTo>
                    <a:pt x="2510" y="1952"/>
                  </a:lnTo>
                  <a:lnTo>
                    <a:pt x="2487" y="1951"/>
                  </a:lnTo>
                  <a:lnTo>
                    <a:pt x="2466" y="1950"/>
                  </a:lnTo>
                  <a:lnTo>
                    <a:pt x="2445" y="1948"/>
                  </a:lnTo>
                  <a:lnTo>
                    <a:pt x="2425" y="1946"/>
                  </a:lnTo>
                  <a:lnTo>
                    <a:pt x="2406" y="1943"/>
                  </a:lnTo>
                  <a:lnTo>
                    <a:pt x="2388" y="1939"/>
                  </a:lnTo>
                  <a:lnTo>
                    <a:pt x="2370" y="1935"/>
                  </a:lnTo>
                  <a:lnTo>
                    <a:pt x="2362" y="1933"/>
                  </a:lnTo>
                  <a:lnTo>
                    <a:pt x="2354" y="1930"/>
                  </a:lnTo>
                  <a:lnTo>
                    <a:pt x="2339" y="1925"/>
                  </a:lnTo>
                  <a:lnTo>
                    <a:pt x="2324" y="1918"/>
                  </a:lnTo>
                  <a:lnTo>
                    <a:pt x="2311" y="1911"/>
                  </a:lnTo>
                  <a:lnTo>
                    <a:pt x="2298" y="1903"/>
                  </a:lnTo>
                  <a:lnTo>
                    <a:pt x="2286" y="1896"/>
                  </a:lnTo>
                  <a:lnTo>
                    <a:pt x="2276" y="1887"/>
                  </a:lnTo>
                  <a:lnTo>
                    <a:pt x="2265" y="1877"/>
                  </a:lnTo>
                  <a:lnTo>
                    <a:pt x="2256" y="1866"/>
                  </a:lnTo>
                  <a:lnTo>
                    <a:pt x="2249" y="1855"/>
                  </a:lnTo>
                  <a:lnTo>
                    <a:pt x="2241" y="1843"/>
                  </a:lnTo>
                  <a:lnTo>
                    <a:pt x="2233" y="1829"/>
                  </a:lnTo>
                  <a:lnTo>
                    <a:pt x="2226" y="1815"/>
                  </a:lnTo>
                  <a:lnTo>
                    <a:pt x="2220" y="1799"/>
                  </a:lnTo>
                  <a:lnTo>
                    <a:pt x="2215" y="1782"/>
                  </a:lnTo>
                  <a:lnTo>
                    <a:pt x="2209" y="1764"/>
                  </a:lnTo>
                  <a:lnTo>
                    <a:pt x="2205" y="1744"/>
                  </a:lnTo>
                  <a:lnTo>
                    <a:pt x="2201" y="1724"/>
                  </a:lnTo>
                  <a:lnTo>
                    <a:pt x="2198" y="1702"/>
                  </a:lnTo>
                  <a:lnTo>
                    <a:pt x="2195" y="1679"/>
                  </a:lnTo>
                  <a:lnTo>
                    <a:pt x="2192" y="1655"/>
                  </a:lnTo>
                  <a:lnTo>
                    <a:pt x="2190" y="1630"/>
                  </a:lnTo>
                  <a:lnTo>
                    <a:pt x="2189" y="1603"/>
                  </a:lnTo>
                  <a:lnTo>
                    <a:pt x="2188" y="1575"/>
                  </a:lnTo>
                  <a:lnTo>
                    <a:pt x="2188" y="1547"/>
                  </a:lnTo>
                  <a:lnTo>
                    <a:pt x="2188" y="1043"/>
                  </a:lnTo>
                  <a:lnTo>
                    <a:pt x="2021" y="1043"/>
                  </a:lnTo>
                  <a:lnTo>
                    <a:pt x="2021" y="842"/>
                  </a:lnTo>
                  <a:lnTo>
                    <a:pt x="2188" y="842"/>
                  </a:lnTo>
                  <a:lnTo>
                    <a:pt x="2188" y="526"/>
                  </a:lnTo>
                  <a:lnTo>
                    <a:pt x="2423" y="526"/>
                  </a:lnTo>
                  <a:lnTo>
                    <a:pt x="2423" y="842"/>
                  </a:lnTo>
                  <a:lnTo>
                    <a:pt x="2724" y="842"/>
                  </a:lnTo>
                  <a:lnTo>
                    <a:pt x="2724" y="1043"/>
                  </a:lnTo>
                  <a:close/>
                  <a:moveTo>
                    <a:pt x="998" y="1641"/>
                  </a:moveTo>
                  <a:lnTo>
                    <a:pt x="1007" y="1656"/>
                  </a:lnTo>
                  <a:lnTo>
                    <a:pt x="1012" y="1663"/>
                  </a:lnTo>
                  <a:lnTo>
                    <a:pt x="1018" y="1670"/>
                  </a:lnTo>
                  <a:lnTo>
                    <a:pt x="1029" y="1683"/>
                  </a:lnTo>
                  <a:lnTo>
                    <a:pt x="1043" y="1696"/>
                  </a:lnTo>
                  <a:lnTo>
                    <a:pt x="1056" y="1707"/>
                  </a:lnTo>
                  <a:lnTo>
                    <a:pt x="1072" y="1718"/>
                  </a:lnTo>
                  <a:lnTo>
                    <a:pt x="1088" y="1727"/>
                  </a:lnTo>
                  <a:lnTo>
                    <a:pt x="1097" y="1732"/>
                  </a:lnTo>
                  <a:lnTo>
                    <a:pt x="1105" y="1736"/>
                  </a:lnTo>
                  <a:lnTo>
                    <a:pt x="1123" y="1743"/>
                  </a:lnTo>
                  <a:lnTo>
                    <a:pt x="1143" y="1750"/>
                  </a:lnTo>
                  <a:lnTo>
                    <a:pt x="1153" y="1753"/>
                  </a:lnTo>
                  <a:lnTo>
                    <a:pt x="1163" y="1755"/>
                  </a:lnTo>
                  <a:lnTo>
                    <a:pt x="1185" y="1760"/>
                  </a:lnTo>
                  <a:lnTo>
                    <a:pt x="1195" y="1762"/>
                  </a:lnTo>
                  <a:lnTo>
                    <a:pt x="1207" y="1763"/>
                  </a:lnTo>
                  <a:lnTo>
                    <a:pt x="1218" y="1764"/>
                  </a:lnTo>
                  <a:lnTo>
                    <a:pt x="1230" y="1765"/>
                  </a:lnTo>
                  <a:lnTo>
                    <a:pt x="1254" y="1768"/>
                  </a:lnTo>
                  <a:lnTo>
                    <a:pt x="1280" y="1768"/>
                  </a:lnTo>
                  <a:lnTo>
                    <a:pt x="1306" y="1768"/>
                  </a:lnTo>
                  <a:lnTo>
                    <a:pt x="1330" y="1765"/>
                  </a:lnTo>
                  <a:lnTo>
                    <a:pt x="1342" y="1764"/>
                  </a:lnTo>
                  <a:lnTo>
                    <a:pt x="1353" y="1763"/>
                  </a:lnTo>
                  <a:lnTo>
                    <a:pt x="1376" y="1760"/>
                  </a:lnTo>
                  <a:lnTo>
                    <a:pt x="1397" y="1755"/>
                  </a:lnTo>
                  <a:lnTo>
                    <a:pt x="1418" y="1750"/>
                  </a:lnTo>
                  <a:lnTo>
                    <a:pt x="1428" y="1747"/>
                  </a:lnTo>
                  <a:lnTo>
                    <a:pt x="1437" y="1744"/>
                  </a:lnTo>
                  <a:lnTo>
                    <a:pt x="1455" y="1736"/>
                  </a:lnTo>
                  <a:lnTo>
                    <a:pt x="1464" y="1733"/>
                  </a:lnTo>
                  <a:lnTo>
                    <a:pt x="1473" y="1728"/>
                  </a:lnTo>
                  <a:lnTo>
                    <a:pt x="1481" y="1724"/>
                  </a:lnTo>
                  <a:lnTo>
                    <a:pt x="1489" y="1719"/>
                  </a:lnTo>
                  <a:lnTo>
                    <a:pt x="1503" y="1708"/>
                  </a:lnTo>
                  <a:lnTo>
                    <a:pt x="1510" y="1703"/>
                  </a:lnTo>
                  <a:lnTo>
                    <a:pt x="1517" y="1697"/>
                  </a:lnTo>
                  <a:lnTo>
                    <a:pt x="1530" y="1685"/>
                  </a:lnTo>
                  <a:lnTo>
                    <a:pt x="1536" y="1679"/>
                  </a:lnTo>
                  <a:lnTo>
                    <a:pt x="1541" y="1672"/>
                  </a:lnTo>
                  <a:lnTo>
                    <a:pt x="1553" y="1657"/>
                  </a:lnTo>
                  <a:lnTo>
                    <a:pt x="1562" y="1643"/>
                  </a:lnTo>
                  <a:lnTo>
                    <a:pt x="1571" y="1626"/>
                  </a:lnTo>
                  <a:lnTo>
                    <a:pt x="1579" y="1609"/>
                  </a:lnTo>
                  <a:lnTo>
                    <a:pt x="1583" y="1599"/>
                  </a:lnTo>
                  <a:lnTo>
                    <a:pt x="1587" y="1590"/>
                  </a:lnTo>
                  <a:lnTo>
                    <a:pt x="1594" y="1570"/>
                  </a:lnTo>
                  <a:lnTo>
                    <a:pt x="1600" y="1547"/>
                  </a:lnTo>
                  <a:lnTo>
                    <a:pt x="1603" y="1536"/>
                  </a:lnTo>
                  <a:lnTo>
                    <a:pt x="1607" y="1525"/>
                  </a:lnTo>
                  <a:lnTo>
                    <a:pt x="1612" y="1500"/>
                  </a:lnTo>
                  <a:lnTo>
                    <a:pt x="1617" y="1474"/>
                  </a:lnTo>
                  <a:lnTo>
                    <a:pt x="1621" y="1447"/>
                  </a:lnTo>
                  <a:lnTo>
                    <a:pt x="1625" y="1419"/>
                  </a:lnTo>
                  <a:lnTo>
                    <a:pt x="1628" y="1389"/>
                  </a:lnTo>
                  <a:lnTo>
                    <a:pt x="1630" y="1359"/>
                  </a:lnTo>
                  <a:lnTo>
                    <a:pt x="1633" y="1326"/>
                  </a:lnTo>
                  <a:lnTo>
                    <a:pt x="1634" y="1292"/>
                  </a:lnTo>
                  <a:lnTo>
                    <a:pt x="1635" y="1256"/>
                  </a:lnTo>
                  <a:lnTo>
                    <a:pt x="1635" y="1220"/>
                  </a:lnTo>
                  <a:lnTo>
                    <a:pt x="1635" y="1183"/>
                  </a:lnTo>
                  <a:lnTo>
                    <a:pt x="1634" y="1148"/>
                  </a:lnTo>
                  <a:lnTo>
                    <a:pt x="1633" y="1115"/>
                  </a:lnTo>
                  <a:lnTo>
                    <a:pt x="1630" y="1081"/>
                  </a:lnTo>
                  <a:lnTo>
                    <a:pt x="1628" y="1050"/>
                  </a:lnTo>
                  <a:lnTo>
                    <a:pt x="1625" y="1020"/>
                  </a:lnTo>
                  <a:lnTo>
                    <a:pt x="1620" y="991"/>
                  </a:lnTo>
                  <a:lnTo>
                    <a:pt x="1616" y="963"/>
                  </a:lnTo>
                  <a:lnTo>
                    <a:pt x="1611" y="937"/>
                  </a:lnTo>
                  <a:lnTo>
                    <a:pt x="1606" y="911"/>
                  </a:lnTo>
                  <a:lnTo>
                    <a:pt x="1600" y="888"/>
                  </a:lnTo>
                  <a:lnTo>
                    <a:pt x="1593" y="865"/>
                  </a:lnTo>
                  <a:lnTo>
                    <a:pt x="1585" y="844"/>
                  </a:lnTo>
                  <a:lnTo>
                    <a:pt x="1578" y="824"/>
                  </a:lnTo>
                  <a:lnTo>
                    <a:pt x="1568" y="806"/>
                  </a:lnTo>
                  <a:lnTo>
                    <a:pt x="1559" y="788"/>
                  </a:lnTo>
                  <a:lnTo>
                    <a:pt x="1550" y="772"/>
                  </a:lnTo>
                  <a:lnTo>
                    <a:pt x="1545" y="764"/>
                  </a:lnTo>
                  <a:lnTo>
                    <a:pt x="1539" y="756"/>
                  </a:lnTo>
                  <a:lnTo>
                    <a:pt x="1527" y="742"/>
                  </a:lnTo>
                  <a:lnTo>
                    <a:pt x="1514" y="729"/>
                  </a:lnTo>
                  <a:lnTo>
                    <a:pt x="1508" y="723"/>
                  </a:lnTo>
                  <a:lnTo>
                    <a:pt x="1500" y="717"/>
                  </a:lnTo>
                  <a:lnTo>
                    <a:pt x="1493" y="711"/>
                  </a:lnTo>
                  <a:lnTo>
                    <a:pt x="1485" y="706"/>
                  </a:lnTo>
                  <a:lnTo>
                    <a:pt x="1469" y="696"/>
                  </a:lnTo>
                  <a:lnTo>
                    <a:pt x="1453" y="687"/>
                  </a:lnTo>
                  <a:lnTo>
                    <a:pt x="1435" y="679"/>
                  </a:lnTo>
                  <a:lnTo>
                    <a:pt x="1425" y="675"/>
                  </a:lnTo>
                  <a:lnTo>
                    <a:pt x="1415" y="672"/>
                  </a:lnTo>
                  <a:lnTo>
                    <a:pt x="1395" y="666"/>
                  </a:lnTo>
                  <a:lnTo>
                    <a:pt x="1375" y="662"/>
                  </a:lnTo>
                  <a:lnTo>
                    <a:pt x="1352" y="657"/>
                  </a:lnTo>
                  <a:lnTo>
                    <a:pt x="1341" y="656"/>
                  </a:lnTo>
                  <a:lnTo>
                    <a:pt x="1330" y="655"/>
                  </a:lnTo>
                  <a:lnTo>
                    <a:pt x="1305" y="654"/>
                  </a:lnTo>
                  <a:lnTo>
                    <a:pt x="1280" y="653"/>
                  </a:lnTo>
                  <a:lnTo>
                    <a:pt x="1255" y="654"/>
                  </a:lnTo>
                  <a:lnTo>
                    <a:pt x="1243" y="654"/>
                  </a:lnTo>
                  <a:lnTo>
                    <a:pt x="1231" y="655"/>
                  </a:lnTo>
                  <a:lnTo>
                    <a:pt x="1219" y="656"/>
                  </a:lnTo>
                  <a:lnTo>
                    <a:pt x="1208" y="657"/>
                  </a:lnTo>
                  <a:lnTo>
                    <a:pt x="1186" y="662"/>
                  </a:lnTo>
                  <a:lnTo>
                    <a:pt x="1165" y="666"/>
                  </a:lnTo>
                  <a:lnTo>
                    <a:pt x="1154" y="669"/>
                  </a:lnTo>
                  <a:lnTo>
                    <a:pt x="1145" y="672"/>
                  </a:lnTo>
                  <a:lnTo>
                    <a:pt x="1126" y="679"/>
                  </a:lnTo>
                  <a:lnTo>
                    <a:pt x="1108" y="687"/>
                  </a:lnTo>
                  <a:lnTo>
                    <a:pt x="1091" y="696"/>
                  </a:lnTo>
                  <a:lnTo>
                    <a:pt x="1082" y="700"/>
                  </a:lnTo>
                  <a:lnTo>
                    <a:pt x="1074" y="706"/>
                  </a:lnTo>
                  <a:lnTo>
                    <a:pt x="1060" y="717"/>
                  </a:lnTo>
                  <a:lnTo>
                    <a:pt x="1046" y="729"/>
                  </a:lnTo>
                  <a:lnTo>
                    <a:pt x="1033" y="742"/>
                  </a:lnTo>
                  <a:lnTo>
                    <a:pt x="1026" y="748"/>
                  </a:lnTo>
                  <a:lnTo>
                    <a:pt x="1020" y="756"/>
                  </a:lnTo>
                  <a:lnTo>
                    <a:pt x="1015" y="764"/>
                  </a:lnTo>
                  <a:lnTo>
                    <a:pt x="1009" y="772"/>
                  </a:lnTo>
                  <a:lnTo>
                    <a:pt x="1000" y="788"/>
                  </a:lnTo>
                  <a:lnTo>
                    <a:pt x="990" y="806"/>
                  </a:lnTo>
                  <a:lnTo>
                    <a:pt x="985" y="815"/>
                  </a:lnTo>
                  <a:lnTo>
                    <a:pt x="982" y="824"/>
                  </a:lnTo>
                  <a:lnTo>
                    <a:pt x="974" y="844"/>
                  </a:lnTo>
                  <a:lnTo>
                    <a:pt x="966" y="865"/>
                  </a:lnTo>
                  <a:lnTo>
                    <a:pt x="959" y="888"/>
                  </a:lnTo>
                  <a:lnTo>
                    <a:pt x="953" y="911"/>
                  </a:lnTo>
                  <a:lnTo>
                    <a:pt x="947" y="936"/>
                  </a:lnTo>
                  <a:lnTo>
                    <a:pt x="942" y="963"/>
                  </a:lnTo>
                  <a:lnTo>
                    <a:pt x="938" y="990"/>
                  </a:lnTo>
                  <a:lnTo>
                    <a:pt x="933" y="1019"/>
                  </a:lnTo>
                  <a:lnTo>
                    <a:pt x="930" y="1048"/>
                  </a:lnTo>
                  <a:lnTo>
                    <a:pt x="928" y="1080"/>
                  </a:lnTo>
                  <a:lnTo>
                    <a:pt x="926" y="1112"/>
                  </a:lnTo>
                  <a:lnTo>
                    <a:pt x="924" y="1146"/>
                  </a:lnTo>
                  <a:lnTo>
                    <a:pt x="923" y="1182"/>
                  </a:lnTo>
                  <a:lnTo>
                    <a:pt x="923" y="1218"/>
                  </a:lnTo>
                  <a:lnTo>
                    <a:pt x="923" y="1254"/>
                  </a:lnTo>
                  <a:lnTo>
                    <a:pt x="924" y="1289"/>
                  </a:lnTo>
                  <a:lnTo>
                    <a:pt x="926" y="1323"/>
                  </a:lnTo>
                  <a:lnTo>
                    <a:pt x="928" y="1355"/>
                  </a:lnTo>
                  <a:lnTo>
                    <a:pt x="930" y="1387"/>
                  </a:lnTo>
                  <a:lnTo>
                    <a:pt x="933" y="1416"/>
                  </a:lnTo>
                  <a:lnTo>
                    <a:pt x="937" y="1444"/>
                  </a:lnTo>
                  <a:lnTo>
                    <a:pt x="941" y="1471"/>
                  </a:lnTo>
                  <a:lnTo>
                    <a:pt x="947" y="1497"/>
                  </a:lnTo>
                  <a:lnTo>
                    <a:pt x="953" y="1521"/>
                  </a:lnTo>
                  <a:lnTo>
                    <a:pt x="958" y="1545"/>
                  </a:lnTo>
                  <a:lnTo>
                    <a:pt x="962" y="1555"/>
                  </a:lnTo>
                  <a:lnTo>
                    <a:pt x="965" y="1566"/>
                  </a:lnTo>
                  <a:lnTo>
                    <a:pt x="972" y="1587"/>
                  </a:lnTo>
                  <a:lnTo>
                    <a:pt x="980" y="1606"/>
                  </a:lnTo>
                  <a:lnTo>
                    <a:pt x="989" y="1624"/>
                  </a:lnTo>
                  <a:lnTo>
                    <a:pt x="998" y="1641"/>
                  </a:lnTo>
                  <a:close/>
                  <a:moveTo>
                    <a:pt x="1280" y="1978"/>
                  </a:moveTo>
                  <a:lnTo>
                    <a:pt x="1259" y="1978"/>
                  </a:lnTo>
                  <a:lnTo>
                    <a:pt x="1239" y="1978"/>
                  </a:lnTo>
                  <a:lnTo>
                    <a:pt x="1218" y="1977"/>
                  </a:lnTo>
                  <a:lnTo>
                    <a:pt x="1198" y="1975"/>
                  </a:lnTo>
                  <a:lnTo>
                    <a:pt x="1179" y="1974"/>
                  </a:lnTo>
                  <a:lnTo>
                    <a:pt x="1160" y="1972"/>
                  </a:lnTo>
                  <a:lnTo>
                    <a:pt x="1142" y="1970"/>
                  </a:lnTo>
                  <a:lnTo>
                    <a:pt x="1124" y="1966"/>
                  </a:lnTo>
                  <a:lnTo>
                    <a:pt x="1106" y="1964"/>
                  </a:lnTo>
                  <a:lnTo>
                    <a:pt x="1088" y="1961"/>
                  </a:lnTo>
                  <a:lnTo>
                    <a:pt x="1071" y="1956"/>
                  </a:lnTo>
                  <a:lnTo>
                    <a:pt x="1054" y="1953"/>
                  </a:lnTo>
                  <a:lnTo>
                    <a:pt x="1038" y="1948"/>
                  </a:lnTo>
                  <a:lnTo>
                    <a:pt x="1022" y="1943"/>
                  </a:lnTo>
                  <a:lnTo>
                    <a:pt x="992" y="1933"/>
                  </a:lnTo>
                  <a:lnTo>
                    <a:pt x="963" y="1920"/>
                  </a:lnTo>
                  <a:lnTo>
                    <a:pt x="949" y="1914"/>
                  </a:lnTo>
                  <a:lnTo>
                    <a:pt x="936" y="1907"/>
                  </a:lnTo>
                  <a:lnTo>
                    <a:pt x="911" y="1892"/>
                  </a:lnTo>
                  <a:lnTo>
                    <a:pt x="899" y="1884"/>
                  </a:lnTo>
                  <a:lnTo>
                    <a:pt x="886" y="1875"/>
                  </a:lnTo>
                  <a:lnTo>
                    <a:pt x="875" y="1866"/>
                  </a:lnTo>
                  <a:lnTo>
                    <a:pt x="864" y="1857"/>
                  </a:lnTo>
                  <a:lnTo>
                    <a:pt x="853" y="1848"/>
                  </a:lnTo>
                  <a:lnTo>
                    <a:pt x="843" y="1838"/>
                  </a:lnTo>
                  <a:lnTo>
                    <a:pt x="833" y="1828"/>
                  </a:lnTo>
                  <a:lnTo>
                    <a:pt x="824" y="1818"/>
                  </a:lnTo>
                  <a:lnTo>
                    <a:pt x="815" y="1807"/>
                  </a:lnTo>
                  <a:lnTo>
                    <a:pt x="811" y="1801"/>
                  </a:lnTo>
                  <a:lnTo>
                    <a:pt x="806" y="1796"/>
                  </a:lnTo>
                  <a:lnTo>
                    <a:pt x="798" y="1784"/>
                  </a:lnTo>
                  <a:lnTo>
                    <a:pt x="790" y="1772"/>
                  </a:lnTo>
                  <a:lnTo>
                    <a:pt x="783" y="1760"/>
                  </a:lnTo>
                  <a:lnTo>
                    <a:pt x="776" y="1747"/>
                  </a:lnTo>
                  <a:lnTo>
                    <a:pt x="761" y="1720"/>
                  </a:lnTo>
                  <a:lnTo>
                    <a:pt x="754" y="1706"/>
                  </a:lnTo>
                  <a:lnTo>
                    <a:pt x="748" y="1691"/>
                  </a:lnTo>
                  <a:lnTo>
                    <a:pt x="736" y="1661"/>
                  </a:lnTo>
                  <a:lnTo>
                    <a:pt x="731" y="1645"/>
                  </a:lnTo>
                  <a:lnTo>
                    <a:pt x="725" y="1629"/>
                  </a:lnTo>
                  <a:lnTo>
                    <a:pt x="715" y="1596"/>
                  </a:lnTo>
                  <a:lnTo>
                    <a:pt x="706" y="1561"/>
                  </a:lnTo>
                  <a:lnTo>
                    <a:pt x="698" y="1524"/>
                  </a:lnTo>
                  <a:lnTo>
                    <a:pt x="695" y="1505"/>
                  </a:lnTo>
                  <a:lnTo>
                    <a:pt x="691" y="1484"/>
                  </a:lnTo>
                  <a:lnTo>
                    <a:pt x="686" y="1445"/>
                  </a:lnTo>
                  <a:lnTo>
                    <a:pt x="681" y="1402"/>
                  </a:lnTo>
                  <a:lnTo>
                    <a:pt x="678" y="1360"/>
                  </a:lnTo>
                  <a:lnTo>
                    <a:pt x="676" y="1337"/>
                  </a:lnTo>
                  <a:lnTo>
                    <a:pt x="674" y="1315"/>
                  </a:lnTo>
                  <a:lnTo>
                    <a:pt x="673" y="1267"/>
                  </a:lnTo>
                  <a:lnTo>
                    <a:pt x="673" y="1219"/>
                  </a:lnTo>
                  <a:lnTo>
                    <a:pt x="673" y="1171"/>
                  </a:lnTo>
                  <a:lnTo>
                    <a:pt x="674" y="1147"/>
                  </a:lnTo>
                  <a:lnTo>
                    <a:pt x="674" y="1124"/>
                  </a:lnTo>
                  <a:lnTo>
                    <a:pt x="678" y="1079"/>
                  </a:lnTo>
                  <a:lnTo>
                    <a:pt x="681" y="1035"/>
                  </a:lnTo>
                  <a:lnTo>
                    <a:pt x="686" y="992"/>
                  </a:lnTo>
                  <a:lnTo>
                    <a:pt x="689" y="972"/>
                  </a:lnTo>
                  <a:lnTo>
                    <a:pt x="692" y="952"/>
                  </a:lnTo>
                  <a:lnTo>
                    <a:pt x="699" y="912"/>
                  </a:lnTo>
                  <a:lnTo>
                    <a:pt x="707" y="875"/>
                  </a:lnTo>
                  <a:lnTo>
                    <a:pt x="716" y="839"/>
                  </a:lnTo>
                  <a:lnTo>
                    <a:pt x="721" y="823"/>
                  </a:lnTo>
                  <a:lnTo>
                    <a:pt x="726" y="806"/>
                  </a:lnTo>
                  <a:lnTo>
                    <a:pt x="738" y="773"/>
                  </a:lnTo>
                  <a:lnTo>
                    <a:pt x="743" y="757"/>
                  </a:lnTo>
                  <a:lnTo>
                    <a:pt x="750" y="742"/>
                  </a:lnTo>
                  <a:lnTo>
                    <a:pt x="762" y="712"/>
                  </a:lnTo>
                  <a:lnTo>
                    <a:pt x="770" y="698"/>
                  </a:lnTo>
                  <a:lnTo>
                    <a:pt x="777" y="684"/>
                  </a:lnTo>
                  <a:lnTo>
                    <a:pt x="793" y="658"/>
                  </a:lnTo>
                  <a:lnTo>
                    <a:pt x="801" y="646"/>
                  </a:lnTo>
                  <a:lnTo>
                    <a:pt x="808" y="634"/>
                  </a:lnTo>
                  <a:lnTo>
                    <a:pt x="817" y="621"/>
                  </a:lnTo>
                  <a:lnTo>
                    <a:pt x="826" y="610"/>
                  </a:lnTo>
                  <a:lnTo>
                    <a:pt x="837" y="599"/>
                  </a:lnTo>
                  <a:lnTo>
                    <a:pt x="846" y="589"/>
                  </a:lnTo>
                  <a:lnTo>
                    <a:pt x="856" y="579"/>
                  </a:lnTo>
                  <a:lnTo>
                    <a:pt x="867" y="569"/>
                  </a:lnTo>
                  <a:lnTo>
                    <a:pt x="878" y="558"/>
                  </a:lnTo>
                  <a:lnTo>
                    <a:pt x="890" y="549"/>
                  </a:lnTo>
                  <a:lnTo>
                    <a:pt x="901" y="542"/>
                  </a:lnTo>
                  <a:lnTo>
                    <a:pt x="913" y="533"/>
                  </a:lnTo>
                  <a:lnTo>
                    <a:pt x="939" y="517"/>
                  </a:lnTo>
                  <a:lnTo>
                    <a:pt x="953" y="510"/>
                  </a:lnTo>
                  <a:lnTo>
                    <a:pt x="966" y="502"/>
                  </a:lnTo>
                  <a:lnTo>
                    <a:pt x="981" y="497"/>
                  </a:lnTo>
                  <a:lnTo>
                    <a:pt x="994" y="490"/>
                  </a:lnTo>
                  <a:lnTo>
                    <a:pt x="1025" y="479"/>
                  </a:lnTo>
                  <a:lnTo>
                    <a:pt x="1057" y="470"/>
                  </a:lnTo>
                  <a:lnTo>
                    <a:pt x="1073" y="465"/>
                  </a:lnTo>
                  <a:lnTo>
                    <a:pt x="1090" y="461"/>
                  </a:lnTo>
                  <a:lnTo>
                    <a:pt x="1107" y="457"/>
                  </a:lnTo>
                  <a:lnTo>
                    <a:pt x="1125" y="454"/>
                  </a:lnTo>
                  <a:lnTo>
                    <a:pt x="1162" y="449"/>
                  </a:lnTo>
                  <a:lnTo>
                    <a:pt x="1180" y="447"/>
                  </a:lnTo>
                  <a:lnTo>
                    <a:pt x="1199" y="445"/>
                  </a:lnTo>
                  <a:lnTo>
                    <a:pt x="1219" y="444"/>
                  </a:lnTo>
                  <a:lnTo>
                    <a:pt x="1239" y="443"/>
                  </a:lnTo>
                  <a:lnTo>
                    <a:pt x="1260" y="443"/>
                  </a:lnTo>
                  <a:lnTo>
                    <a:pt x="1280" y="443"/>
                  </a:lnTo>
                  <a:lnTo>
                    <a:pt x="1301" y="443"/>
                  </a:lnTo>
                  <a:lnTo>
                    <a:pt x="1321" y="443"/>
                  </a:lnTo>
                  <a:lnTo>
                    <a:pt x="1341" y="444"/>
                  </a:lnTo>
                  <a:lnTo>
                    <a:pt x="1361" y="445"/>
                  </a:lnTo>
                  <a:lnTo>
                    <a:pt x="1398" y="449"/>
                  </a:lnTo>
                  <a:lnTo>
                    <a:pt x="1418" y="452"/>
                  </a:lnTo>
                  <a:lnTo>
                    <a:pt x="1436" y="454"/>
                  </a:lnTo>
                  <a:lnTo>
                    <a:pt x="1453" y="457"/>
                  </a:lnTo>
                  <a:lnTo>
                    <a:pt x="1471" y="461"/>
                  </a:lnTo>
                  <a:lnTo>
                    <a:pt x="1503" y="469"/>
                  </a:lnTo>
                  <a:lnTo>
                    <a:pt x="1535" y="479"/>
                  </a:lnTo>
                  <a:lnTo>
                    <a:pt x="1550" y="484"/>
                  </a:lnTo>
                  <a:lnTo>
                    <a:pt x="1565" y="490"/>
                  </a:lnTo>
                  <a:lnTo>
                    <a:pt x="1580" y="496"/>
                  </a:lnTo>
                  <a:lnTo>
                    <a:pt x="1594" y="502"/>
                  </a:lnTo>
                  <a:lnTo>
                    <a:pt x="1621" y="517"/>
                  </a:lnTo>
                  <a:lnTo>
                    <a:pt x="1634" y="524"/>
                  </a:lnTo>
                  <a:lnTo>
                    <a:pt x="1646" y="533"/>
                  </a:lnTo>
                  <a:lnTo>
                    <a:pt x="1659" y="540"/>
                  </a:lnTo>
                  <a:lnTo>
                    <a:pt x="1670" y="549"/>
                  </a:lnTo>
                  <a:lnTo>
                    <a:pt x="1682" y="558"/>
                  </a:lnTo>
                  <a:lnTo>
                    <a:pt x="1692" y="567"/>
                  </a:lnTo>
                  <a:lnTo>
                    <a:pt x="1704" y="578"/>
                  </a:lnTo>
                  <a:lnTo>
                    <a:pt x="1714" y="588"/>
                  </a:lnTo>
                  <a:lnTo>
                    <a:pt x="1723" y="599"/>
                  </a:lnTo>
                  <a:lnTo>
                    <a:pt x="1733" y="609"/>
                  </a:lnTo>
                  <a:lnTo>
                    <a:pt x="1742" y="620"/>
                  </a:lnTo>
                  <a:lnTo>
                    <a:pt x="1751" y="633"/>
                  </a:lnTo>
                  <a:lnTo>
                    <a:pt x="1767" y="657"/>
                  </a:lnTo>
                  <a:lnTo>
                    <a:pt x="1775" y="670"/>
                  </a:lnTo>
                  <a:lnTo>
                    <a:pt x="1782" y="683"/>
                  </a:lnTo>
                  <a:lnTo>
                    <a:pt x="1796" y="711"/>
                  </a:lnTo>
                  <a:lnTo>
                    <a:pt x="1809" y="740"/>
                  </a:lnTo>
                  <a:lnTo>
                    <a:pt x="1822" y="771"/>
                  </a:lnTo>
                  <a:lnTo>
                    <a:pt x="1827" y="788"/>
                  </a:lnTo>
                  <a:lnTo>
                    <a:pt x="1833" y="803"/>
                  </a:lnTo>
                  <a:lnTo>
                    <a:pt x="1842" y="838"/>
                  </a:lnTo>
                  <a:lnTo>
                    <a:pt x="1851" y="874"/>
                  </a:lnTo>
                  <a:lnTo>
                    <a:pt x="1859" y="911"/>
                  </a:lnTo>
                  <a:lnTo>
                    <a:pt x="1864" y="930"/>
                  </a:lnTo>
                  <a:lnTo>
                    <a:pt x="1867" y="951"/>
                  </a:lnTo>
                  <a:lnTo>
                    <a:pt x="1873" y="991"/>
                  </a:lnTo>
                  <a:lnTo>
                    <a:pt x="1877" y="1033"/>
                  </a:lnTo>
                  <a:lnTo>
                    <a:pt x="1880" y="1076"/>
                  </a:lnTo>
                  <a:lnTo>
                    <a:pt x="1882" y="1099"/>
                  </a:lnTo>
                  <a:lnTo>
                    <a:pt x="1884" y="1123"/>
                  </a:lnTo>
                  <a:lnTo>
                    <a:pt x="1885" y="1170"/>
                  </a:lnTo>
                  <a:lnTo>
                    <a:pt x="1885" y="1218"/>
                  </a:lnTo>
                  <a:lnTo>
                    <a:pt x="1885" y="1250"/>
                  </a:lnTo>
                  <a:lnTo>
                    <a:pt x="1885" y="1281"/>
                  </a:lnTo>
                  <a:lnTo>
                    <a:pt x="1884" y="1312"/>
                  </a:lnTo>
                  <a:lnTo>
                    <a:pt x="1882" y="1342"/>
                  </a:lnTo>
                  <a:lnTo>
                    <a:pt x="1880" y="1371"/>
                  </a:lnTo>
                  <a:lnTo>
                    <a:pt x="1877" y="1399"/>
                  </a:lnTo>
                  <a:lnTo>
                    <a:pt x="1875" y="1427"/>
                  </a:lnTo>
                  <a:lnTo>
                    <a:pt x="1874" y="1441"/>
                  </a:lnTo>
                  <a:lnTo>
                    <a:pt x="1871" y="1454"/>
                  </a:lnTo>
                  <a:lnTo>
                    <a:pt x="1868" y="1480"/>
                  </a:lnTo>
                  <a:lnTo>
                    <a:pt x="1864" y="1505"/>
                  </a:lnTo>
                  <a:lnTo>
                    <a:pt x="1859" y="1529"/>
                  </a:lnTo>
                  <a:lnTo>
                    <a:pt x="1854" y="1553"/>
                  </a:lnTo>
                  <a:lnTo>
                    <a:pt x="1849" y="1575"/>
                  </a:lnTo>
                  <a:lnTo>
                    <a:pt x="1843" y="1598"/>
                  </a:lnTo>
                  <a:lnTo>
                    <a:pt x="1836" y="1619"/>
                  </a:lnTo>
                  <a:lnTo>
                    <a:pt x="1830" y="1639"/>
                  </a:lnTo>
                  <a:lnTo>
                    <a:pt x="1823" y="1659"/>
                  </a:lnTo>
                  <a:lnTo>
                    <a:pt x="1815" y="1679"/>
                  </a:lnTo>
                  <a:lnTo>
                    <a:pt x="1811" y="1688"/>
                  </a:lnTo>
                  <a:lnTo>
                    <a:pt x="1806" y="1697"/>
                  </a:lnTo>
                  <a:lnTo>
                    <a:pt x="1798" y="1715"/>
                  </a:lnTo>
                  <a:lnTo>
                    <a:pt x="1788" y="1733"/>
                  </a:lnTo>
                  <a:lnTo>
                    <a:pt x="1778" y="1750"/>
                  </a:lnTo>
                  <a:lnTo>
                    <a:pt x="1768" y="1765"/>
                  </a:lnTo>
                  <a:lnTo>
                    <a:pt x="1757" y="1781"/>
                  </a:lnTo>
                  <a:lnTo>
                    <a:pt x="1745" y="1796"/>
                  </a:lnTo>
                  <a:lnTo>
                    <a:pt x="1733" y="1810"/>
                  </a:lnTo>
                  <a:lnTo>
                    <a:pt x="1721" y="1825"/>
                  </a:lnTo>
                  <a:lnTo>
                    <a:pt x="1707" y="1837"/>
                  </a:lnTo>
                  <a:lnTo>
                    <a:pt x="1693" y="1851"/>
                  </a:lnTo>
                  <a:lnTo>
                    <a:pt x="1679" y="1862"/>
                  </a:lnTo>
                  <a:lnTo>
                    <a:pt x="1663" y="1874"/>
                  </a:lnTo>
                  <a:lnTo>
                    <a:pt x="1648" y="1884"/>
                  </a:lnTo>
                  <a:lnTo>
                    <a:pt x="1831" y="2178"/>
                  </a:lnTo>
                  <a:lnTo>
                    <a:pt x="1607" y="2282"/>
                  </a:lnTo>
                  <a:lnTo>
                    <a:pt x="1413" y="1965"/>
                  </a:lnTo>
                  <a:lnTo>
                    <a:pt x="1402" y="1969"/>
                  </a:lnTo>
                  <a:lnTo>
                    <a:pt x="1396" y="1970"/>
                  </a:lnTo>
                  <a:lnTo>
                    <a:pt x="1389" y="1971"/>
                  </a:lnTo>
                  <a:lnTo>
                    <a:pt x="1375" y="1973"/>
                  </a:lnTo>
                  <a:lnTo>
                    <a:pt x="1359" y="1975"/>
                  </a:lnTo>
                  <a:lnTo>
                    <a:pt x="1342" y="1977"/>
                  </a:lnTo>
                  <a:lnTo>
                    <a:pt x="1323" y="1978"/>
                  </a:lnTo>
                  <a:lnTo>
                    <a:pt x="1303" y="1978"/>
                  </a:lnTo>
                  <a:lnTo>
                    <a:pt x="1280" y="1978"/>
                  </a:lnTo>
                  <a:close/>
                  <a:moveTo>
                    <a:pt x="3107" y="0"/>
                  </a:moveTo>
                  <a:lnTo>
                    <a:pt x="2987" y="0"/>
                  </a:lnTo>
                  <a:lnTo>
                    <a:pt x="2359" y="0"/>
                  </a:lnTo>
                  <a:lnTo>
                    <a:pt x="1732" y="0"/>
                  </a:lnTo>
                  <a:lnTo>
                    <a:pt x="1103" y="0"/>
                  </a:lnTo>
                  <a:lnTo>
                    <a:pt x="476" y="0"/>
                  </a:lnTo>
                  <a:lnTo>
                    <a:pt x="0" y="475"/>
                  </a:lnTo>
                  <a:lnTo>
                    <a:pt x="0" y="1271"/>
                  </a:lnTo>
                  <a:lnTo>
                    <a:pt x="0" y="2066"/>
                  </a:lnTo>
                  <a:lnTo>
                    <a:pt x="0" y="2197"/>
                  </a:lnTo>
                  <a:lnTo>
                    <a:pt x="0" y="2526"/>
                  </a:lnTo>
                  <a:lnTo>
                    <a:pt x="330" y="2526"/>
                  </a:lnTo>
                  <a:lnTo>
                    <a:pt x="450" y="2526"/>
                  </a:lnTo>
                  <a:lnTo>
                    <a:pt x="1078" y="2526"/>
                  </a:lnTo>
                  <a:lnTo>
                    <a:pt x="1706" y="2526"/>
                  </a:lnTo>
                  <a:lnTo>
                    <a:pt x="2333" y="2526"/>
                  </a:lnTo>
                  <a:lnTo>
                    <a:pt x="2961" y="2526"/>
                  </a:lnTo>
                  <a:lnTo>
                    <a:pt x="3438" y="2051"/>
                  </a:lnTo>
                  <a:lnTo>
                    <a:pt x="3438" y="1255"/>
                  </a:lnTo>
                  <a:lnTo>
                    <a:pt x="3438" y="460"/>
                  </a:lnTo>
                  <a:lnTo>
                    <a:pt x="3438" y="329"/>
                  </a:lnTo>
                  <a:lnTo>
                    <a:pt x="3438" y="0"/>
                  </a:lnTo>
                  <a:lnTo>
                    <a:pt x="3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5768CA-0DE8-4AEA-B10E-26E5A44387C3}" type="datetime3">
              <a:rPr lang="en-US" smtClean="0"/>
              <a:t>21 June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5913" y="6381328"/>
            <a:ext cx="8136632" cy="1432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The Qt Company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50862" y="692149"/>
            <a:ext cx="11090275" cy="936626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550863" y="1844675"/>
            <a:ext cx="11090274" cy="43211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  <a:lvl2pPr>
              <a:defRPr>
                <a:solidFill>
                  <a:schemeClr val="bg1"/>
                </a:solidFill>
                <a:effectLst/>
              </a:defRPr>
            </a:lvl2pPr>
            <a:lvl3pPr>
              <a:defRPr>
                <a:solidFill>
                  <a:schemeClr val="bg1"/>
                </a:solidFill>
                <a:effectLst/>
              </a:defRPr>
            </a:lvl3pPr>
            <a:lvl4pPr>
              <a:defRPr>
                <a:solidFill>
                  <a:schemeClr val="bg1"/>
                </a:solidFill>
                <a:effectLst/>
              </a:defRPr>
            </a:lvl4pPr>
            <a:lvl5pPr>
              <a:defRPr>
                <a:solidFill>
                  <a:schemeClr val="bg1"/>
                </a:solidFill>
                <a:effectLst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0863" y="476673"/>
            <a:ext cx="11090275" cy="216024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12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162587012"/>
      </p:ext>
    </p:extLst>
  </p:cSld>
  <p:clrMapOvr>
    <a:masterClrMapping/>
  </p:clrMapOvr>
  <p:transition spd="med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479425" y="0"/>
                </a:moveTo>
                <a:lnTo>
                  <a:pt x="12192000" y="0"/>
                </a:lnTo>
                <a:lnTo>
                  <a:pt x="12192000" y="6378572"/>
                </a:lnTo>
                <a:lnTo>
                  <a:pt x="11712572" y="6858000"/>
                </a:lnTo>
                <a:lnTo>
                  <a:pt x="0" y="6858000"/>
                </a:lnTo>
                <a:lnTo>
                  <a:pt x="0" y="479425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 Click icon to change picture or select picture shape and insert picture (</a:t>
            </a:r>
            <a:r>
              <a:rPr lang="en-US"/>
              <a:t>Download more pictures from brand.qt.io</a:t>
            </a:r>
            <a:r>
              <a:rPr lang="en-GB"/>
              <a:t>)</a:t>
            </a:r>
          </a:p>
          <a:p>
            <a:r>
              <a:rPr lang="en-GB"/>
              <a:t> 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0862" y="3032943"/>
            <a:ext cx="11090275" cy="792113"/>
          </a:xfrm>
        </p:spPr>
        <p:txBody>
          <a:bodyPr anchor="ctr" anchorCtr="0"/>
          <a:lstStyle>
            <a:lvl1pPr algn="ctr">
              <a:defRPr sz="4800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942363A-7844-4A5F-9151-324B2D147D09}" type="datetime3">
              <a:rPr lang="en-US" smtClean="0"/>
              <a:t>21 June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The Qt Company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5"/>
          </p:nvPr>
        </p:nvSpPr>
        <p:spPr>
          <a:xfrm>
            <a:off x="550863" y="549275"/>
            <a:ext cx="720000" cy="5292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8507370"/>
      </p:ext>
    </p:extLst>
  </p:cSld>
  <p:clrMapOvr>
    <a:masterClrMapping/>
  </p:clrMapOvr>
  <p:transition spd="med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692149"/>
            <a:ext cx="10297666" cy="9366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0863" y="3429000"/>
            <a:ext cx="6481241" cy="2736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0A975-FD17-4437-B4A2-7C308A55AB12}" type="datetime3">
              <a:rPr lang="en-US" smtClean="0"/>
              <a:t>21 June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321138" y="1844675"/>
            <a:ext cx="4320000" cy="4321175"/>
          </a:xfrm>
          <a:prstGeom prst="snip2DiagRect">
            <a:avLst>
              <a:gd name="adj1" fmla="val 2308"/>
              <a:gd name="adj2" fmla="val 0"/>
            </a:avLst>
          </a:prstGeo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87730" y="692150"/>
            <a:ext cx="648000" cy="648000"/>
          </a:xfrm>
          <a:custGeom>
            <a:avLst/>
            <a:gdLst>
              <a:gd name="T0" fmla="*/ 1730 w 2950"/>
              <a:gd name="T1" fmla="*/ 1159 h 2950"/>
              <a:gd name="T2" fmla="*/ 1685 w 2950"/>
              <a:gd name="T3" fmla="*/ 1188 h 2950"/>
              <a:gd name="T4" fmla="*/ 1676 w 2950"/>
              <a:gd name="T5" fmla="*/ 1246 h 2950"/>
              <a:gd name="T6" fmla="*/ 1703 w 2950"/>
              <a:gd name="T7" fmla="*/ 1283 h 2950"/>
              <a:gd name="T8" fmla="*/ 1866 w 2950"/>
              <a:gd name="T9" fmla="*/ 1345 h 2950"/>
              <a:gd name="T10" fmla="*/ 1966 w 2950"/>
              <a:gd name="T11" fmla="*/ 1393 h 2950"/>
              <a:gd name="T12" fmla="*/ 2010 w 2950"/>
              <a:gd name="T13" fmla="*/ 1439 h 2950"/>
              <a:gd name="T14" fmla="*/ 2032 w 2950"/>
              <a:gd name="T15" fmla="*/ 1507 h 2950"/>
              <a:gd name="T16" fmla="*/ 2032 w 2950"/>
              <a:gd name="T17" fmla="*/ 1591 h 2950"/>
              <a:gd name="T18" fmla="*/ 2007 w 2950"/>
              <a:gd name="T19" fmla="*/ 1672 h 2950"/>
              <a:gd name="T20" fmla="*/ 1955 w 2950"/>
              <a:gd name="T21" fmla="*/ 1732 h 2950"/>
              <a:gd name="T22" fmla="*/ 1883 w 2950"/>
              <a:gd name="T23" fmla="*/ 1770 h 2950"/>
              <a:gd name="T24" fmla="*/ 1794 w 2950"/>
              <a:gd name="T25" fmla="*/ 1784 h 2950"/>
              <a:gd name="T26" fmla="*/ 1632 w 2950"/>
              <a:gd name="T27" fmla="*/ 1770 h 2950"/>
              <a:gd name="T28" fmla="*/ 1677 w 2950"/>
              <a:gd name="T29" fmla="*/ 1650 h 2950"/>
              <a:gd name="T30" fmla="*/ 1810 w 2950"/>
              <a:gd name="T31" fmla="*/ 1651 h 2950"/>
              <a:gd name="T32" fmla="*/ 1864 w 2950"/>
              <a:gd name="T33" fmla="*/ 1624 h 2950"/>
              <a:gd name="T34" fmla="*/ 1886 w 2950"/>
              <a:gd name="T35" fmla="*/ 1571 h 2950"/>
              <a:gd name="T36" fmla="*/ 1878 w 2950"/>
              <a:gd name="T37" fmla="*/ 1525 h 2950"/>
              <a:gd name="T38" fmla="*/ 1832 w 2950"/>
              <a:gd name="T39" fmla="*/ 1490 h 2950"/>
              <a:gd name="T40" fmla="*/ 1710 w 2950"/>
              <a:gd name="T41" fmla="*/ 1449 h 2950"/>
              <a:gd name="T42" fmla="*/ 1599 w 2950"/>
              <a:gd name="T43" fmla="*/ 1396 h 2950"/>
              <a:gd name="T44" fmla="*/ 1550 w 2950"/>
              <a:gd name="T45" fmla="*/ 1343 h 2950"/>
              <a:gd name="T46" fmla="*/ 1529 w 2950"/>
              <a:gd name="T47" fmla="*/ 1282 h 2950"/>
              <a:gd name="T48" fmla="*/ 1528 w 2950"/>
              <a:gd name="T49" fmla="*/ 1201 h 2950"/>
              <a:gd name="T50" fmla="*/ 1552 w 2950"/>
              <a:gd name="T51" fmla="*/ 1124 h 2950"/>
              <a:gd name="T52" fmla="*/ 1593 w 2950"/>
              <a:gd name="T53" fmla="*/ 1076 h 2950"/>
              <a:gd name="T54" fmla="*/ 1661 w 2950"/>
              <a:gd name="T55" fmla="*/ 1039 h 2950"/>
              <a:gd name="T56" fmla="*/ 1748 w 2950"/>
              <a:gd name="T57" fmla="*/ 1022 h 2950"/>
              <a:gd name="T58" fmla="*/ 1894 w 2950"/>
              <a:gd name="T59" fmla="*/ 1030 h 2950"/>
              <a:gd name="T60" fmla="*/ 1937 w 2950"/>
              <a:gd name="T61" fmla="*/ 1161 h 2950"/>
              <a:gd name="T62" fmla="*/ 1083 w 2950"/>
              <a:gd name="T63" fmla="*/ 1508 h 2950"/>
              <a:gd name="T64" fmla="*/ 1491 w 2950"/>
              <a:gd name="T65" fmla="*/ 1771 h 2950"/>
              <a:gd name="T66" fmla="*/ 809 w 2950"/>
              <a:gd name="T67" fmla="*/ 1765 h 2950"/>
              <a:gd name="T68" fmla="*/ 631 w 2950"/>
              <a:gd name="T69" fmla="*/ 1784 h 2950"/>
              <a:gd name="T70" fmla="*/ 498 w 2950"/>
              <a:gd name="T71" fmla="*/ 1767 h 2950"/>
              <a:gd name="T72" fmla="*/ 414 w 2950"/>
              <a:gd name="T73" fmla="*/ 1712 h 2950"/>
              <a:gd name="T74" fmla="*/ 365 w 2950"/>
              <a:gd name="T75" fmla="*/ 1620 h 2950"/>
              <a:gd name="T76" fmla="*/ 344 w 2950"/>
              <a:gd name="T77" fmla="*/ 1496 h 2950"/>
              <a:gd name="T78" fmla="*/ 344 w 2950"/>
              <a:gd name="T79" fmla="*/ 1328 h 2950"/>
              <a:gd name="T80" fmla="*/ 365 w 2950"/>
              <a:gd name="T81" fmla="*/ 1187 h 2950"/>
              <a:gd name="T82" fmla="*/ 410 w 2950"/>
              <a:gd name="T83" fmla="*/ 1095 h 2950"/>
              <a:gd name="T84" fmla="*/ 487 w 2950"/>
              <a:gd name="T85" fmla="*/ 1043 h 2950"/>
              <a:gd name="T86" fmla="*/ 584 w 2950"/>
              <a:gd name="T87" fmla="*/ 1023 h 2950"/>
              <a:gd name="T88" fmla="*/ 751 w 2950"/>
              <a:gd name="T89" fmla="*/ 1033 h 2950"/>
              <a:gd name="T90" fmla="*/ 759 w 2950"/>
              <a:gd name="T91" fmla="*/ 1160 h 2950"/>
              <a:gd name="T92" fmla="*/ 609 w 2950"/>
              <a:gd name="T93" fmla="*/ 1156 h 2950"/>
              <a:gd name="T94" fmla="*/ 551 w 2950"/>
              <a:gd name="T95" fmla="*/ 1175 h 2950"/>
              <a:gd name="T96" fmla="*/ 523 w 2950"/>
              <a:gd name="T97" fmla="*/ 1210 h 2950"/>
              <a:gd name="T98" fmla="*/ 499 w 2950"/>
              <a:gd name="T99" fmla="*/ 1317 h 2950"/>
              <a:gd name="T100" fmla="*/ 496 w 2950"/>
              <a:gd name="T101" fmla="*/ 1471 h 2950"/>
              <a:gd name="T102" fmla="*/ 515 w 2950"/>
              <a:gd name="T103" fmla="*/ 1582 h 2950"/>
              <a:gd name="T104" fmla="*/ 544 w 2950"/>
              <a:gd name="T105" fmla="*/ 1625 h 2950"/>
              <a:gd name="T106" fmla="*/ 603 w 2950"/>
              <a:gd name="T107" fmla="*/ 1649 h 2950"/>
              <a:gd name="T108" fmla="*/ 713 w 2950"/>
              <a:gd name="T109" fmla="*/ 1650 h 2950"/>
              <a:gd name="T110" fmla="*/ 2133 w 2950"/>
              <a:gd name="T111" fmla="*/ 1771 h 2950"/>
              <a:gd name="T112" fmla="*/ 2545 w 2950"/>
              <a:gd name="T113" fmla="*/ 1465 h 2950"/>
              <a:gd name="T114" fmla="*/ 2564 w 2950"/>
              <a:gd name="T115" fmla="*/ 0 h 2950"/>
              <a:gd name="T116" fmla="*/ 0 w 2950"/>
              <a:gd name="T117" fmla="*/ 1482 h 2950"/>
              <a:gd name="T118" fmla="*/ 925 w 2950"/>
              <a:gd name="T119" fmla="*/ 2950 h 2950"/>
              <a:gd name="T120" fmla="*/ 2950 w 2950"/>
              <a:gd name="T121" fmla="*/ 932 h 29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950" h="2950">
                <a:moveTo>
                  <a:pt x="1792" y="1152"/>
                </a:moveTo>
                <a:lnTo>
                  <a:pt x="1778" y="1152"/>
                </a:lnTo>
                <a:lnTo>
                  <a:pt x="1764" y="1153"/>
                </a:lnTo>
                <a:lnTo>
                  <a:pt x="1752" y="1154"/>
                </a:lnTo>
                <a:lnTo>
                  <a:pt x="1746" y="1155"/>
                </a:lnTo>
                <a:lnTo>
                  <a:pt x="1740" y="1156"/>
                </a:lnTo>
                <a:lnTo>
                  <a:pt x="1730" y="1159"/>
                </a:lnTo>
                <a:lnTo>
                  <a:pt x="1720" y="1163"/>
                </a:lnTo>
                <a:lnTo>
                  <a:pt x="1711" y="1167"/>
                </a:lnTo>
                <a:lnTo>
                  <a:pt x="1703" y="1171"/>
                </a:lnTo>
                <a:lnTo>
                  <a:pt x="1696" y="1176"/>
                </a:lnTo>
                <a:lnTo>
                  <a:pt x="1693" y="1179"/>
                </a:lnTo>
                <a:lnTo>
                  <a:pt x="1690" y="1182"/>
                </a:lnTo>
                <a:lnTo>
                  <a:pt x="1685" y="1188"/>
                </a:lnTo>
                <a:lnTo>
                  <a:pt x="1681" y="1195"/>
                </a:lnTo>
                <a:lnTo>
                  <a:pt x="1678" y="1203"/>
                </a:lnTo>
                <a:lnTo>
                  <a:pt x="1676" y="1211"/>
                </a:lnTo>
                <a:lnTo>
                  <a:pt x="1674" y="1220"/>
                </a:lnTo>
                <a:lnTo>
                  <a:pt x="1674" y="1230"/>
                </a:lnTo>
                <a:lnTo>
                  <a:pt x="1674" y="1238"/>
                </a:lnTo>
                <a:lnTo>
                  <a:pt x="1676" y="1246"/>
                </a:lnTo>
                <a:lnTo>
                  <a:pt x="1678" y="1253"/>
                </a:lnTo>
                <a:lnTo>
                  <a:pt x="1681" y="1260"/>
                </a:lnTo>
                <a:lnTo>
                  <a:pt x="1685" y="1267"/>
                </a:lnTo>
                <a:lnTo>
                  <a:pt x="1690" y="1273"/>
                </a:lnTo>
                <a:lnTo>
                  <a:pt x="1693" y="1275"/>
                </a:lnTo>
                <a:lnTo>
                  <a:pt x="1696" y="1278"/>
                </a:lnTo>
                <a:lnTo>
                  <a:pt x="1703" y="1283"/>
                </a:lnTo>
                <a:lnTo>
                  <a:pt x="1712" y="1288"/>
                </a:lnTo>
                <a:lnTo>
                  <a:pt x="1723" y="1293"/>
                </a:lnTo>
                <a:lnTo>
                  <a:pt x="1752" y="1305"/>
                </a:lnTo>
                <a:lnTo>
                  <a:pt x="1770" y="1312"/>
                </a:lnTo>
                <a:lnTo>
                  <a:pt x="1791" y="1320"/>
                </a:lnTo>
                <a:lnTo>
                  <a:pt x="1840" y="1336"/>
                </a:lnTo>
                <a:lnTo>
                  <a:pt x="1866" y="1345"/>
                </a:lnTo>
                <a:lnTo>
                  <a:pt x="1890" y="1354"/>
                </a:lnTo>
                <a:lnTo>
                  <a:pt x="1901" y="1358"/>
                </a:lnTo>
                <a:lnTo>
                  <a:pt x="1912" y="1363"/>
                </a:lnTo>
                <a:lnTo>
                  <a:pt x="1932" y="1373"/>
                </a:lnTo>
                <a:lnTo>
                  <a:pt x="1950" y="1383"/>
                </a:lnTo>
                <a:lnTo>
                  <a:pt x="1958" y="1388"/>
                </a:lnTo>
                <a:lnTo>
                  <a:pt x="1966" y="1393"/>
                </a:lnTo>
                <a:lnTo>
                  <a:pt x="1980" y="1404"/>
                </a:lnTo>
                <a:lnTo>
                  <a:pt x="1986" y="1409"/>
                </a:lnTo>
                <a:lnTo>
                  <a:pt x="1991" y="1414"/>
                </a:lnTo>
                <a:lnTo>
                  <a:pt x="1997" y="1420"/>
                </a:lnTo>
                <a:lnTo>
                  <a:pt x="2002" y="1426"/>
                </a:lnTo>
                <a:lnTo>
                  <a:pt x="2006" y="1433"/>
                </a:lnTo>
                <a:lnTo>
                  <a:pt x="2010" y="1439"/>
                </a:lnTo>
                <a:lnTo>
                  <a:pt x="2014" y="1446"/>
                </a:lnTo>
                <a:lnTo>
                  <a:pt x="2018" y="1454"/>
                </a:lnTo>
                <a:lnTo>
                  <a:pt x="2021" y="1462"/>
                </a:lnTo>
                <a:lnTo>
                  <a:pt x="2024" y="1470"/>
                </a:lnTo>
                <a:lnTo>
                  <a:pt x="2026" y="1479"/>
                </a:lnTo>
                <a:lnTo>
                  <a:pt x="2029" y="1488"/>
                </a:lnTo>
                <a:lnTo>
                  <a:pt x="2032" y="1507"/>
                </a:lnTo>
                <a:lnTo>
                  <a:pt x="2033" y="1517"/>
                </a:lnTo>
                <a:lnTo>
                  <a:pt x="2034" y="1527"/>
                </a:lnTo>
                <a:lnTo>
                  <a:pt x="2035" y="1538"/>
                </a:lnTo>
                <a:lnTo>
                  <a:pt x="2035" y="1549"/>
                </a:lnTo>
                <a:lnTo>
                  <a:pt x="2035" y="1564"/>
                </a:lnTo>
                <a:lnTo>
                  <a:pt x="2034" y="1577"/>
                </a:lnTo>
                <a:lnTo>
                  <a:pt x="2032" y="1591"/>
                </a:lnTo>
                <a:lnTo>
                  <a:pt x="2030" y="1604"/>
                </a:lnTo>
                <a:lnTo>
                  <a:pt x="2028" y="1616"/>
                </a:lnTo>
                <a:lnTo>
                  <a:pt x="2025" y="1628"/>
                </a:lnTo>
                <a:lnTo>
                  <a:pt x="2021" y="1640"/>
                </a:lnTo>
                <a:lnTo>
                  <a:pt x="2017" y="1651"/>
                </a:lnTo>
                <a:lnTo>
                  <a:pt x="2012" y="1662"/>
                </a:lnTo>
                <a:lnTo>
                  <a:pt x="2007" y="1672"/>
                </a:lnTo>
                <a:lnTo>
                  <a:pt x="2001" y="1682"/>
                </a:lnTo>
                <a:lnTo>
                  <a:pt x="1995" y="1692"/>
                </a:lnTo>
                <a:lnTo>
                  <a:pt x="1988" y="1701"/>
                </a:lnTo>
                <a:lnTo>
                  <a:pt x="1981" y="1709"/>
                </a:lnTo>
                <a:lnTo>
                  <a:pt x="1973" y="1717"/>
                </a:lnTo>
                <a:lnTo>
                  <a:pt x="1964" y="1725"/>
                </a:lnTo>
                <a:lnTo>
                  <a:pt x="1955" y="1732"/>
                </a:lnTo>
                <a:lnTo>
                  <a:pt x="1946" y="1739"/>
                </a:lnTo>
                <a:lnTo>
                  <a:pt x="1936" y="1745"/>
                </a:lnTo>
                <a:lnTo>
                  <a:pt x="1926" y="1751"/>
                </a:lnTo>
                <a:lnTo>
                  <a:pt x="1916" y="1756"/>
                </a:lnTo>
                <a:lnTo>
                  <a:pt x="1905" y="1761"/>
                </a:lnTo>
                <a:lnTo>
                  <a:pt x="1894" y="1766"/>
                </a:lnTo>
                <a:lnTo>
                  <a:pt x="1883" y="1770"/>
                </a:lnTo>
                <a:lnTo>
                  <a:pt x="1871" y="1773"/>
                </a:lnTo>
                <a:lnTo>
                  <a:pt x="1859" y="1776"/>
                </a:lnTo>
                <a:lnTo>
                  <a:pt x="1847" y="1779"/>
                </a:lnTo>
                <a:lnTo>
                  <a:pt x="1834" y="1781"/>
                </a:lnTo>
                <a:lnTo>
                  <a:pt x="1821" y="1782"/>
                </a:lnTo>
                <a:lnTo>
                  <a:pt x="1808" y="1784"/>
                </a:lnTo>
                <a:lnTo>
                  <a:pt x="1794" y="1784"/>
                </a:lnTo>
                <a:lnTo>
                  <a:pt x="1780" y="1784"/>
                </a:lnTo>
                <a:lnTo>
                  <a:pt x="1758" y="1784"/>
                </a:lnTo>
                <a:lnTo>
                  <a:pt x="1735" y="1783"/>
                </a:lnTo>
                <a:lnTo>
                  <a:pt x="1711" y="1781"/>
                </a:lnTo>
                <a:lnTo>
                  <a:pt x="1686" y="1778"/>
                </a:lnTo>
                <a:lnTo>
                  <a:pt x="1660" y="1774"/>
                </a:lnTo>
                <a:lnTo>
                  <a:pt x="1632" y="1770"/>
                </a:lnTo>
                <a:lnTo>
                  <a:pt x="1603" y="1765"/>
                </a:lnTo>
                <a:lnTo>
                  <a:pt x="1573" y="1758"/>
                </a:lnTo>
                <a:lnTo>
                  <a:pt x="1534" y="1751"/>
                </a:lnTo>
                <a:lnTo>
                  <a:pt x="1549" y="1635"/>
                </a:lnTo>
                <a:lnTo>
                  <a:pt x="1618" y="1643"/>
                </a:lnTo>
                <a:lnTo>
                  <a:pt x="1649" y="1647"/>
                </a:lnTo>
                <a:lnTo>
                  <a:pt x="1677" y="1650"/>
                </a:lnTo>
                <a:lnTo>
                  <a:pt x="1704" y="1652"/>
                </a:lnTo>
                <a:lnTo>
                  <a:pt x="1729" y="1653"/>
                </a:lnTo>
                <a:lnTo>
                  <a:pt x="1751" y="1654"/>
                </a:lnTo>
                <a:lnTo>
                  <a:pt x="1771" y="1654"/>
                </a:lnTo>
                <a:lnTo>
                  <a:pt x="1785" y="1654"/>
                </a:lnTo>
                <a:lnTo>
                  <a:pt x="1798" y="1653"/>
                </a:lnTo>
                <a:lnTo>
                  <a:pt x="1810" y="1651"/>
                </a:lnTo>
                <a:lnTo>
                  <a:pt x="1822" y="1648"/>
                </a:lnTo>
                <a:lnTo>
                  <a:pt x="1832" y="1645"/>
                </a:lnTo>
                <a:lnTo>
                  <a:pt x="1841" y="1641"/>
                </a:lnTo>
                <a:lnTo>
                  <a:pt x="1850" y="1636"/>
                </a:lnTo>
                <a:lnTo>
                  <a:pt x="1858" y="1631"/>
                </a:lnTo>
                <a:lnTo>
                  <a:pt x="1861" y="1628"/>
                </a:lnTo>
                <a:lnTo>
                  <a:pt x="1864" y="1624"/>
                </a:lnTo>
                <a:lnTo>
                  <a:pt x="1870" y="1617"/>
                </a:lnTo>
                <a:lnTo>
                  <a:pt x="1875" y="1609"/>
                </a:lnTo>
                <a:lnTo>
                  <a:pt x="1879" y="1601"/>
                </a:lnTo>
                <a:lnTo>
                  <a:pt x="1882" y="1591"/>
                </a:lnTo>
                <a:lnTo>
                  <a:pt x="1883" y="1587"/>
                </a:lnTo>
                <a:lnTo>
                  <a:pt x="1885" y="1581"/>
                </a:lnTo>
                <a:lnTo>
                  <a:pt x="1886" y="1571"/>
                </a:lnTo>
                <a:lnTo>
                  <a:pt x="1886" y="1559"/>
                </a:lnTo>
                <a:lnTo>
                  <a:pt x="1886" y="1551"/>
                </a:lnTo>
                <a:lnTo>
                  <a:pt x="1885" y="1543"/>
                </a:lnTo>
                <a:lnTo>
                  <a:pt x="1883" y="1535"/>
                </a:lnTo>
                <a:lnTo>
                  <a:pt x="1881" y="1532"/>
                </a:lnTo>
                <a:lnTo>
                  <a:pt x="1880" y="1528"/>
                </a:lnTo>
                <a:lnTo>
                  <a:pt x="1878" y="1525"/>
                </a:lnTo>
                <a:lnTo>
                  <a:pt x="1876" y="1522"/>
                </a:lnTo>
                <a:lnTo>
                  <a:pt x="1871" y="1516"/>
                </a:lnTo>
                <a:lnTo>
                  <a:pt x="1866" y="1510"/>
                </a:lnTo>
                <a:lnTo>
                  <a:pt x="1860" y="1505"/>
                </a:lnTo>
                <a:lnTo>
                  <a:pt x="1852" y="1500"/>
                </a:lnTo>
                <a:lnTo>
                  <a:pt x="1843" y="1495"/>
                </a:lnTo>
                <a:lnTo>
                  <a:pt x="1832" y="1490"/>
                </a:lnTo>
                <a:lnTo>
                  <a:pt x="1820" y="1485"/>
                </a:lnTo>
                <a:lnTo>
                  <a:pt x="1806" y="1479"/>
                </a:lnTo>
                <a:lnTo>
                  <a:pt x="1790" y="1474"/>
                </a:lnTo>
                <a:lnTo>
                  <a:pt x="1773" y="1468"/>
                </a:lnTo>
                <a:lnTo>
                  <a:pt x="1754" y="1463"/>
                </a:lnTo>
                <a:lnTo>
                  <a:pt x="1724" y="1453"/>
                </a:lnTo>
                <a:lnTo>
                  <a:pt x="1710" y="1449"/>
                </a:lnTo>
                <a:lnTo>
                  <a:pt x="1696" y="1444"/>
                </a:lnTo>
                <a:lnTo>
                  <a:pt x="1670" y="1434"/>
                </a:lnTo>
                <a:lnTo>
                  <a:pt x="1647" y="1423"/>
                </a:lnTo>
                <a:lnTo>
                  <a:pt x="1636" y="1418"/>
                </a:lnTo>
                <a:lnTo>
                  <a:pt x="1626" y="1413"/>
                </a:lnTo>
                <a:lnTo>
                  <a:pt x="1607" y="1401"/>
                </a:lnTo>
                <a:lnTo>
                  <a:pt x="1599" y="1396"/>
                </a:lnTo>
                <a:lnTo>
                  <a:pt x="1591" y="1390"/>
                </a:lnTo>
                <a:lnTo>
                  <a:pt x="1577" y="1378"/>
                </a:lnTo>
                <a:lnTo>
                  <a:pt x="1571" y="1371"/>
                </a:lnTo>
                <a:lnTo>
                  <a:pt x="1565" y="1365"/>
                </a:lnTo>
                <a:lnTo>
                  <a:pt x="1559" y="1358"/>
                </a:lnTo>
                <a:lnTo>
                  <a:pt x="1554" y="1350"/>
                </a:lnTo>
                <a:lnTo>
                  <a:pt x="1550" y="1343"/>
                </a:lnTo>
                <a:lnTo>
                  <a:pt x="1546" y="1335"/>
                </a:lnTo>
                <a:lnTo>
                  <a:pt x="1542" y="1327"/>
                </a:lnTo>
                <a:lnTo>
                  <a:pt x="1538" y="1319"/>
                </a:lnTo>
                <a:lnTo>
                  <a:pt x="1535" y="1310"/>
                </a:lnTo>
                <a:lnTo>
                  <a:pt x="1533" y="1301"/>
                </a:lnTo>
                <a:lnTo>
                  <a:pt x="1530" y="1292"/>
                </a:lnTo>
                <a:lnTo>
                  <a:pt x="1529" y="1282"/>
                </a:lnTo>
                <a:lnTo>
                  <a:pt x="1527" y="1272"/>
                </a:lnTo>
                <a:lnTo>
                  <a:pt x="1526" y="1262"/>
                </a:lnTo>
                <a:lnTo>
                  <a:pt x="1526" y="1251"/>
                </a:lnTo>
                <a:lnTo>
                  <a:pt x="1525" y="1240"/>
                </a:lnTo>
                <a:lnTo>
                  <a:pt x="1526" y="1227"/>
                </a:lnTo>
                <a:lnTo>
                  <a:pt x="1526" y="1214"/>
                </a:lnTo>
                <a:lnTo>
                  <a:pt x="1528" y="1201"/>
                </a:lnTo>
                <a:lnTo>
                  <a:pt x="1530" y="1189"/>
                </a:lnTo>
                <a:lnTo>
                  <a:pt x="1532" y="1177"/>
                </a:lnTo>
                <a:lnTo>
                  <a:pt x="1535" y="1165"/>
                </a:lnTo>
                <a:lnTo>
                  <a:pt x="1538" y="1155"/>
                </a:lnTo>
                <a:lnTo>
                  <a:pt x="1542" y="1144"/>
                </a:lnTo>
                <a:lnTo>
                  <a:pt x="1547" y="1134"/>
                </a:lnTo>
                <a:lnTo>
                  <a:pt x="1552" y="1124"/>
                </a:lnTo>
                <a:lnTo>
                  <a:pt x="1557" y="1115"/>
                </a:lnTo>
                <a:lnTo>
                  <a:pt x="1563" y="1106"/>
                </a:lnTo>
                <a:lnTo>
                  <a:pt x="1570" y="1098"/>
                </a:lnTo>
                <a:lnTo>
                  <a:pt x="1577" y="1090"/>
                </a:lnTo>
                <a:lnTo>
                  <a:pt x="1584" y="1083"/>
                </a:lnTo>
                <a:lnTo>
                  <a:pt x="1588" y="1079"/>
                </a:lnTo>
                <a:lnTo>
                  <a:pt x="1593" y="1076"/>
                </a:lnTo>
                <a:lnTo>
                  <a:pt x="1601" y="1069"/>
                </a:lnTo>
                <a:lnTo>
                  <a:pt x="1610" y="1063"/>
                </a:lnTo>
                <a:lnTo>
                  <a:pt x="1620" y="1057"/>
                </a:lnTo>
                <a:lnTo>
                  <a:pt x="1629" y="1052"/>
                </a:lnTo>
                <a:lnTo>
                  <a:pt x="1639" y="1047"/>
                </a:lnTo>
                <a:lnTo>
                  <a:pt x="1650" y="1043"/>
                </a:lnTo>
                <a:lnTo>
                  <a:pt x="1661" y="1039"/>
                </a:lnTo>
                <a:lnTo>
                  <a:pt x="1672" y="1035"/>
                </a:lnTo>
                <a:lnTo>
                  <a:pt x="1684" y="1032"/>
                </a:lnTo>
                <a:lnTo>
                  <a:pt x="1696" y="1029"/>
                </a:lnTo>
                <a:lnTo>
                  <a:pt x="1709" y="1027"/>
                </a:lnTo>
                <a:lnTo>
                  <a:pt x="1721" y="1025"/>
                </a:lnTo>
                <a:lnTo>
                  <a:pt x="1735" y="1023"/>
                </a:lnTo>
                <a:lnTo>
                  <a:pt x="1748" y="1022"/>
                </a:lnTo>
                <a:lnTo>
                  <a:pt x="1762" y="1022"/>
                </a:lnTo>
                <a:lnTo>
                  <a:pt x="1777" y="1022"/>
                </a:lnTo>
                <a:lnTo>
                  <a:pt x="1798" y="1022"/>
                </a:lnTo>
                <a:lnTo>
                  <a:pt x="1820" y="1023"/>
                </a:lnTo>
                <a:lnTo>
                  <a:pt x="1843" y="1025"/>
                </a:lnTo>
                <a:lnTo>
                  <a:pt x="1868" y="1027"/>
                </a:lnTo>
                <a:lnTo>
                  <a:pt x="1894" y="1030"/>
                </a:lnTo>
                <a:lnTo>
                  <a:pt x="1922" y="1034"/>
                </a:lnTo>
                <a:lnTo>
                  <a:pt x="1950" y="1038"/>
                </a:lnTo>
                <a:lnTo>
                  <a:pt x="1981" y="1043"/>
                </a:lnTo>
                <a:lnTo>
                  <a:pt x="2020" y="1051"/>
                </a:lnTo>
                <a:lnTo>
                  <a:pt x="2008" y="1169"/>
                </a:lnTo>
                <a:lnTo>
                  <a:pt x="1971" y="1165"/>
                </a:lnTo>
                <a:lnTo>
                  <a:pt x="1937" y="1161"/>
                </a:lnTo>
                <a:lnTo>
                  <a:pt x="1877" y="1156"/>
                </a:lnTo>
                <a:lnTo>
                  <a:pt x="1852" y="1154"/>
                </a:lnTo>
                <a:lnTo>
                  <a:pt x="1829" y="1153"/>
                </a:lnTo>
                <a:lnTo>
                  <a:pt x="1809" y="1152"/>
                </a:lnTo>
                <a:lnTo>
                  <a:pt x="1792" y="1152"/>
                </a:lnTo>
                <a:close/>
                <a:moveTo>
                  <a:pt x="1158" y="1158"/>
                </a:moveTo>
                <a:lnTo>
                  <a:pt x="1083" y="1508"/>
                </a:lnTo>
                <a:lnTo>
                  <a:pt x="1284" y="1508"/>
                </a:lnTo>
                <a:lnTo>
                  <a:pt x="1210" y="1158"/>
                </a:lnTo>
                <a:lnTo>
                  <a:pt x="1158" y="1158"/>
                </a:lnTo>
                <a:close/>
                <a:moveTo>
                  <a:pt x="876" y="1771"/>
                </a:moveTo>
                <a:lnTo>
                  <a:pt x="1042" y="1035"/>
                </a:lnTo>
                <a:lnTo>
                  <a:pt x="1326" y="1035"/>
                </a:lnTo>
                <a:lnTo>
                  <a:pt x="1491" y="1771"/>
                </a:lnTo>
                <a:lnTo>
                  <a:pt x="1342" y="1771"/>
                </a:lnTo>
                <a:lnTo>
                  <a:pt x="1313" y="1638"/>
                </a:lnTo>
                <a:lnTo>
                  <a:pt x="1055" y="1638"/>
                </a:lnTo>
                <a:lnTo>
                  <a:pt x="1025" y="1771"/>
                </a:lnTo>
                <a:lnTo>
                  <a:pt x="876" y="1771"/>
                </a:lnTo>
                <a:close/>
                <a:moveTo>
                  <a:pt x="838" y="1760"/>
                </a:moveTo>
                <a:lnTo>
                  <a:pt x="809" y="1765"/>
                </a:lnTo>
                <a:lnTo>
                  <a:pt x="782" y="1770"/>
                </a:lnTo>
                <a:lnTo>
                  <a:pt x="755" y="1775"/>
                </a:lnTo>
                <a:lnTo>
                  <a:pt x="729" y="1778"/>
                </a:lnTo>
                <a:lnTo>
                  <a:pt x="703" y="1781"/>
                </a:lnTo>
                <a:lnTo>
                  <a:pt x="678" y="1783"/>
                </a:lnTo>
                <a:lnTo>
                  <a:pt x="654" y="1784"/>
                </a:lnTo>
                <a:lnTo>
                  <a:pt x="631" y="1784"/>
                </a:lnTo>
                <a:lnTo>
                  <a:pt x="608" y="1784"/>
                </a:lnTo>
                <a:lnTo>
                  <a:pt x="587" y="1783"/>
                </a:lnTo>
                <a:lnTo>
                  <a:pt x="567" y="1781"/>
                </a:lnTo>
                <a:lnTo>
                  <a:pt x="548" y="1779"/>
                </a:lnTo>
                <a:lnTo>
                  <a:pt x="530" y="1776"/>
                </a:lnTo>
                <a:lnTo>
                  <a:pt x="513" y="1772"/>
                </a:lnTo>
                <a:lnTo>
                  <a:pt x="498" y="1767"/>
                </a:lnTo>
                <a:lnTo>
                  <a:pt x="483" y="1762"/>
                </a:lnTo>
                <a:lnTo>
                  <a:pt x="470" y="1756"/>
                </a:lnTo>
                <a:lnTo>
                  <a:pt x="457" y="1749"/>
                </a:lnTo>
                <a:lnTo>
                  <a:pt x="445" y="1741"/>
                </a:lnTo>
                <a:lnTo>
                  <a:pt x="434" y="1732"/>
                </a:lnTo>
                <a:lnTo>
                  <a:pt x="424" y="1723"/>
                </a:lnTo>
                <a:lnTo>
                  <a:pt x="414" y="1712"/>
                </a:lnTo>
                <a:lnTo>
                  <a:pt x="405" y="1701"/>
                </a:lnTo>
                <a:lnTo>
                  <a:pt x="397" y="1689"/>
                </a:lnTo>
                <a:lnTo>
                  <a:pt x="389" y="1676"/>
                </a:lnTo>
                <a:lnTo>
                  <a:pt x="382" y="1663"/>
                </a:lnTo>
                <a:lnTo>
                  <a:pt x="376" y="1649"/>
                </a:lnTo>
                <a:lnTo>
                  <a:pt x="370" y="1635"/>
                </a:lnTo>
                <a:lnTo>
                  <a:pt x="365" y="1620"/>
                </a:lnTo>
                <a:lnTo>
                  <a:pt x="361" y="1605"/>
                </a:lnTo>
                <a:lnTo>
                  <a:pt x="357" y="1589"/>
                </a:lnTo>
                <a:lnTo>
                  <a:pt x="353" y="1572"/>
                </a:lnTo>
                <a:lnTo>
                  <a:pt x="351" y="1555"/>
                </a:lnTo>
                <a:lnTo>
                  <a:pt x="348" y="1536"/>
                </a:lnTo>
                <a:lnTo>
                  <a:pt x="346" y="1517"/>
                </a:lnTo>
                <a:lnTo>
                  <a:pt x="344" y="1496"/>
                </a:lnTo>
                <a:lnTo>
                  <a:pt x="343" y="1475"/>
                </a:lnTo>
                <a:lnTo>
                  <a:pt x="341" y="1452"/>
                </a:lnTo>
                <a:lnTo>
                  <a:pt x="341" y="1428"/>
                </a:lnTo>
                <a:lnTo>
                  <a:pt x="340" y="1403"/>
                </a:lnTo>
                <a:lnTo>
                  <a:pt x="341" y="1377"/>
                </a:lnTo>
                <a:lnTo>
                  <a:pt x="341" y="1352"/>
                </a:lnTo>
                <a:lnTo>
                  <a:pt x="344" y="1328"/>
                </a:lnTo>
                <a:lnTo>
                  <a:pt x="345" y="1304"/>
                </a:lnTo>
                <a:lnTo>
                  <a:pt x="347" y="1282"/>
                </a:lnTo>
                <a:lnTo>
                  <a:pt x="350" y="1261"/>
                </a:lnTo>
                <a:lnTo>
                  <a:pt x="353" y="1241"/>
                </a:lnTo>
                <a:lnTo>
                  <a:pt x="357" y="1222"/>
                </a:lnTo>
                <a:lnTo>
                  <a:pt x="361" y="1204"/>
                </a:lnTo>
                <a:lnTo>
                  <a:pt x="365" y="1187"/>
                </a:lnTo>
                <a:lnTo>
                  <a:pt x="370" y="1171"/>
                </a:lnTo>
                <a:lnTo>
                  <a:pt x="375" y="1156"/>
                </a:lnTo>
                <a:lnTo>
                  <a:pt x="381" y="1142"/>
                </a:lnTo>
                <a:lnTo>
                  <a:pt x="388" y="1129"/>
                </a:lnTo>
                <a:lnTo>
                  <a:pt x="394" y="1117"/>
                </a:lnTo>
                <a:lnTo>
                  <a:pt x="402" y="1106"/>
                </a:lnTo>
                <a:lnTo>
                  <a:pt x="410" y="1095"/>
                </a:lnTo>
                <a:lnTo>
                  <a:pt x="418" y="1086"/>
                </a:lnTo>
                <a:lnTo>
                  <a:pt x="428" y="1077"/>
                </a:lnTo>
                <a:lnTo>
                  <a:pt x="438" y="1069"/>
                </a:lnTo>
                <a:lnTo>
                  <a:pt x="449" y="1061"/>
                </a:lnTo>
                <a:lnTo>
                  <a:pt x="461" y="1054"/>
                </a:lnTo>
                <a:lnTo>
                  <a:pt x="474" y="1048"/>
                </a:lnTo>
                <a:lnTo>
                  <a:pt x="487" y="1043"/>
                </a:lnTo>
                <a:lnTo>
                  <a:pt x="501" y="1038"/>
                </a:lnTo>
                <a:lnTo>
                  <a:pt x="516" y="1033"/>
                </a:lnTo>
                <a:lnTo>
                  <a:pt x="532" y="1030"/>
                </a:lnTo>
                <a:lnTo>
                  <a:pt x="549" y="1027"/>
                </a:lnTo>
                <a:lnTo>
                  <a:pt x="557" y="1026"/>
                </a:lnTo>
                <a:lnTo>
                  <a:pt x="566" y="1025"/>
                </a:lnTo>
                <a:lnTo>
                  <a:pt x="584" y="1023"/>
                </a:lnTo>
                <a:lnTo>
                  <a:pt x="603" y="1022"/>
                </a:lnTo>
                <a:lnTo>
                  <a:pt x="623" y="1022"/>
                </a:lnTo>
                <a:lnTo>
                  <a:pt x="647" y="1022"/>
                </a:lnTo>
                <a:lnTo>
                  <a:pt x="672" y="1023"/>
                </a:lnTo>
                <a:lnTo>
                  <a:pt x="697" y="1026"/>
                </a:lnTo>
                <a:lnTo>
                  <a:pt x="724" y="1029"/>
                </a:lnTo>
                <a:lnTo>
                  <a:pt x="751" y="1033"/>
                </a:lnTo>
                <a:lnTo>
                  <a:pt x="780" y="1038"/>
                </a:lnTo>
                <a:lnTo>
                  <a:pt x="809" y="1044"/>
                </a:lnTo>
                <a:lnTo>
                  <a:pt x="839" y="1051"/>
                </a:lnTo>
                <a:lnTo>
                  <a:pt x="835" y="1170"/>
                </a:lnTo>
                <a:lnTo>
                  <a:pt x="808" y="1166"/>
                </a:lnTo>
                <a:lnTo>
                  <a:pt x="783" y="1163"/>
                </a:lnTo>
                <a:lnTo>
                  <a:pt x="759" y="1160"/>
                </a:lnTo>
                <a:lnTo>
                  <a:pt x="736" y="1158"/>
                </a:lnTo>
                <a:lnTo>
                  <a:pt x="694" y="1155"/>
                </a:lnTo>
                <a:lnTo>
                  <a:pt x="675" y="1154"/>
                </a:lnTo>
                <a:lnTo>
                  <a:pt x="656" y="1154"/>
                </a:lnTo>
                <a:lnTo>
                  <a:pt x="639" y="1154"/>
                </a:lnTo>
                <a:lnTo>
                  <a:pt x="623" y="1155"/>
                </a:lnTo>
                <a:lnTo>
                  <a:pt x="609" y="1156"/>
                </a:lnTo>
                <a:lnTo>
                  <a:pt x="595" y="1159"/>
                </a:lnTo>
                <a:lnTo>
                  <a:pt x="583" y="1161"/>
                </a:lnTo>
                <a:lnTo>
                  <a:pt x="573" y="1164"/>
                </a:lnTo>
                <a:lnTo>
                  <a:pt x="563" y="1168"/>
                </a:lnTo>
                <a:lnTo>
                  <a:pt x="559" y="1170"/>
                </a:lnTo>
                <a:lnTo>
                  <a:pt x="555" y="1173"/>
                </a:lnTo>
                <a:lnTo>
                  <a:pt x="551" y="1175"/>
                </a:lnTo>
                <a:lnTo>
                  <a:pt x="548" y="1178"/>
                </a:lnTo>
                <a:lnTo>
                  <a:pt x="544" y="1181"/>
                </a:lnTo>
                <a:lnTo>
                  <a:pt x="541" y="1184"/>
                </a:lnTo>
                <a:lnTo>
                  <a:pt x="538" y="1188"/>
                </a:lnTo>
                <a:lnTo>
                  <a:pt x="534" y="1192"/>
                </a:lnTo>
                <a:lnTo>
                  <a:pt x="529" y="1200"/>
                </a:lnTo>
                <a:lnTo>
                  <a:pt x="523" y="1210"/>
                </a:lnTo>
                <a:lnTo>
                  <a:pt x="518" y="1220"/>
                </a:lnTo>
                <a:lnTo>
                  <a:pt x="514" y="1232"/>
                </a:lnTo>
                <a:lnTo>
                  <a:pt x="510" y="1245"/>
                </a:lnTo>
                <a:lnTo>
                  <a:pt x="507" y="1259"/>
                </a:lnTo>
                <a:lnTo>
                  <a:pt x="504" y="1276"/>
                </a:lnTo>
                <a:lnTo>
                  <a:pt x="501" y="1295"/>
                </a:lnTo>
                <a:lnTo>
                  <a:pt x="499" y="1317"/>
                </a:lnTo>
                <a:lnTo>
                  <a:pt x="498" y="1328"/>
                </a:lnTo>
                <a:lnTo>
                  <a:pt x="497" y="1340"/>
                </a:lnTo>
                <a:lnTo>
                  <a:pt x="496" y="1367"/>
                </a:lnTo>
                <a:lnTo>
                  <a:pt x="496" y="1395"/>
                </a:lnTo>
                <a:lnTo>
                  <a:pt x="495" y="1426"/>
                </a:lnTo>
                <a:lnTo>
                  <a:pt x="496" y="1457"/>
                </a:lnTo>
                <a:lnTo>
                  <a:pt x="496" y="1471"/>
                </a:lnTo>
                <a:lnTo>
                  <a:pt x="497" y="1485"/>
                </a:lnTo>
                <a:lnTo>
                  <a:pt x="498" y="1498"/>
                </a:lnTo>
                <a:lnTo>
                  <a:pt x="500" y="1511"/>
                </a:lnTo>
                <a:lnTo>
                  <a:pt x="503" y="1534"/>
                </a:lnTo>
                <a:lnTo>
                  <a:pt x="507" y="1555"/>
                </a:lnTo>
                <a:lnTo>
                  <a:pt x="512" y="1573"/>
                </a:lnTo>
                <a:lnTo>
                  <a:pt x="515" y="1582"/>
                </a:lnTo>
                <a:lnTo>
                  <a:pt x="518" y="1589"/>
                </a:lnTo>
                <a:lnTo>
                  <a:pt x="522" y="1596"/>
                </a:lnTo>
                <a:lnTo>
                  <a:pt x="525" y="1603"/>
                </a:lnTo>
                <a:lnTo>
                  <a:pt x="529" y="1609"/>
                </a:lnTo>
                <a:lnTo>
                  <a:pt x="534" y="1615"/>
                </a:lnTo>
                <a:lnTo>
                  <a:pt x="538" y="1620"/>
                </a:lnTo>
                <a:lnTo>
                  <a:pt x="544" y="1625"/>
                </a:lnTo>
                <a:lnTo>
                  <a:pt x="550" y="1629"/>
                </a:lnTo>
                <a:lnTo>
                  <a:pt x="556" y="1633"/>
                </a:lnTo>
                <a:lnTo>
                  <a:pt x="563" y="1637"/>
                </a:lnTo>
                <a:lnTo>
                  <a:pt x="570" y="1640"/>
                </a:lnTo>
                <a:lnTo>
                  <a:pt x="586" y="1645"/>
                </a:lnTo>
                <a:lnTo>
                  <a:pt x="594" y="1647"/>
                </a:lnTo>
                <a:lnTo>
                  <a:pt x="603" y="1649"/>
                </a:lnTo>
                <a:lnTo>
                  <a:pt x="613" y="1651"/>
                </a:lnTo>
                <a:lnTo>
                  <a:pt x="623" y="1651"/>
                </a:lnTo>
                <a:lnTo>
                  <a:pt x="633" y="1652"/>
                </a:lnTo>
                <a:lnTo>
                  <a:pt x="644" y="1652"/>
                </a:lnTo>
                <a:lnTo>
                  <a:pt x="667" y="1652"/>
                </a:lnTo>
                <a:lnTo>
                  <a:pt x="690" y="1651"/>
                </a:lnTo>
                <a:lnTo>
                  <a:pt x="713" y="1650"/>
                </a:lnTo>
                <a:lnTo>
                  <a:pt x="737" y="1648"/>
                </a:lnTo>
                <a:lnTo>
                  <a:pt x="761" y="1646"/>
                </a:lnTo>
                <a:lnTo>
                  <a:pt x="785" y="1644"/>
                </a:lnTo>
                <a:lnTo>
                  <a:pt x="810" y="1641"/>
                </a:lnTo>
                <a:lnTo>
                  <a:pt x="835" y="1637"/>
                </a:lnTo>
                <a:lnTo>
                  <a:pt x="838" y="1760"/>
                </a:lnTo>
                <a:close/>
                <a:moveTo>
                  <a:pt x="2133" y="1771"/>
                </a:moveTo>
                <a:lnTo>
                  <a:pt x="2133" y="1035"/>
                </a:lnTo>
                <a:lnTo>
                  <a:pt x="2610" y="1035"/>
                </a:lnTo>
                <a:lnTo>
                  <a:pt x="2610" y="1165"/>
                </a:lnTo>
                <a:lnTo>
                  <a:pt x="2283" y="1165"/>
                </a:lnTo>
                <a:lnTo>
                  <a:pt x="2283" y="1337"/>
                </a:lnTo>
                <a:lnTo>
                  <a:pt x="2545" y="1337"/>
                </a:lnTo>
                <a:lnTo>
                  <a:pt x="2545" y="1465"/>
                </a:lnTo>
                <a:lnTo>
                  <a:pt x="2283" y="1465"/>
                </a:lnTo>
                <a:lnTo>
                  <a:pt x="2283" y="1641"/>
                </a:lnTo>
                <a:lnTo>
                  <a:pt x="2610" y="1641"/>
                </a:lnTo>
                <a:lnTo>
                  <a:pt x="2610" y="1771"/>
                </a:lnTo>
                <a:lnTo>
                  <a:pt x="2133" y="1771"/>
                </a:lnTo>
                <a:close/>
                <a:moveTo>
                  <a:pt x="2667" y="0"/>
                </a:moveTo>
                <a:lnTo>
                  <a:pt x="2564" y="0"/>
                </a:lnTo>
                <a:lnTo>
                  <a:pt x="2024" y="0"/>
                </a:lnTo>
                <a:lnTo>
                  <a:pt x="1486" y="0"/>
                </a:lnTo>
                <a:lnTo>
                  <a:pt x="948" y="0"/>
                </a:lnTo>
                <a:lnTo>
                  <a:pt x="410" y="0"/>
                </a:lnTo>
                <a:lnTo>
                  <a:pt x="0" y="409"/>
                </a:lnTo>
                <a:lnTo>
                  <a:pt x="0" y="946"/>
                </a:lnTo>
                <a:lnTo>
                  <a:pt x="0" y="1482"/>
                </a:lnTo>
                <a:lnTo>
                  <a:pt x="0" y="2018"/>
                </a:lnTo>
                <a:lnTo>
                  <a:pt x="0" y="2555"/>
                </a:lnTo>
                <a:lnTo>
                  <a:pt x="0" y="2667"/>
                </a:lnTo>
                <a:lnTo>
                  <a:pt x="0" y="2950"/>
                </a:lnTo>
                <a:lnTo>
                  <a:pt x="284" y="2950"/>
                </a:lnTo>
                <a:lnTo>
                  <a:pt x="387" y="2950"/>
                </a:lnTo>
                <a:lnTo>
                  <a:pt x="925" y="2950"/>
                </a:lnTo>
                <a:lnTo>
                  <a:pt x="1464" y="2950"/>
                </a:lnTo>
                <a:lnTo>
                  <a:pt x="2002" y="2950"/>
                </a:lnTo>
                <a:lnTo>
                  <a:pt x="2542" y="2950"/>
                </a:lnTo>
                <a:lnTo>
                  <a:pt x="2950" y="2541"/>
                </a:lnTo>
                <a:lnTo>
                  <a:pt x="2950" y="2004"/>
                </a:lnTo>
                <a:lnTo>
                  <a:pt x="2950" y="1468"/>
                </a:lnTo>
                <a:lnTo>
                  <a:pt x="2950" y="932"/>
                </a:lnTo>
                <a:lnTo>
                  <a:pt x="2950" y="395"/>
                </a:lnTo>
                <a:lnTo>
                  <a:pt x="2950" y="283"/>
                </a:lnTo>
                <a:lnTo>
                  <a:pt x="2950" y="0"/>
                </a:lnTo>
                <a:lnTo>
                  <a:pt x="2667" y="0"/>
                </a:lnTo>
                <a:close/>
              </a:path>
            </a:pathLst>
          </a:custGeom>
          <a:solidFill>
            <a:srgbClr val="84889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983431" y="1988840"/>
            <a:ext cx="6049193" cy="1152128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4"/>
                </a:solidFill>
              </a:defRPr>
            </a:lvl1pPr>
            <a:lvl2pPr marL="0" indent="0">
              <a:buFontTx/>
              <a:buNone/>
              <a:defRPr sz="1400"/>
            </a:lvl2pPr>
            <a:lvl3pPr marL="182563" indent="-182563"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550863" y="1838018"/>
            <a:ext cx="288000" cy="418108"/>
          </a:xfrm>
          <a:custGeom>
            <a:avLst/>
            <a:gdLst>
              <a:gd name="T0" fmla="*/ 749 w 1139"/>
              <a:gd name="T1" fmla="*/ 872 h 1654"/>
              <a:gd name="T2" fmla="*/ 0 w 1139"/>
              <a:gd name="T3" fmla="*/ 872 h 1654"/>
              <a:gd name="T4" fmla="*/ 0 w 1139"/>
              <a:gd name="T5" fmla="*/ 192 h 1654"/>
              <a:gd name="T6" fmla="*/ 191 w 1139"/>
              <a:gd name="T7" fmla="*/ 0 h 1654"/>
              <a:gd name="T8" fmla="*/ 1139 w 1139"/>
              <a:gd name="T9" fmla="*/ 0 h 1654"/>
              <a:gd name="T10" fmla="*/ 1139 w 1139"/>
              <a:gd name="T11" fmla="*/ 638 h 1654"/>
              <a:gd name="T12" fmla="*/ 1139 w 1139"/>
              <a:gd name="T13" fmla="*/ 681 h 1654"/>
              <a:gd name="T14" fmla="*/ 1139 w 1139"/>
              <a:gd name="T15" fmla="*/ 1463 h 1654"/>
              <a:gd name="T16" fmla="*/ 947 w 1139"/>
              <a:gd name="T17" fmla="*/ 1654 h 1654"/>
              <a:gd name="T18" fmla="*/ 749 w 1139"/>
              <a:gd name="T19" fmla="*/ 1654 h 1654"/>
              <a:gd name="T20" fmla="*/ 749 w 1139"/>
              <a:gd name="T21" fmla="*/ 872 h 16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39" h="1654">
                <a:moveTo>
                  <a:pt x="749" y="872"/>
                </a:moveTo>
                <a:lnTo>
                  <a:pt x="0" y="872"/>
                </a:lnTo>
                <a:lnTo>
                  <a:pt x="0" y="192"/>
                </a:lnTo>
                <a:lnTo>
                  <a:pt x="191" y="0"/>
                </a:lnTo>
                <a:lnTo>
                  <a:pt x="1139" y="0"/>
                </a:lnTo>
                <a:lnTo>
                  <a:pt x="1139" y="638"/>
                </a:lnTo>
                <a:lnTo>
                  <a:pt x="1139" y="681"/>
                </a:lnTo>
                <a:lnTo>
                  <a:pt x="1139" y="1463"/>
                </a:lnTo>
                <a:lnTo>
                  <a:pt x="947" y="1654"/>
                </a:lnTo>
                <a:lnTo>
                  <a:pt x="749" y="1654"/>
                </a:lnTo>
                <a:lnTo>
                  <a:pt x="749" y="8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1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550863" y="476673"/>
            <a:ext cx="10297665" cy="216024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12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094118827"/>
      </p:ext>
    </p:extLst>
  </p:cSld>
  <p:clrMapOvr>
    <a:masterClrMapping/>
  </p:clrMapOvr>
  <p:transition spd="med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692149"/>
            <a:ext cx="10297666" cy="9366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E788B-C82A-46C9-BC41-1DF5D6B9F95E}" type="datetime3">
              <a:rPr lang="en-US" smtClean="0"/>
              <a:t>21 June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321138" y="1844675"/>
            <a:ext cx="4320000" cy="4321175"/>
          </a:xfrm>
          <a:prstGeom prst="snip2DiagRect">
            <a:avLst>
              <a:gd name="adj1" fmla="val 2308"/>
              <a:gd name="adj2" fmla="val 0"/>
            </a:avLst>
          </a:prstGeo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87730" y="692150"/>
            <a:ext cx="648000" cy="648000"/>
          </a:xfrm>
          <a:custGeom>
            <a:avLst/>
            <a:gdLst>
              <a:gd name="T0" fmla="*/ 1730 w 2950"/>
              <a:gd name="T1" fmla="*/ 1159 h 2950"/>
              <a:gd name="T2" fmla="*/ 1685 w 2950"/>
              <a:gd name="T3" fmla="*/ 1188 h 2950"/>
              <a:gd name="T4" fmla="*/ 1676 w 2950"/>
              <a:gd name="T5" fmla="*/ 1246 h 2950"/>
              <a:gd name="T6" fmla="*/ 1703 w 2950"/>
              <a:gd name="T7" fmla="*/ 1283 h 2950"/>
              <a:gd name="T8" fmla="*/ 1866 w 2950"/>
              <a:gd name="T9" fmla="*/ 1345 h 2950"/>
              <a:gd name="T10" fmla="*/ 1966 w 2950"/>
              <a:gd name="T11" fmla="*/ 1393 h 2950"/>
              <a:gd name="T12" fmla="*/ 2010 w 2950"/>
              <a:gd name="T13" fmla="*/ 1439 h 2950"/>
              <a:gd name="T14" fmla="*/ 2032 w 2950"/>
              <a:gd name="T15" fmla="*/ 1507 h 2950"/>
              <a:gd name="T16" fmla="*/ 2032 w 2950"/>
              <a:gd name="T17" fmla="*/ 1591 h 2950"/>
              <a:gd name="T18" fmla="*/ 2007 w 2950"/>
              <a:gd name="T19" fmla="*/ 1672 h 2950"/>
              <a:gd name="T20" fmla="*/ 1955 w 2950"/>
              <a:gd name="T21" fmla="*/ 1732 h 2950"/>
              <a:gd name="T22" fmla="*/ 1883 w 2950"/>
              <a:gd name="T23" fmla="*/ 1770 h 2950"/>
              <a:gd name="T24" fmla="*/ 1794 w 2950"/>
              <a:gd name="T25" fmla="*/ 1784 h 2950"/>
              <a:gd name="T26" fmla="*/ 1632 w 2950"/>
              <a:gd name="T27" fmla="*/ 1770 h 2950"/>
              <a:gd name="T28" fmla="*/ 1677 w 2950"/>
              <a:gd name="T29" fmla="*/ 1650 h 2950"/>
              <a:gd name="T30" fmla="*/ 1810 w 2950"/>
              <a:gd name="T31" fmla="*/ 1651 h 2950"/>
              <a:gd name="T32" fmla="*/ 1864 w 2950"/>
              <a:gd name="T33" fmla="*/ 1624 h 2950"/>
              <a:gd name="T34" fmla="*/ 1886 w 2950"/>
              <a:gd name="T35" fmla="*/ 1571 h 2950"/>
              <a:gd name="T36" fmla="*/ 1878 w 2950"/>
              <a:gd name="T37" fmla="*/ 1525 h 2950"/>
              <a:gd name="T38" fmla="*/ 1832 w 2950"/>
              <a:gd name="T39" fmla="*/ 1490 h 2950"/>
              <a:gd name="T40" fmla="*/ 1710 w 2950"/>
              <a:gd name="T41" fmla="*/ 1449 h 2950"/>
              <a:gd name="T42" fmla="*/ 1599 w 2950"/>
              <a:gd name="T43" fmla="*/ 1396 h 2950"/>
              <a:gd name="T44" fmla="*/ 1550 w 2950"/>
              <a:gd name="T45" fmla="*/ 1343 h 2950"/>
              <a:gd name="T46" fmla="*/ 1529 w 2950"/>
              <a:gd name="T47" fmla="*/ 1282 h 2950"/>
              <a:gd name="T48" fmla="*/ 1528 w 2950"/>
              <a:gd name="T49" fmla="*/ 1201 h 2950"/>
              <a:gd name="T50" fmla="*/ 1552 w 2950"/>
              <a:gd name="T51" fmla="*/ 1124 h 2950"/>
              <a:gd name="T52" fmla="*/ 1593 w 2950"/>
              <a:gd name="T53" fmla="*/ 1076 h 2950"/>
              <a:gd name="T54" fmla="*/ 1661 w 2950"/>
              <a:gd name="T55" fmla="*/ 1039 h 2950"/>
              <a:gd name="T56" fmla="*/ 1748 w 2950"/>
              <a:gd name="T57" fmla="*/ 1022 h 2950"/>
              <a:gd name="T58" fmla="*/ 1894 w 2950"/>
              <a:gd name="T59" fmla="*/ 1030 h 2950"/>
              <a:gd name="T60" fmla="*/ 1937 w 2950"/>
              <a:gd name="T61" fmla="*/ 1161 h 2950"/>
              <a:gd name="T62" fmla="*/ 1083 w 2950"/>
              <a:gd name="T63" fmla="*/ 1508 h 2950"/>
              <a:gd name="T64" fmla="*/ 1491 w 2950"/>
              <a:gd name="T65" fmla="*/ 1771 h 2950"/>
              <a:gd name="T66" fmla="*/ 809 w 2950"/>
              <a:gd name="T67" fmla="*/ 1765 h 2950"/>
              <a:gd name="T68" fmla="*/ 631 w 2950"/>
              <a:gd name="T69" fmla="*/ 1784 h 2950"/>
              <a:gd name="T70" fmla="*/ 498 w 2950"/>
              <a:gd name="T71" fmla="*/ 1767 h 2950"/>
              <a:gd name="T72" fmla="*/ 414 w 2950"/>
              <a:gd name="T73" fmla="*/ 1712 h 2950"/>
              <a:gd name="T74" fmla="*/ 365 w 2950"/>
              <a:gd name="T75" fmla="*/ 1620 h 2950"/>
              <a:gd name="T76" fmla="*/ 344 w 2950"/>
              <a:gd name="T77" fmla="*/ 1496 h 2950"/>
              <a:gd name="T78" fmla="*/ 344 w 2950"/>
              <a:gd name="T79" fmla="*/ 1328 h 2950"/>
              <a:gd name="T80" fmla="*/ 365 w 2950"/>
              <a:gd name="T81" fmla="*/ 1187 h 2950"/>
              <a:gd name="T82" fmla="*/ 410 w 2950"/>
              <a:gd name="T83" fmla="*/ 1095 h 2950"/>
              <a:gd name="T84" fmla="*/ 487 w 2950"/>
              <a:gd name="T85" fmla="*/ 1043 h 2950"/>
              <a:gd name="T86" fmla="*/ 584 w 2950"/>
              <a:gd name="T87" fmla="*/ 1023 h 2950"/>
              <a:gd name="T88" fmla="*/ 751 w 2950"/>
              <a:gd name="T89" fmla="*/ 1033 h 2950"/>
              <a:gd name="T90" fmla="*/ 759 w 2950"/>
              <a:gd name="T91" fmla="*/ 1160 h 2950"/>
              <a:gd name="T92" fmla="*/ 609 w 2950"/>
              <a:gd name="T93" fmla="*/ 1156 h 2950"/>
              <a:gd name="T94" fmla="*/ 551 w 2950"/>
              <a:gd name="T95" fmla="*/ 1175 h 2950"/>
              <a:gd name="T96" fmla="*/ 523 w 2950"/>
              <a:gd name="T97" fmla="*/ 1210 h 2950"/>
              <a:gd name="T98" fmla="*/ 499 w 2950"/>
              <a:gd name="T99" fmla="*/ 1317 h 2950"/>
              <a:gd name="T100" fmla="*/ 496 w 2950"/>
              <a:gd name="T101" fmla="*/ 1471 h 2950"/>
              <a:gd name="T102" fmla="*/ 515 w 2950"/>
              <a:gd name="T103" fmla="*/ 1582 h 2950"/>
              <a:gd name="T104" fmla="*/ 544 w 2950"/>
              <a:gd name="T105" fmla="*/ 1625 h 2950"/>
              <a:gd name="T106" fmla="*/ 603 w 2950"/>
              <a:gd name="T107" fmla="*/ 1649 h 2950"/>
              <a:gd name="T108" fmla="*/ 713 w 2950"/>
              <a:gd name="T109" fmla="*/ 1650 h 2950"/>
              <a:gd name="T110" fmla="*/ 2133 w 2950"/>
              <a:gd name="T111" fmla="*/ 1771 h 2950"/>
              <a:gd name="T112" fmla="*/ 2545 w 2950"/>
              <a:gd name="T113" fmla="*/ 1465 h 2950"/>
              <a:gd name="T114" fmla="*/ 2564 w 2950"/>
              <a:gd name="T115" fmla="*/ 0 h 2950"/>
              <a:gd name="T116" fmla="*/ 0 w 2950"/>
              <a:gd name="T117" fmla="*/ 1482 h 2950"/>
              <a:gd name="T118" fmla="*/ 925 w 2950"/>
              <a:gd name="T119" fmla="*/ 2950 h 2950"/>
              <a:gd name="T120" fmla="*/ 2950 w 2950"/>
              <a:gd name="T121" fmla="*/ 932 h 29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950" h="2950">
                <a:moveTo>
                  <a:pt x="1792" y="1152"/>
                </a:moveTo>
                <a:lnTo>
                  <a:pt x="1778" y="1152"/>
                </a:lnTo>
                <a:lnTo>
                  <a:pt x="1764" y="1153"/>
                </a:lnTo>
                <a:lnTo>
                  <a:pt x="1752" y="1154"/>
                </a:lnTo>
                <a:lnTo>
                  <a:pt x="1746" y="1155"/>
                </a:lnTo>
                <a:lnTo>
                  <a:pt x="1740" y="1156"/>
                </a:lnTo>
                <a:lnTo>
                  <a:pt x="1730" y="1159"/>
                </a:lnTo>
                <a:lnTo>
                  <a:pt x="1720" y="1163"/>
                </a:lnTo>
                <a:lnTo>
                  <a:pt x="1711" y="1167"/>
                </a:lnTo>
                <a:lnTo>
                  <a:pt x="1703" y="1171"/>
                </a:lnTo>
                <a:lnTo>
                  <a:pt x="1696" y="1176"/>
                </a:lnTo>
                <a:lnTo>
                  <a:pt x="1693" y="1179"/>
                </a:lnTo>
                <a:lnTo>
                  <a:pt x="1690" y="1182"/>
                </a:lnTo>
                <a:lnTo>
                  <a:pt x="1685" y="1188"/>
                </a:lnTo>
                <a:lnTo>
                  <a:pt x="1681" y="1195"/>
                </a:lnTo>
                <a:lnTo>
                  <a:pt x="1678" y="1203"/>
                </a:lnTo>
                <a:lnTo>
                  <a:pt x="1676" y="1211"/>
                </a:lnTo>
                <a:lnTo>
                  <a:pt x="1674" y="1220"/>
                </a:lnTo>
                <a:lnTo>
                  <a:pt x="1674" y="1230"/>
                </a:lnTo>
                <a:lnTo>
                  <a:pt x="1674" y="1238"/>
                </a:lnTo>
                <a:lnTo>
                  <a:pt x="1676" y="1246"/>
                </a:lnTo>
                <a:lnTo>
                  <a:pt x="1678" y="1253"/>
                </a:lnTo>
                <a:lnTo>
                  <a:pt x="1681" y="1260"/>
                </a:lnTo>
                <a:lnTo>
                  <a:pt x="1685" y="1267"/>
                </a:lnTo>
                <a:lnTo>
                  <a:pt x="1690" y="1273"/>
                </a:lnTo>
                <a:lnTo>
                  <a:pt x="1693" y="1275"/>
                </a:lnTo>
                <a:lnTo>
                  <a:pt x="1696" y="1278"/>
                </a:lnTo>
                <a:lnTo>
                  <a:pt x="1703" y="1283"/>
                </a:lnTo>
                <a:lnTo>
                  <a:pt x="1712" y="1288"/>
                </a:lnTo>
                <a:lnTo>
                  <a:pt x="1723" y="1293"/>
                </a:lnTo>
                <a:lnTo>
                  <a:pt x="1752" y="1305"/>
                </a:lnTo>
                <a:lnTo>
                  <a:pt x="1770" y="1312"/>
                </a:lnTo>
                <a:lnTo>
                  <a:pt x="1791" y="1320"/>
                </a:lnTo>
                <a:lnTo>
                  <a:pt x="1840" y="1336"/>
                </a:lnTo>
                <a:lnTo>
                  <a:pt x="1866" y="1345"/>
                </a:lnTo>
                <a:lnTo>
                  <a:pt x="1890" y="1354"/>
                </a:lnTo>
                <a:lnTo>
                  <a:pt x="1901" y="1358"/>
                </a:lnTo>
                <a:lnTo>
                  <a:pt x="1912" y="1363"/>
                </a:lnTo>
                <a:lnTo>
                  <a:pt x="1932" y="1373"/>
                </a:lnTo>
                <a:lnTo>
                  <a:pt x="1950" y="1383"/>
                </a:lnTo>
                <a:lnTo>
                  <a:pt x="1958" y="1388"/>
                </a:lnTo>
                <a:lnTo>
                  <a:pt x="1966" y="1393"/>
                </a:lnTo>
                <a:lnTo>
                  <a:pt x="1980" y="1404"/>
                </a:lnTo>
                <a:lnTo>
                  <a:pt x="1986" y="1409"/>
                </a:lnTo>
                <a:lnTo>
                  <a:pt x="1991" y="1414"/>
                </a:lnTo>
                <a:lnTo>
                  <a:pt x="1997" y="1420"/>
                </a:lnTo>
                <a:lnTo>
                  <a:pt x="2002" y="1426"/>
                </a:lnTo>
                <a:lnTo>
                  <a:pt x="2006" y="1433"/>
                </a:lnTo>
                <a:lnTo>
                  <a:pt x="2010" y="1439"/>
                </a:lnTo>
                <a:lnTo>
                  <a:pt x="2014" y="1446"/>
                </a:lnTo>
                <a:lnTo>
                  <a:pt x="2018" y="1454"/>
                </a:lnTo>
                <a:lnTo>
                  <a:pt x="2021" y="1462"/>
                </a:lnTo>
                <a:lnTo>
                  <a:pt x="2024" y="1470"/>
                </a:lnTo>
                <a:lnTo>
                  <a:pt x="2026" y="1479"/>
                </a:lnTo>
                <a:lnTo>
                  <a:pt x="2029" y="1488"/>
                </a:lnTo>
                <a:lnTo>
                  <a:pt x="2032" y="1507"/>
                </a:lnTo>
                <a:lnTo>
                  <a:pt x="2033" y="1517"/>
                </a:lnTo>
                <a:lnTo>
                  <a:pt x="2034" y="1527"/>
                </a:lnTo>
                <a:lnTo>
                  <a:pt x="2035" y="1538"/>
                </a:lnTo>
                <a:lnTo>
                  <a:pt x="2035" y="1549"/>
                </a:lnTo>
                <a:lnTo>
                  <a:pt x="2035" y="1564"/>
                </a:lnTo>
                <a:lnTo>
                  <a:pt x="2034" y="1577"/>
                </a:lnTo>
                <a:lnTo>
                  <a:pt x="2032" y="1591"/>
                </a:lnTo>
                <a:lnTo>
                  <a:pt x="2030" y="1604"/>
                </a:lnTo>
                <a:lnTo>
                  <a:pt x="2028" y="1616"/>
                </a:lnTo>
                <a:lnTo>
                  <a:pt x="2025" y="1628"/>
                </a:lnTo>
                <a:lnTo>
                  <a:pt x="2021" y="1640"/>
                </a:lnTo>
                <a:lnTo>
                  <a:pt x="2017" y="1651"/>
                </a:lnTo>
                <a:lnTo>
                  <a:pt x="2012" y="1662"/>
                </a:lnTo>
                <a:lnTo>
                  <a:pt x="2007" y="1672"/>
                </a:lnTo>
                <a:lnTo>
                  <a:pt x="2001" y="1682"/>
                </a:lnTo>
                <a:lnTo>
                  <a:pt x="1995" y="1692"/>
                </a:lnTo>
                <a:lnTo>
                  <a:pt x="1988" y="1701"/>
                </a:lnTo>
                <a:lnTo>
                  <a:pt x="1981" y="1709"/>
                </a:lnTo>
                <a:lnTo>
                  <a:pt x="1973" y="1717"/>
                </a:lnTo>
                <a:lnTo>
                  <a:pt x="1964" y="1725"/>
                </a:lnTo>
                <a:lnTo>
                  <a:pt x="1955" y="1732"/>
                </a:lnTo>
                <a:lnTo>
                  <a:pt x="1946" y="1739"/>
                </a:lnTo>
                <a:lnTo>
                  <a:pt x="1936" y="1745"/>
                </a:lnTo>
                <a:lnTo>
                  <a:pt x="1926" y="1751"/>
                </a:lnTo>
                <a:lnTo>
                  <a:pt x="1916" y="1756"/>
                </a:lnTo>
                <a:lnTo>
                  <a:pt x="1905" y="1761"/>
                </a:lnTo>
                <a:lnTo>
                  <a:pt x="1894" y="1766"/>
                </a:lnTo>
                <a:lnTo>
                  <a:pt x="1883" y="1770"/>
                </a:lnTo>
                <a:lnTo>
                  <a:pt x="1871" y="1773"/>
                </a:lnTo>
                <a:lnTo>
                  <a:pt x="1859" y="1776"/>
                </a:lnTo>
                <a:lnTo>
                  <a:pt x="1847" y="1779"/>
                </a:lnTo>
                <a:lnTo>
                  <a:pt x="1834" y="1781"/>
                </a:lnTo>
                <a:lnTo>
                  <a:pt x="1821" y="1782"/>
                </a:lnTo>
                <a:lnTo>
                  <a:pt x="1808" y="1784"/>
                </a:lnTo>
                <a:lnTo>
                  <a:pt x="1794" y="1784"/>
                </a:lnTo>
                <a:lnTo>
                  <a:pt x="1780" y="1784"/>
                </a:lnTo>
                <a:lnTo>
                  <a:pt x="1758" y="1784"/>
                </a:lnTo>
                <a:lnTo>
                  <a:pt x="1735" y="1783"/>
                </a:lnTo>
                <a:lnTo>
                  <a:pt x="1711" y="1781"/>
                </a:lnTo>
                <a:lnTo>
                  <a:pt x="1686" y="1778"/>
                </a:lnTo>
                <a:lnTo>
                  <a:pt x="1660" y="1774"/>
                </a:lnTo>
                <a:lnTo>
                  <a:pt x="1632" y="1770"/>
                </a:lnTo>
                <a:lnTo>
                  <a:pt x="1603" y="1765"/>
                </a:lnTo>
                <a:lnTo>
                  <a:pt x="1573" y="1758"/>
                </a:lnTo>
                <a:lnTo>
                  <a:pt x="1534" y="1751"/>
                </a:lnTo>
                <a:lnTo>
                  <a:pt x="1549" y="1635"/>
                </a:lnTo>
                <a:lnTo>
                  <a:pt x="1618" y="1643"/>
                </a:lnTo>
                <a:lnTo>
                  <a:pt x="1649" y="1647"/>
                </a:lnTo>
                <a:lnTo>
                  <a:pt x="1677" y="1650"/>
                </a:lnTo>
                <a:lnTo>
                  <a:pt x="1704" y="1652"/>
                </a:lnTo>
                <a:lnTo>
                  <a:pt x="1729" y="1653"/>
                </a:lnTo>
                <a:lnTo>
                  <a:pt x="1751" y="1654"/>
                </a:lnTo>
                <a:lnTo>
                  <a:pt x="1771" y="1654"/>
                </a:lnTo>
                <a:lnTo>
                  <a:pt x="1785" y="1654"/>
                </a:lnTo>
                <a:lnTo>
                  <a:pt x="1798" y="1653"/>
                </a:lnTo>
                <a:lnTo>
                  <a:pt x="1810" y="1651"/>
                </a:lnTo>
                <a:lnTo>
                  <a:pt x="1822" y="1648"/>
                </a:lnTo>
                <a:lnTo>
                  <a:pt x="1832" y="1645"/>
                </a:lnTo>
                <a:lnTo>
                  <a:pt x="1841" y="1641"/>
                </a:lnTo>
                <a:lnTo>
                  <a:pt x="1850" y="1636"/>
                </a:lnTo>
                <a:lnTo>
                  <a:pt x="1858" y="1631"/>
                </a:lnTo>
                <a:lnTo>
                  <a:pt x="1861" y="1628"/>
                </a:lnTo>
                <a:lnTo>
                  <a:pt x="1864" y="1624"/>
                </a:lnTo>
                <a:lnTo>
                  <a:pt x="1870" y="1617"/>
                </a:lnTo>
                <a:lnTo>
                  <a:pt x="1875" y="1609"/>
                </a:lnTo>
                <a:lnTo>
                  <a:pt x="1879" y="1601"/>
                </a:lnTo>
                <a:lnTo>
                  <a:pt x="1882" y="1591"/>
                </a:lnTo>
                <a:lnTo>
                  <a:pt x="1883" y="1587"/>
                </a:lnTo>
                <a:lnTo>
                  <a:pt x="1885" y="1581"/>
                </a:lnTo>
                <a:lnTo>
                  <a:pt x="1886" y="1571"/>
                </a:lnTo>
                <a:lnTo>
                  <a:pt x="1886" y="1559"/>
                </a:lnTo>
                <a:lnTo>
                  <a:pt x="1886" y="1551"/>
                </a:lnTo>
                <a:lnTo>
                  <a:pt x="1885" y="1543"/>
                </a:lnTo>
                <a:lnTo>
                  <a:pt x="1883" y="1535"/>
                </a:lnTo>
                <a:lnTo>
                  <a:pt x="1881" y="1532"/>
                </a:lnTo>
                <a:lnTo>
                  <a:pt x="1880" y="1528"/>
                </a:lnTo>
                <a:lnTo>
                  <a:pt x="1878" y="1525"/>
                </a:lnTo>
                <a:lnTo>
                  <a:pt x="1876" y="1522"/>
                </a:lnTo>
                <a:lnTo>
                  <a:pt x="1871" y="1516"/>
                </a:lnTo>
                <a:lnTo>
                  <a:pt x="1866" y="1510"/>
                </a:lnTo>
                <a:lnTo>
                  <a:pt x="1860" y="1505"/>
                </a:lnTo>
                <a:lnTo>
                  <a:pt x="1852" y="1500"/>
                </a:lnTo>
                <a:lnTo>
                  <a:pt x="1843" y="1495"/>
                </a:lnTo>
                <a:lnTo>
                  <a:pt x="1832" y="1490"/>
                </a:lnTo>
                <a:lnTo>
                  <a:pt x="1820" y="1485"/>
                </a:lnTo>
                <a:lnTo>
                  <a:pt x="1806" y="1479"/>
                </a:lnTo>
                <a:lnTo>
                  <a:pt x="1790" y="1474"/>
                </a:lnTo>
                <a:lnTo>
                  <a:pt x="1773" y="1468"/>
                </a:lnTo>
                <a:lnTo>
                  <a:pt x="1754" y="1463"/>
                </a:lnTo>
                <a:lnTo>
                  <a:pt x="1724" y="1453"/>
                </a:lnTo>
                <a:lnTo>
                  <a:pt x="1710" y="1449"/>
                </a:lnTo>
                <a:lnTo>
                  <a:pt x="1696" y="1444"/>
                </a:lnTo>
                <a:lnTo>
                  <a:pt x="1670" y="1434"/>
                </a:lnTo>
                <a:lnTo>
                  <a:pt x="1647" y="1423"/>
                </a:lnTo>
                <a:lnTo>
                  <a:pt x="1636" y="1418"/>
                </a:lnTo>
                <a:lnTo>
                  <a:pt x="1626" y="1413"/>
                </a:lnTo>
                <a:lnTo>
                  <a:pt x="1607" y="1401"/>
                </a:lnTo>
                <a:lnTo>
                  <a:pt x="1599" y="1396"/>
                </a:lnTo>
                <a:lnTo>
                  <a:pt x="1591" y="1390"/>
                </a:lnTo>
                <a:lnTo>
                  <a:pt x="1577" y="1378"/>
                </a:lnTo>
                <a:lnTo>
                  <a:pt x="1571" y="1371"/>
                </a:lnTo>
                <a:lnTo>
                  <a:pt x="1565" y="1365"/>
                </a:lnTo>
                <a:lnTo>
                  <a:pt x="1559" y="1358"/>
                </a:lnTo>
                <a:lnTo>
                  <a:pt x="1554" y="1350"/>
                </a:lnTo>
                <a:lnTo>
                  <a:pt x="1550" y="1343"/>
                </a:lnTo>
                <a:lnTo>
                  <a:pt x="1546" y="1335"/>
                </a:lnTo>
                <a:lnTo>
                  <a:pt x="1542" y="1327"/>
                </a:lnTo>
                <a:lnTo>
                  <a:pt x="1538" y="1319"/>
                </a:lnTo>
                <a:lnTo>
                  <a:pt x="1535" y="1310"/>
                </a:lnTo>
                <a:lnTo>
                  <a:pt x="1533" y="1301"/>
                </a:lnTo>
                <a:lnTo>
                  <a:pt x="1530" y="1292"/>
                </a:lnTo>
                <a:lnTo>
                  <a:pt x="1529" y="1282"/>
                </a:lnTo>
                <a:lnTo>
                  <a:pt x="1527" y="1272"/>
                </a:lnTo>
                <a:lnTo>
                  <a:pt x="1526" y="1262"/>
                </a:lnTo>
                <a:lnTo>
                  <a:pt x="1526" y="1251"/>
                </a:lnTo>
                <a:lnTo>
                  <a:pt x="1525" y="1240"/>
                </a:lnTo>
                <a:lnTo>
                  <a:pt x="1526" y="1227"/>
                </a:lnTo>
                <a:lnTo>
                  <a:pt x="1526" y="1214"/>
                </a:lnTo>
                <a:lnTo>
                  <a:pt x="1528" y="1201"/>
                </a:lnTo>
                <a:lnTo>
                  <a:pt x="1530" y="1189"/>
                </a:lnTo>
                <a:lnTo>
                  <a:pt x="1532" y="1177"/>
                </a:lnTo>
                <a:lnTo>
                  <a:pt x="1535" y="1165"/>
                </a:lnTo>
                <a:lnTo>
                  <a:pt x="1538" y="1155"/>
                </a:lnTo>
                <a:lnTo>
                  <a:pt x="1542" y="1144"/>
                </a:lnTo>
                <a:lnTo>
                  <a:pt x="1547" y="1134"/>
                </a:lnTo>
                <a:lnTo>
                  <a:pt x="1552" y="1124"/>
                </a:lnTo>
                <a:lnTo>
                  <a:pt x="1557" y="1115"/>
                </a:lnTo>
                <a:lnTo>
                  <a:pt x="1563" y="1106"/>
                </a:lnTo>
                <a:lnTo>
                  <a:pt x="1570" y="1098"/>
                </a:lnTo>
                <a:lnTo>
                  <a:pt x="1577" y="1090"/>
                </a:lnTo>
                <a:lnTo>
                  <a:pt x="1584" y="1083"/>
                </a:lnTo>
                <a:lnTo>
                  <a:pt x="1588" y="1079"/>
                </a:lnTo>
                <a:lnTo>
                  <a:pt x="1593" y="1076"/>
                </a:lnTo>
                <a:lnTo>
                  <a:pt x="1601" y="1069"/>
                </a:lnTo>
                <a:lnTo>
                  <a:pt x="1610" y="1063"/>
                </a:lnTo>
                <a:lnTo>
                  <a:pt x="1620" y="1057"/>
                </a:lnTo>
                <a:lnTo>
                  <a:pt x="1629" y="1052"/>
                </a:lnTo>
                <a:lnTo>
                  <a:pt x="1639" y="1047"/>
                </a:lnTo>
                <a:lnTo>
                  <a:pt x="1650" y="1043"/>
                </a:lnTo>
                <a:lnTo>
                  <a:pt x="1661" y="1039"/>
                </a:lnTo>
                <a:lnTo>
                  <a:pt x="1672" y="1035"/>
                </a:lnTo>
                <a:lnTo>
                  <a:pt x="1684" y="1032"/>
                </a:lnTo>
                <a:lnTo>
                  <a:pt x="1696" y="1029"/>
                </a:lnTo>
                <a:lnTo>
                  <a:pt x="1709" y="1027"/>
                </a:lnTo>
                <a:lnTo>
                  <a:pt x="1721" y="1025"/>
                </a:lnTo>
                <a:lnTo>
                  <a:pt x="1735" y="1023"/>
                </a:lnTo>
                <a:lnTo>
                  <a:pt x="1748" y="1022"/>
                </a:lnTo>
                <a:lnTo>
                  <a:pt x="1762" y="1022"/>
                </a:lnTo>
                <a:lnTo>
                  <a:pt x="1777" y="1022"/>
                </a:lnTo>
                <a:lnTo>
                  <a:pt x="1798" y="1022"/>
                </a:lnTo>
                <a:lnTo>
                  <a:pt x="1820" y="1023"/>
                </a:lnTo>
                <a:lnTo>
                  <a:pt x="1843" y="1025"/>
                </a:lnTo>
                <a:lnTo>
                  <a:pt x="1868" y="1027"/>
                </a:lnTo>
                <a:lnTo>
                  <a:pt x="1894" y="1030"/>
                </a:lnTo>
                <a:lnTo>
                  <a:pt x="1922" y="1034"/>
                </a:lnTo>
                <a:lnTo>
                  <a:pt x="1950" y="1038"/>
                </a:lnTo>
                <a:lnTo>
                  <a:pt x="1981" y="1043"/>
                </a:lnTo>
                <a:lnTo>
                  <a:pt x="2020" y="1051"/>
                </a:lnTo>
                <a:lnTo>
                  <a:pt x="2008" y="1169"/>
                </a:lnTo>
                <a:lnTo>
                  <a:pt x="1971" y="1165"/>
                </a:lnTo>
                <a:lnTo>
                  <a:pt x="1937" y="1161"/>
                </a:lnTo>
                <a:lnTo>
                  <a:pt x="1877" y="1156"/>
                </a:lnTo>
                <a:lnTo>
                  <a:pt x="1852" y="1154"/>
                </a:lnTo>
                <a:lnTo>
                  <a:pt x="1829" y="1153"/>
                </a:lnTo>
                <a:lnTo>
                  <a:pt x="1809" y="1152"/>
                </a:lnTo>
                <a:lnTo>
                  <a:pt x="1792" y="1152"/>
                </a:lnTo>
                <a:close/>
                <a:moveTo>
                  <a:pt x="1158" y="1158"/>
                </a:moveTo>
                <a:lnTo>
                  <a:pt x="1083" y="1508"/>
                </a:lnTo>
                <a:lnTo>
                  <a:pt x="1284" y="1508"/>
                </a:lnTo>
                <a:lnTo>
                  <a:pt x="1210" y="1158"/>
                </a:lnTo>
                <a:lnTo>
                  <a:pt x="1158" y="1158"/>
                </a:lnTo>
                <a:close/>
                <a:moveTo>
                  <a:pt x="876" y="1771"/>
                </a:moveTo>
                <a:lnTo>
                  <a:pt x="1042" y="1035"/>
                </a:lnTo>
                <a:lnTo>
                  <a:pt x="1326" y="1035"/>
                </a:lnTo>
                <a:lnTo>
                  <a:pt x="1491" y="1771"/>
                </a:lnTo>
                <a:lnTo>
                  <a:pt x="1342" y="1771"/>
                </a:lnTo>
                <a:lnTo>
                  <a:pt x="1313" y="1638"/>
                </a:lnTo>
                <a:lnTo>
                  <a:pt x="1055" y="1638"/>
                </a:lnTo>
                <a:lnTo>
                  <a:pt x="1025" y="1771"/>
                </a:lnTo>
                <a:lnTo>
                  <a:pt x="876" y="1771"/>
                </a:lnTo>
                <a:close/>
                <a:moveTo>
                  <a:pt x="838" y="1760"/>
                </a:moveTo>
                <a:lnTo>
                  <a:pt x="809" y="1765"/>
                </a:lnTo>
                <a:lnTo>
                  <a:pt x="782" y="1770"/>
                </a:lnTo>
                <a:lnTo>
                  <a:pt x="755" y="1775"/>
                </a:lnTo>
                <a:lnTo>
                  <a:pt x="729" y="1778"/>
                </a:lnTo>
                <a:lnTo>
                  <a:pt x="703" y="1781"/>
                </a:lnTo>
                <a:lnTo>
                  <a:pt x="678" y="1783"/>
                </a:lnTo>
                <a:lnTo>
                  <a:pt x="654" y="1784"/>
                </a:lnTo>
                <a:lnTo>
                  <a:pt x="631" y="1784"/>
                </a:lnTo>
                <a:lnTo>
                  <a:pt x="608" y="1784"/>
                </a:lnTo>
                <a:lnTo>
                  <a:pt x="587" y="1783"/>
                </a:lnTo>
                <a:lnTo>
                  <a:pt x="567" y="1781"/>
                </a:lnTo>
                <a:lnTo>
                  <a:pt x="548" y="1779"/>
                </a:lnTo>
                <a:lnTo>
                  <a:pt x="530" y="1776"/>
                </a:lnTo>
                <a:lnTo>
                  <a:pt x="513" y="1772"/>
                </a:lnTo>
                <a:lnTo>
                  <a:pt x="498" y="1767"/>
                </a:lnTo>
                <a:lnTo>
                  <a:pt x="483" y="1762"/>
                </a:lnTo>
                <a:lnTo>
                  <a:pt x="470" y="1756"/>
                </a:lnTo>
                <a:lnTo>
                  <a:pt x="457" y="1749"/>
                </a:lnTo>
                <a:lnTo>
                  <a:pt x="445" y="1741"/>
                </a:lnTo>
                <a:lnTo>
                  <a:pt x="434" y="1732"/>
                </a:lnTo>
                <a:lnTo>
                  <a:pt x="424" y="1723"/>
                </a:lnTo>
                <a:lnTo>
                  <a:pt x="414" y="1712"/>
                </a:lnTo>
                <a:lnTo>
                  <a:pt x="405" y="1701"/>
                </a:lnTo>
                <a:lnTo>
                  <a:pt x="397" y="1689"/>
                </a:lnTo>
                <a:lnTo>
                  <a:pt x="389" y="1676"/>
                </a:lnTo>
                <a:lnTo>
                  <a:pt x="382" y="1663"/>
                </a:lnTo>
                <a:lnTo>
                  <a:pt x="376" y="1649"/>
                </a:lnTo>
                <a:lnTo>
                  <a:pt x="370" y="1635"/>
                </a:lnTo>
                <a:lnTo>
                  <a:pt x="365" y="1620"/>
                </a:lnTo>
                <a:lnTo>
                  <a:pt x="361" y="1605"/>
                </a:lnTo>
                <a:lnTo>
                  <a:pt x="357" y="1589"/>
                </a:lnTo>
                <a:lnTo>
                  <a:pt x="353" y="1572"/>
                </a:lnTo>
                <a:lnTo>
                  <a:pt x="351" y="1555"/>
                </a:lnTo>
                <a:lnTo>
                  <a:pt x="348" y="1536"/>
                </a:lnTo>
                <a:lnTo>
                  <a:pt x="346" y="1517"/>
                </a:lnTo>
                <a:lnTo>
                  <a:pt x="344" y="1496"/>
                </a:lnTo>
                <a:lnTo>
                  <a:pt x="343" y="1475"/>
                </a:lnTo>
                <a:lnTo>
                  <a:pt x="341" y="1452"/>
                </a:lnTo>
                <a:lnTo>
                  <a:pt x="341" y="1428"/>
                </a:lnTo>
                <a:lnTo>
                  <a:pt x="340" y="1403"/>
                </a:lnTo>
                <a:lnTo>
                  <a:pt x="341" y="1377"/>
                </a:lnTo>
                <a:lnTo>
                  <a:pt x="341" y="1352"/>
                </a:lnTo>
                <a:lnTo>
                  <a:pt x="344" y="1328"/>
                </a:lnTo>
                <a:lnTo>
                  <a:pt x="345" y="1304"/>
                </a:lnTo>
                <a:lnTo>
                  <a:pt x="347" y="1282"/>
                </a:lnTo>
                <a:lnTo>
                  <a:pt x="350" y="1261"/>
                </a:lnTo>
                <a:lnTo>
                  <a:pt x="353" y="1241"/>
                </a:lnTo>
                <a:lnTo>
                  <a:pt x="357" y="1222"/>
                </a:lnTo>
                <a:lnTo>
                  <a:pt x="361" y="1204"/>
                </a:lnTo>
                <a:lnTo>
                  <a:pt x="365" y="1187"/>
                </a:lnTo>
                <a:lnTo>
                  <a:pt x="370" y="1171"/>
                </a:lnTo>
                <a:lnTo>
                  <a:pt x="375" y="1156"/>
                </a:lnTo>
                <a:lnTo>
                  <a:pt x="381" y="1142"/>
                </a:lnTo>
                <a:lnTo>
                  <a:pt x="388" y="1129"/>
                </a:lnTo>
                <a:lnTo>
                  <a:pt x="394" y="1117"/>
                </a:lnTo>
                <a:lnTo>
                  <a:pt x="402" y="1106"/>
                </a:lnTo>
                <a:lnTo>
                  <a:pt x="410" y="1095"/>
                </a:lnTo>
                <a:lnTo>
                  <a:pt x="418" y="1086"/>
                </a:lnTo>
                <a:lnTo>
                  <a:pt x="428" y="1077"/>
                </a:lnTo>
                <a:lnTo>
                  <a:pt x="438" y="1069"/>
                </a:lnTo>
                <a:lnTo>
                  <a:pt x="449" y="1061"/>
                </a:lnTo>
                <a:lnTo>
                  <a:pt x="461" y="1054"/>
                </a:lnTo>
                <a:lnTo>
                  <a:pt x="474" y="1048"/>
                </a:lnTo>
                <a:lnTo>
                  <a:pt x="487" y="1043"/>
                </a:lnTo>
                <a:lnTo>
                  <a:pt x="501" y="1038"/>
                </a:lnTo>
                <a:lnTo>
                  <a:pt x="516" y="1033"/>
                </a:lnTo>
                <a:lnTo>
                  <a:pt x="532" y="1030"/>
                </a:lnTo>
                <a:lnTo>
                  <a:pt x="549" y="1027"/>
                </a:lnTo>
                <a:lnTo>
                  <a:pt x="557" y="1026"/>
                </a:lnTo>
                <a:lnTo>
                  <a:pt x="566" y="1025"/>
                </a:lnTo>
                <a:lnTo>
                  <a:pt x="584" y="1023"/>
                </a:lnTo>
                <a:lnTo>
                  <a:pt x="603" y="1022"/>
                </a:lnTo>
                <a:lnTo>
                  <a:pt x="623" y="1022"/>
                </a:lnTo>
                <a:lnTo>
                  <a:pt x="647" y="1022"/>
                </a:lnTo>
                <a:lnTo>
                  <a:pt x="672" y="1023"/>
                </a:lnTo>
                <a:lnTo>
                  <a:pt x="697" y="1026"/>
                </a:lnTo>
                <a:lnTo>
                  <a:pt x="724" y="1029"/>
                </a:lnTo>
                <a:lnTo>
                  <a:pt x="751" y="1033"/>
                </a:lnTo>
                <a:lnTo>
                  <a:pt x="780" y="1038"/>
                </a:lnTo>
                <a:lnTo>
                  <a:pt x="809" y="1044"/>
                </a:lnTo>
                <a:lnTo>
                  <a:pt x="839" y="1051"/>
                </a:lnTo>
                <a:lnTo>
                  <a:pt x="835" y="1170"/>
                </a:lnTo>
                <a:lnTo>
                  <a:pt x="808" y="1166"/>
                </a:lnTo>
                <a:lnTo>
                  <a:pt x="783" y="1163"/>
                </a:lnTo>
                <a:lnTo>
                  <a:pt x="759" y="1160"/>
                </a:lnTo>
                <a:lnTo>
                  <a:pt x="736" y="1158"/>
                </a:lnTo>
                <a:lnTo>
                  <a:pt x="694" y="1155"/>
                </a:lnTo>
                <a:lnTo>
                  <a:pt x="675" y="1154"/>
                </a:lnTo>
                <a:lnTo>
                  <a:pt x="656" y="1154"/>
                </a:lnTo>
                <a:lnTo>
                  <a:pt x="639" y="1154"/>
                </a:lnTo>
                <a:lnTo>
                  <a:pt x="623" y="1155"/>
                </a:lnTo>
                <a:lnTo>
                  <a:pt x="609" y="1156"/>
                </a:lnTo>
                <a:lnTo>
                  <a:pt x="595" y="1159"/>
                </a:lnTo>
                <a:lnTo>
                  <a:pt x="583" y="1161"/>
                </a:lnTo>
                <a:lnTo>
                  <a:pt x="573" y="1164"/>
                </a:lnTo>
                <a:lnTo>
                  <a:pt x="563" y="1168"/>
                </a:lnTo>
                <a:lnTo>
                  <a:pt x="559" y="1170"/>
                </a:lnTo>
                <a:lnTo>
                  <a:pt x="555" y="1173"/>
                </a:lnTo>
                <a:lnTo>
                  <a:pt x="551" y="1175"/>
                </a:lnTo>
                <a:lnTo>
                  <a:pt x="548" y="1178"/>
                </a:lnTo>
                <a:lnTo>
                  <a:pt x="544" y="1181"/>
                </a:lnTo>
                <a:lnTo>
                  <a:pt x="541" y="1184"/>
                </a:lnTo>
                <a:lnTo>
                  <a:pt x="538" y="1188"/>
                </a:lnTo>
                <a:lnTo>
                  <a:pt x="534" y="1192"/>
                </a:lnTo>
                <a:lnTo>
                  <a:pt x="529" y="1200"/>
                </a:lnTo>
                <a:lnTo>
                  <a:pt x="523" y="1210"/>
                </a:lnTo>
                <a:lnTo>
                  <a:pt x="518" y="1220"/>
                </a:lnTo>
                <a:lnTo>
                  <a:pt x="514" y="1232"/>
                </a:lnTo>
                <a:lnTo>
                  <a:pt x="510" y="1245"/>
                </a:lnTo>
                <a:lnTo>
                  <a:pt x="507" y="1259"/>
                </a:lnTo>
                <a:lnTo>
                  <a:pt x="504" y="1276"/>
                </a:lnTo>
                <a:lnTo>
                  <a:pt x="501" y="1295"/>
                </a:lnTo>
                <a:lnTo>
                  <a:pt x="499" y="1317"/>
                </a:lnTo>
                <a:lnTo>
                  <a:pt x="498" y="1328"/>
                </a:lnTo>
                <a:lnTo>
                  <a:pt x="497" y="1340"/>
                </a:lnTo>
                <a:lnTo>
                  <a:pt x="496" y="1367"/>
                </a:lnTo>
                <a:lnTo>
                  <a:pt x="496" y="1395"/>
                </a:lnTo>
                <a:lnTo>
                  <a:pt x="495" y="1426"/>
                </a:lnTo>
                <a:lnTo>
                  <a:pt x="496" y="1457"/>
                </a:lnTo>
                <a:lnTo>
                  <a:pt x="496" y="1471"/>
                </a:lnTo>
                <a:lnTo>
                  <a:pt x="497" y="1485"/>
                </a:lnTo>
                <a:lnTo>
                  <a:pt x="498" y="1498"/>
                </a:lnTo>
                <a:lnTo>
                  <a:pt x="500" y="1511"/>
                </a:lnTo>
                <a:lnTo>
                  <a:pt x="503" y="1534"/>
                </a:lnTo>
                <a:lnTo>
                  <a:pt x="507" y="1555"/>
                </a:lnTo>
                <a:lnTo>
                  <a:pt x="512" y="1573"/>
                </a:lnTo>
                <a:lnTo>
                  <a:pt x="515" y="1582"/>
                </a:lnTo>
                <a:lnTo>
                  <a:pt x="518" y="1589"/>
                </a:lnTo>
                <a:lnTo>
                  <a:pt x="522" y="1596"/>
                </a:lnTo>
                <a:lnTo>
                  <a:pt x="525" y="1603"/>
                </a:lnTo>
                <a:lnTo>
                  <a:pt x="529" y="1609"/>
                </a:lnTo>
                <a:lnTo>
                  <a:pt x="534" y="1615"/>
                </a:lnTo>
                <a:lnTo>
                  <a:pt x="538" y="1620"/>
                </a:lnTo>
                <a:lnTo>
                  <a:pt x="544" y="1625"/>
                </a:lnTo>
                <a:lnTo>
                  <a:pt x="550" y="1629"/>
                </a:lnTo>
                <a:lnTo>
                  <a:pt x="556" y="1633"/>
                </a:lnTo>
                <a:lnTo>
                  <a:pt x="563" y="1637"/>
                </a:lnTo>
                <a:lnTo>
                  <a:pt x="570" y="1640"/>
                </a:lnTo>
                <a:lnTo>
                  <a:pt x="586" y="1645"/>
                </a:lnTo>
                <a:lnTo>
                  <a:pt x="594" y="1647"/>
                </a:lnTo>
                <a:lnTo>
                  <a:pt x="603" y="1649"/>
                </a:lnTo>
                <a:lnTo>
                  <a:pt x="613" y="1651"/>
                </a:lnTo>
                <a:lnTo>
                  <a:pt x="623" y="1651"/>
                </a:lnTo>
                <a:lnTo>
                  <a:pt x="633" y="1652"/>
                </a:lnTo>
                <a:lnTo>
                  <a:pt x="644" y="1652"/>
                </a:lnTo>
                <a:lnTo>
                  <a:pt x="667" y="1652"/>
                </a:lnTo>
                <a:lnTo>
                  <a:pt x="690" y="1651"/>
                </a:lnTo>
                <a:lnTo>
                  <a:pt x="713" y="1650"/>
                </a:lnTo>
                <a:lnTo>
                  <a:pt x="737" y="1648"/>
                </a:lnTo>
                <a:lnTo>
                  <a:pt x="761" y="1646"/>
                </a:lnTo>
                <a:lnTo>
                  <a:pt x="785" y="1644"/>
                </a:lnTo>
                <a:lnTo>
                  <a:pt x="810" y="1641"/>
                </a:lnTo>
                <a:lnTo>
                  <a:pt x="835" y="1637"/>
                </a:lnTo>
                <a:lnTo>
                  <a:pt x="838" y="1760"/>
                </a:lnTo>
                <a:close/>
                <a:moveTo>
                  <a:pt x="2133" y="1771"/>
                </a:moveTo>
                <a:lnTo>
                  <a:pt x="2133" y="1035"/>
                </a:lnTo>
                <a:lnTo>
                  <a:pt x="2610" y="1035"/>
                </a:lnTo>
                <a:lnTo>
                  <a:pt x="2610" y="1165"/>
                </a:lnTo>
                <a:lnTo>
                  <a:pt x="2283" y="1165"/>
                </a:lnTo>
                <a:lnTo>
                  <a:pt x="2283" y="1337"/>
                </a:lnTo>
                <a:lnTo>
                  <a:pt x="2545" y="1337"/>
                </a:lnTo>
                <a:lnTo>
                  <a:pt x="2545" y="1465"/>
                </a:lnTo>
                <a:lnTo>
                  <a:pt x="2283" y="1465"/>
                </a:lnTo>
                <a:lnTo>
                  <a:pt x="2283" y="1641"/>
                </a:lnTo>
                <a:lnTo>
                  <a:pt x="2610" y="1641"/>
                </a:lnTo>
                <a:lnTo>
                  <a:pt x="2610" y="1771"/>
                </a:lnTo>
                <a:lnTo>
                  <a:pt x="2133" y="1771"/>
                </a:lnTo>
                <a:close/>
                <a:moveTo>
                  <a:pt x="2667" y="0"/>
                </a:moveTo>
                <a:lnTo>
                  <a:pt x="2564" y="0"/>
                </a:lnTo>
                <a:lnTo>
                  <a:pt x="2024" y="0"/>
                </a:lnTo>
                <a:lnTo>
                  <a:pt x="1486" y="0"/>
                </a:lnTo>
                <a:lnTo>
                  <a:pt x="948" y="0"/>
                </a:lnTo>
                <a:lnTo>
                  <a:pt x="410" y="0"/>
                </a:lnTo>
                <a:lnTo>
                  <a:pt x="0" y="409"/>
                </a:lnTo>
                <a:lnTo>
                  <a:pt x="0" y="946"/>
                </a:lnTo>
                <a:lnTo>
                  <a:pt x="0" y="1482"/>
                </a:lnTo>
                <a:lnTo>
                  <a:pt x="0" y="2018"/>
                </a:lnTo>
                <a:lnTo>
                  <a:pt x="0" y="2555"/>
                </a:lnTo>
                <a:lnTo>
                  <a:pt x="0" y="2667"/>
                </a:lnTo>
                <a:lnTo>
                  <a:pt x="0" y="2950"/>
                </a:lnTo>
                <a:lnTo>
                  <a:pt x="284" y="2950"/>
                </a:lnTo>
                <a:lnTo>
                  <a:pt x="387" y="2950"/>
                </a:lnTo>
                <a:lnTo>
                  <a:pt x="925" y="2950"/>
                </a:lnTo>
                <a:lnTo>
                  <a:pt x="1464" y="2950"/>
                </a:lnTo>
                <a:lnTo>
                  <a:pt x="2002" y="2950"/>
                </a:lnTo>
                <a:lnTo>
                  <a:pt x="2542" y="2950"/>
                </a:lnTo>
                <a:lnTo>
                  <a:pt x="2950" y="2541"/>
                </a:lnTo>
                <a:lnTo>
                  <a:pt x="2950" y="2004"/>
                </a:lnTo>
                <a:lnTo>
                  <a:pt x="2950" y="1468"/>
                </a:lnTo>
                <a:lnTo>
                  <a:pt x="2950" y="932"/>
                </a:lnTo>
                <a:lnTo>
                  <a:pt x="2950" y="395"/>
                </a:lnTo>
                <a:lnTo>
                  <a:pt x="2950" y="283"/>
                </a:lnTo>
                <a:lnTo>
                  <a:pt x="2950" y="0"/>
                </a:lnTo>
                <a:lnTo>
                  <a:pt x="2667" y="0"/>
                </a:lnTo>
                <a:close/>
              </a:path>
            </a:pathLst>
          </a:custGeom>
          <a:solidFill>
            <a:srgbClr val="84889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983431" y="1988840"/>
            <a:ext cx="6049193" cy="417701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4"/>
                </a:solidFill>
              </a:defRPr>
            </a:lvl1pPr>
            <a:lvl2pPr marL="0" indent="0">
              <a:buFontTx/>
              <a:buNone/>
              <a:defRPr sz="1400"/>
            </a:lvl2pPr>
            <a:lvl3pPr marL="182563" indent="-182563"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550863" y="1838018"/>
            <a:ext cx="288000" cy="418108"/>
          </a:xfrm>
          <a:custGeom>
            <a:avLst/>
            <a:gdLst>
              <a:gd name="T0" fmla="*/ 749 w 1139"/>
              <a:gd name="T1" fmla="*/ 872 h 1654"/>
              <a:gd name="T2" fmla="*/ 0 w 1139"/>
              <a:gd name="T3" fmla="*/ 872 h 1654"/>
              <a:gd name="T4" fmla="*/ 0 w 1139"/>
              <a:gd name="T5" fmla="*/ 192 h 1654"/>
              <a:gd name="T6" fmla="*/ 191 w 1139"/>
              <a:gd name="T7" fmla="*/ 0 h 1654"/>
              <a:gd name="T8" fmla="*/ 1139 w 1139"/>
              <a:gd name="T9" fmla="*/ 0 h 1654"/>
              <a:gd name="T10" fmla="*/ 1139 w 1139"/>
              <a:gd name="T11" fmla="*/ 638 h 1654"/>
              <a:gd name="T12" fmla="*/ 1139 w 1139"/>
              <a:gd name="T13" fmla="*/ 681 h 1654"/>
              <a:gd name="T14" fmla="*/ 1139 w 1139"/>
              <a:gd name="T15" fmla="*/ 1463 h 1654"/>
              <a:gd name="T16" fmla="*/ 947 w 1139"/>
              <a:gd name="T17" fmla="*/ 1654 h 1654"/>
              <a:gd name="T18" fmla="*/ 749 w 1139"/>
              <a:gd name="T19" fmla="*/ 1654 h 1654"/>
              <a:gd name="T20" fmla="*/ 749 w 1139"/>
              <a:gd name="T21" fmla="*/ 872 h 16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39" h="1654">
                <a:moveTo>
                  <a:pt x="749" y="872"/>
                </a:moveTo>
                <a:lnTo>
                  <a:pt x="0" y="872"/>
                </a:lnTo>
                <a:lnTo>
                  <a:pt x="0" y="192"/>
                </a:lnTo>
                <a:lnTo>
                  <a:pt x="191" y="0"/>
                </a:lnTo>
                <a:lnTo>
                  <a:pt x="1139" y="0"/>
                </a:lnTo>
                <a:lnTo>
                  <a:pt x="1139" y="638"/>
                </a:lnTo>
                <a:lnTo>
                  <a:pt x="1139" y="681"/>
                </a:lnTo>
                <a:lnTo>
                  <a:pt x="1139" y="1463"/>
                </a:lnTo>
                <a:lnTo>
                  <a:pt x="947" y="1654"/>
                </a:lnTo>
                <a:lnTo>
                  <a:pt x="749" y="1654"/>
                </a:lnTo>
                <a:lnTo>
                  <a:pt x="749" y="8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0863" y="476673"/>
            <a:ext cx="10297665" cy="216024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12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247531324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2"/>
          <p:cNvSpPr>
            <a:spLocks noGrp="1"/>
          </p:cNvSpPr>
          <p:nvPr>
            <p:ph type="media" sz="quarter" idx="13"/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479425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2191998" y="6858000"/>
                </a:lnTo>
                <a:lnTo>
                  <a:pt x="12191998" y="6378574"/>
                </a:lnTo>
                <a:lnTo>
                  <a:pt x="11712573" y="6858000"/>
                </a:lnTo>
                <a:lnTo>
                  <a:pt x="0" y="6858000"/>
                </a:lnTo>
                <a:lnTo>
                  <a:pt x="0" y="479425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GB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2201810751"/>
      </p:ext>
    </p:extLst>
  </p:cSld>
  <p:clrMapOvr>
    <a:masterClrMapping/>
  </p:clrMapOvr>
  <p:transition spd="med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692149"/>
            <a:ext cx="10297666" cy="9366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F339D-7708-49DA-897D-8FF11C5BE98B}" type="datetime3">
              <a:rPr lang="en-US" smtClean="0"/>
              <a:t>21 June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321138" y="1844676"/>
            <a:ext cx="4320000" cy="2160588"/>
          </a:xfrm>
          <a:prstGeom prst="snip2DiagRect">
            <a:avLst>
              <a:gd name="adj1" fmla="val 4616"/>
              <a:gd name="adj2" fmla="val 0"/>
            </a:avLst>
          </a:prstGeo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87730" y="692150"/>
            <a:ext cx="648000" cy="648000"/>
          </a:xfrm>
          <a:custGeom>
            <a:avLst/>
            <a:gdLst>
              <a:gd name="T0" fmla="*/ 1730 w 2950"/>
              <a:gd name="T1" fmla="*/ 1159 h 2950"/>
              <a:gd name="T2" fmla="*/ 1685 w 2950"/>
              <a:gd name="T3" fmla="*/ 1188 h 2950"/>
              <a:gd name="T4" fmla="*/ 1676 w 2950"/>
              <a:gd name="T5" fmla="*/ 1246 h 2950"/>
              <a:gd name="T6" fmla="*/ 1703 w 2950"/>
              <a:gd name="T7" fmla="*/ 1283 h 2950"/>
              <a:gd name="T8" fmla="*/ 1866 w 2950"/>
              <a:gd name="T9" fmla="*/ 1345 h 2950"/>
              <a:gd name="T10" fmla="*/ 1966 w 2950"/>
              <a:gd name="T11" fmla="*/ 1393 h 2950"/>
              <a:gd name="T12" fmla="*/ 2010 w 2950"/>
              <a:gd name="T13" fmla="*/ 1439 h 2950"/>
              <a:gd name="T14" fmla="*/ 2032 w 2950"/>
              <a:gd name="T15" fmla="*/ 1507 h 2950"/>
              <a:gd name="T16" fmla="*/ 2032 w 2950"/>
              <a:gd name="T17" fmla="*/ 1591 h 2950"/>
              <a:gd name="T18" fmla="*/ 2007 w 2950"/>
              <a:gd name="T19" fmla="*/ 1672 h 2950"/>
              <a:gd name="T20" fmla="*/ 1955 w 2950"/>
              <a:gd name="T21" fmla="*/ 1732 h 2950"/>
              <a:gd name="T22" fmla="*/ 1883 w 2950"/>
              <a:gd name="T23" fmla="*/ 1770 h 2950"/>
              <a:gd name="T24" fmla="*/ 1794 w 2950"/>
              <a:gd name="T25" fmla="*/ 1784 h 2950"/>
              <a:gd name="T26" fmla="*/ 1632 w 2950"/>
              <a:gd name="T27" fmla="*/ 1770 h 2950"/>
              <a:gd name="T28" fmla="*/ 1677 w 2950"/>
              <a:gd name="T29" fmla="*/ 1650 h 2950"/>
              <a:gd name="T30" fmla="*/ 1810 w 2950"/>
              <a:gd name="T31" fmla="*/ 1651 h 2950"/>
              <a:gd name="T32" fmla="*/ 1864 w 2950"/>
              <a:gd name="T33" fmla="*/ 1624 h 2950"/>
              <a:gd name="T34" fmla="*/ 1886 w 2950"/>
              <a:gd name="T35" fmla="*/ 1571 h 2950"/>
              <a:gd name="T36" fmla="*/ 1878 w 2950"/>
              <a:gd name="T37" fmla="*/ 1525 h 2950"/>
              <a:gd name="T38" fmla="*/ 1832 w 2950"/>
              <a:gd name="T39" fmla="*/ 1490 h 2950"/>
              <a:gd name="T40" fmla="*/ 1710 w 2950"/>
              <a:gd name="T41" fmla="*/ 1449 h 2950"/>
              <a:gd name="T42" fmla="*/ 1599 w 2950"/>
              <a:gd name="T43" fmla="*/ 1396 h 2950"/>
              <a:gd name="T44" fmla="*/ 1550 w 2950"/>
              <a:gd name="T45" fmla="*/ 1343 h 2950"/>
              <a:gd name="T46" fmla="*/ 1529 w 2950"/>
              <a:gd name="T47" fmla="*/ 1282 h 2950"/>
              <a:gd name="T48" fmla="*/ 1528 w 2950"/>
              <a:gd name="T49" fmla="*/ 1201 h 2950"/>
              <a:gd name="T50" fmla="*/ 1552 w 2950"/>
              <a:gd name="T51" fmla="*/ 1124 h 2950"/>
              <a:gd name="T52" fmla="*/ 1593 w 2950"/>
              <a:gd name="T53" fmla="*/ 1076 h 2950"/>
              <a:gd name="T54" fmla="*/ 1661 w 2950"/>
              <a:gd name="T55" fmla="*/ 1039 h 2950"/>
              <a:gd name="T56" fmla="*/ 1748 w 2950"/>
              <a:gd name="T57" fmla="*/ 1022 h 2950"/>
              <a:gd name="T58" fmla="*/ 1894 w 2950"/>
              <a:gd name="T59" fmla="*/ 1030 h 2950"/>
              <a:gd name="T60" fmla="*/ 1937 w 2950"/>
              <a:gd name="T61" fmla="*/ 1161 h 2950"/>
              <a:gd name="T62" fmla="*/ 1083 w 2950"/>
              <a:gd name="T63" fmla="*/ 1508 h 2950"/>
              <a:gd name="T64" fmla="*/ 1491 w 2950"/>
              <a:gd name="T65" fmla="*/ 1771 h 2950"/>
              <a:gd name="T66" fmla="*/ 809 w 2950"/>
              <a:gd name="T67" fmla="*/ 1765 h 2950"/>
              <a:gd name="T68" fmla="*/ 631 w 2950"/>
              <a:gd name="T69" fmla="*/ 1784 h 2950"/>
              <a:gd name="T70" fmla="*/ 498 w 2950"/>
              <a:gd name="T71" fmla="*/ 1767 h 2950"/>
              <a:gd name="T72" fmla="*/ 414 w 2950"/>
              <a:gd name="T73" fmla="*/ 1712 h 2950"/>
              <a:gd name="T74" fmla="*/ 365 w 2950"/>
              <a:gd name="T75" fmla="*/ 1620 h 2950"/>
              <a:gd name="T76" fmla="*/ 344 w 2950"/>
              <a:gd name="T77" fmla="*/ 1496 h 2950"/>
              <a:gd name="T78" fmla="*/ 344 w 2950"/>
              <a:gd name="T79" fmla="*/ 1328 h 2950"/>
              <a:gd name="T80" fmla="*/ 365 w 2950"/>
              <a:gd name="T81" fmla="*/ 1187 h 2950"/>
              <a:gd name="T82" fmla="*/ 410 w 2950"/>
              <a:gd name="T83" fmla="*/ 1095 h 2950"/>
              <a:gd name="T84" fmla="*/ 487 w 2950"/>
              <a:gd name="T85" fmla="*/ 1043 h 2950"/>
              <a:gd name="T86" fmla="*/ 584 w 2950"/>
              <a:gd name="T87" fmla="*/ 1023 h 2950"/>
              <a:gd name="T88" fmla="*/ 751 w 2950"/>
              <a:gd name="T89" fmla="*/ 1033 h 2950"/>
              <a:gd name="T90" fmla="*/ 759 w 2950"/>
              <a:gd name="T91" fmla="*/ 1160 h 2950"/>
              <a:gd name="T92" fmla="*/ 609 w 2950"/>
              <a:gd name="T93" fmla="*/ 1156 h 2950"/>
              <a:gd name="T94" fmla="*/ 551 w 2950"/>
              <a:gd name="T95" fmla="*/ 1175 h 2950"/>
              <a:gd name="T96" fmla="*/ 523 w 2950"/>
              <a:gd name="T97" fmla="*/ 1210 h 2950"/>
              <a:gd name="T98" fmla="*/ 499 w 2950"/>
              <a:gd name="T99" fmla="*/ 1317 h 2950"/>
              <a:gd name="T100" fmla="*/ 496 w 2950"/>
              <a:gd name="T101" fmla="*/ 1471 h 2950"/>
              <a:gd name="T102" fmla="*/ 515 w 2950"/>
              <a:gd name="T103" fmla="*/ 1582 h 2950"/>
              <a:gd name="T104" fmla="*/ 544 w 2950"/>
              <a:gd name="T105" fmla="*/ 1625 h 2950"/>
              <a:gd name="T106" fmla="*/ 603 w 2950"/>
              <a:gd name="T107" fmla="*/ 1649 h 2950"/>
              <a:gd name="T108" fmla="*/ 713 w 2950"/>
              <a:gd name="T109" fmla="*/ 1650 h 2950"/>
              <a:gd name="T110" fmla="*/ 2133 w 2950"/>
              <a:gd name="T111" fmla="*/ 1771 h 2950"/>
              <a:gd name="T112" fmla="*/ 2545 w 2950"/>
              <a:gd name="T113" fmla="*/ 1465 h 2950"/>
              <a:gd name="T114" fmla="*/ 2564 w 2950"/>
              <a:gd name="T115" fmla="*/ 0 h 2950"/>
              <a:gd name="T116" fmla="*/ 0 w 2950"/>
              <a:gd name="T117" fmla="*/ 1482 h 2950"/>
              <a:gd name="T118" fmla="*/ 925 w 2950"/>
              <a:gd name="T119" fmla="*/ 2950 h 2950"/>
              <a:gd name="T120" fmla="*/ 2950 w 2950"/>
              <a:gd name="T121" fmla="*/ 932 h 29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950" h="2950">
                <a:moveTo>
                  <a:pt x="1792" y="1152"/>
                </a:moveTo>
                <a:lnTo>
                  <a:pt x="1778" y="1152"/>
                </a:lnTo>
                <a:lnTo>
                  <a:pt x="1764" y="1153"/>
                </a:lnTo>
                <a:lnTo>
                  <a:pt x="1752" y="1154"/>
                </a:lnTo>
                <a:lnTo>
                  <a:pt x="1746" y="1155"/>
                </a:lnTo>
                <a:lnTo>
                  <a:pt x="1740" y="1156"/>
                </a:lnTo>
                <a:lnTo>
                  <a:pt x="1730" y="1159"/>
                </a:lnTo>
                <a:lnTo>
                  <a:pt x="1720" y="1163"/>
                </a:lnTo>
                <a:lnTo>
                  <a:pt x="1711" y="1167"/>
                </a:lnTo>
                <a:lnTo>
                  <a:pt x="1703" y="1171"/>
                </a:lnTo>
                <a:lnTo>
                  <a:pt x="1696" y="1176"/>
                </a:lnTo>
                <a:lnTo>
                  <a:pt x="1693" y="1179"/>
                </a:lnTo>
                <a:lnTo>
                  <a:pt x="1690" y="1182"/>
                </a:lnTo>
                <a:lnTo>
                  <a:pt x="1685" y="1188"/>
                </a:lnTo>
                <a:lnTo>
                  <a:pt x="1681" y="1195"/>
                </a:lnTo>
                <a:lnTo>
                  <a:pt x="1678" y="1203"/>
                </a:lnTo>
                <a:lnTo>
                  <a:pt x="1676" y="1211"/>
                </a:lnTo>
                <a:lnTo>
                  <a:pt x="1674" y="1220"/>
                </a:lnTo>
                <a:lnTo>
                  <a:pt x="1674" y="1230"/>
                </a:lnTo>
                <a:lnTo>
                  <a:pt x="1674" y="1238"/>
                </a:lnTo>
                <a:lnTo>
                  <a:pt x="1676" y="1246"/>
                </a:lnTo>
                <a:lnTo>
                  <a:pt x="1678" y="1253"/>
                </a:lnTo>
                <a:lnTo>
                  <a:pt x="1681" y="1260"/>
                </a:lnTo>
                <a:lnTo>
                  <a:pt x="1685" y="1267"/>
                </a:lnTo>
                <a:lnTo>
                  <a:pt x="1690" y="1273"/>
                </a:lnTo>
                <a:lnTo>
                  <a:pt x="1693" y="1275"/>
                </a:lnTo>
                <a:lnTo>
                  <a:pt x="1696" y="1278"/>
                </a:lnTo>
                <a:lnTo>
                  <a:pt x="1703" y="1283"/>
                </a:lnTo>
                <a:lnTo>
                  <a:pt x="1712" y="1288"/>
                </a:lnTo>
                <a:lnTo>
                  <a:pt x="1723" y="1293"/>
                </a:lnTo>
                <a:lnTo>
                  <a:pt x="1752" y="1305"/>
                </a:lnTo>
                <a:lnTo>
                  <a:pt x="1770" y="1312"/>
                </a:lnTo>
                <a:lnTo>
                  <a:pt x="1791" y="1320"/>
                </a:lnTo>
                <a:lnTo>
                  <a:pt x="1840" y="1336"/>
                </a:lnTo>
                <a:lnTo>
                  <a:pt x="1866" y="1345"/>
                </a:lnTo>
                <a:lnTo>
                  <a:pt x="1890" y="1354"/>
                </a:lnTo>
                <a:lnTo>
                  <a:pt x="1901" y="1358"/>
                </a:lnTo>
                <a:lnTo>
                  <a:pt x="1912" y="1363"/>
                </a:lnTo>
                <a:lnTo>
                  <a:pt x="1932" y="1373"/>
                </a:lnTo>
                <a:lnTo>
                  <a:pt x="1950" y="1383"/>
                </a:lnTo>
                <a:lnTo>
                  <a:pt x="1958" y="1388"/>
                </a:lnTo>
                <a:lnTo>
                  <a:pt x="1966" y="1393"/>
                </a:lnTo>
                <a:lnTo>
                  <a:pt x="1980" y="1404"/>
                </a:lnTo>
                <a:lnTo>
                  <a:pt x="1986" y="1409"/>
                </a:lnTo>
                <a:lnTo>
                  <a:pt x="1991" y="1414"/>
                </a:lnTo>
                <a:lnTo>
                  <a:pt x="1997" y="1420"/>
                </a:lnTo>
                <a:lnTo>
                  <a:pt x="2002" y="1426"/>
                </a:lnTo>
                <a:lnTo>
                  <a:pt x="2006" y="1433"/>
                </a:lnTo>
                <a:lnTo>
                  <a:pt x="2010" y="1439"/>
                </a:lnTo>
                <a:lnTo>
                  <a:pt x="2014" y="1446"/>
                </a:lnTo>
                <a:lnTo>
                  <a:pt x="2018" y="1454"/>
                </a:lnTo>
                <a:lnTo>
                  <a:pt x="2021" y="1462"/>
                </a:lnTo>
                <a:lnTo>
                  <a:pt x="2024" y="1470"/>
                </a:lnTo>
                <a:lnTo>
                  <a:pt x="2026" y="1479"/>
                </a:lnTo>
                <a:lnTo>
                  <a:pt x="2029" y="1488"/>
                </a:lnTo>
                <a:lnTo>
                  <a:pt x="2032" y="1507"/>
                </a:lnTo>
                <a:lnTo>
                  <a:pt x="2033" y="1517"/>
                </a:lnTo>
                <a:lnTo>
                  <a:pt x="2034" y="1527"/>
                </a:lnTo>
                <a:lnTo>
                  <a:pt x="2035" y="1538"/>
                </a:lnTo>
                <a:lnTo>
                  <a:pt x="2035" y="1549"/>
                </a:lnTo>
                <a:lnTo>
                  <a:pt x="2035" y="1564"/>
                </a:lnTo>
                <a:lnTo>
                  <a:pt x="2034" y="1577"/>
                </a:lnTo>
                <a:lnTo>
                  <a:pt x="2032" y="1591"/>
                </a:lnTo>
                <a:lnTo>
                  <a:pt x="2030" y="1604"/>
                </a:lnTo>
                <a:lnTo>
                  <a:pt x="2028" y="1616"/>
                </a:lnTo>
                <a:lnTo>
                  <a:pt x="2025" y="1628"/>
                </a:lnTo>
                <a:lnTo>
                  <a:pt x="2021" y="1640"/>
                </a:lnTo>
                <a:lnTo>
                  <a:pt x="2017" y="1651"/>
                </a:lnTo>
                <a:lnTo>
                  <a:pt x="2012" y="1662"/>
                </a:lnTo>
                <a:lnTo>
                  <a:pt x="2007" y="1672"/>
                </a:lnTo>
                <a:lnTo>
                  <a:pt x="2001" y="1682"/>
                </a:lnTo>
                <a:lnTo>
                  <a:pt x="1995" y="1692"/>
                </a:lnTo>
                <a:lnTo>
                  <a:pt x="1988" y="1701"/>
                </a:lnTo>
                <a:lnTo>
                  <a:pt x="1981" y="1709"/>
                </a:lnTo>
                <a:lnTo>
                  <a:pt x="1973" y="1717"/>
                </a:lnTo>
                <a:lnTo>
                  <a:pt x="1964" y="1725"/>
                </a:lnTo>
                <a:lnTo>
                  <a:pt x="1955" y="1732"/>
                </a:lnTo>
                <a:lnTo>
                  <a:pt x="1946" y="1739"/>
                </a:lnTo>
                <a:lnTo>
                  <a:pt x="1936" y="1745"/>
                </a:lnTo>
                <a:lnTo>
                  <a:pt x="1926" y="1751"/>
                </a:lnTo>
                <a:lnTo>
                  <a:pt x="1916" y="1756"/>
                </a:lnTo>
                <a:lnTo>
                  <a:pt x="1905" y="1761"/>
                </a:lnTo>
                <a:lnTo>
                  <a:pt x="1894" y="1766"/>
                </a:lnTo>
                <a:lnTo>
                  <a:pt x="1883" y="1770"/>
                </a:lnTo>
                <a:lnTo>
                  <a:pt x="1871" y="1773"/>
                </a:lnTo>
                <a:lnTo>
                  <a:pt x="1859" y="1776"/>
                </a:lnTo>
                <a:lnTo>
                  <a:pt x="1847" y="1779"/>
                </a:lnTo>
                <a:lnTo>
                  <a:pt x="1834" y="1781"/>
                </a:lnTo>
                <a:lnTo>
                  <a:pt x="1821" y="1782"/>
                </a:lnTo>
                <a:lnTo>
                  <a:pt x="1808" y="1784"/>
                </a:lnTo>
                <a:lnTo>
                  <a:pt x="1794" y="1784"/>
                </a:lnTo>
                <a:lnTo>
                  <a:pt x="1780" y="1784"/>
                </a:lnTo>
                <a:lnTo>
                  <a:pt x="1758" y="1784"/>
                </a:lnTo>
                <a:lnTo>
                  <a:pt x="1735" y="1783"/>
                </a:lnTo>
                <a:lnTo>
                  <a:pt x="1711" y="1781"/>
                </a:lnTo>
                <a:lnTo>
                  <a:pt x="1686" y="1778"/>
                </a:lnTo>
                <a:lnTo>
                  <a:pt x="1660" y="1774"/>
                </a:lnTo>
                <a:lnTo>
                  <a:pt x="1632" y="1770"/>
                </a:lnTo>
                <a:lnTo>
                  <a:pt x="1603" y="1765"/>
                </a:lnTo>
                <a:lnTo>
                  <a:pt x="1573" y="1758"/>
                </a:lnTo>
                <a:lnTo>
                  <a:pt x="1534" y="1751"/>
                </a:lnTo>
                <a:lnTo>
                  <a:pt x="1549" y="1635"/>
                </a:lnTo>
                <a:lnTo>
                  <a:pt x="1618" y="1643"/>
                </a:lnTo>
                <a:lnTo>
                  <a:pt x="1649" y="1647"/>
                </a:lnTo>
                <a:lnTo>
                  <a:pt x="1677" y="1650"/>
                </a:lnTo>
                <a:lnTo>
                  <a:pt x="1704" y="1652"/>
                </a:lnTo>
                <a:lnTo>
                  <a:pt x="1729" y="1653"/>
                </a:lnTo>
                <a:lnTo>
                  <a:pt x="1751" y="1654"/>
                </a:lnTo>
                <a:lnTo>
                  <a:pt x="1771" y="1654"/>
                </a:lnTo>
                <a:lnTo>
                  <a:pt x="1785" y="1654"/>
                </a:lnTo>
                <a:lnTo>
                  <a:pt x="1798" y="1653"/>
                </a:lnTo>
                <a:lnTo>
                  <a:pt x="1810" y="1651"/>
                </a:lnTo>
                <a:lnTo>
                  <a:pt x="1822" y="1648"/>
                </a:lnTo>
                <a:lnTo>
                  <a:pt x="1832" y="1645"/>
                </a:lnTo>
                <a:lnTo>
                  <a:pt x="1841" y="1641"/>
                </a:lnTo>
                <a:lnTo>
                  <a:pt x="1850" y="1636"/>
                </a:lnTo>
                <a:lnTo>
                  <a:pt x="1858" y="1631"/>
                </a:lnTo>
                <a:lnTo>
                  <a:pt x="1861" y="1628"/>
                </a:lnTo>
                <a:lnTo>
                  <a:pt x="1864" y="1624"/>
                </a:lnTo>
                <a:lnTo>
                  <a:pt x="1870" y="1617"/>
                </a:lnTo>
                <a:lnTo>
                  <a:pt x="1875" y="1609"/>
                </a:lnTo>
                <a:lnTo>
                  <a:pt x="1879" y="1601"/>
                </a:lnTo>
                <a:lnTo>
                  <a:pt x="1882" y="1591"/>
                </a:lnTo>
                <a:lnTo>
                  <a:pt x="1883" y="1587"/>
                </a:lnTo>
                <a:lnTo>
                  <a:pt x="1885" y="1581"/>
                </a:lnTo>
                <a:lnTo>
                  <a:pt x="1886" y="1571"/>
                </a:lnTo>
                <a:lnTo>
                  <a:pt x="1886" y="1559"/>
                </a:lnTo>
                <a:lnTo>
                  <a:pt x="1886" y="1551"/>
                </a:lnTo>
                <a:lnTo>
                  <a:pt x="1885" y="1543"/>
                </a:lnTo>
                <a:lnTo>
                  <a:pt x="1883" y="1535"/>
                </a:lnTo>
                <a:lnTo>
                  <a:pt x="1881" y="1532"/>
                </a:lnTo>
                <a:lnTo>
                  <a:pt x="1880" y="1528"/>
                </a:lnTo>
                <a:lnTo>
                  <a:pt x="1878" y="1525"/>
                </a:lnTo>
                <a:lnTo>
                  <a:pt x="1876" y="1522"/>
                </a:lnTo>
                <a:lnTo>
                  <a:pt x="1871" y="1516"/>
                </a:lnTo>
                <a:lnTo>
                  <a:pt x="1866" y="1510"/>
                </a:lnTo>
                <a:lnTo>
                  <a:pt x="1860" y="1505"/>
                </a:lnTo>
                <a:lnTo>
                  <a:pt x="1852" y="1500"/>
                </a:lnTo>
                <a:lnTo>
                  <a:pt x="1843" y="1495"/>
                </a:lnTo>
                <a:lnTo>
                  <a:pt x="1832" y="1490"/>
                </a:lnTo>
                <a:lnTo>
                  <a:pt x="1820" y="1485"/>
                </a:lnTo>
                <a:lnTo>
                  <a:pt x="1806" y="1479"/>
                </a:lnTo>
                <a:lnTo>
                  <a:pt x="1790" y="1474"/>
                </a:lnTo>
                <a:lnTo>
                  <a:pt x="1773" y="1468"/>
                </a:lnTo>
                <a:lnTo>
                  <a:pt x="1754" y="1463"/>
                </a:lnTo>
                <a:lnTo>
                  <a:pt x="1724" y="1453"/>
                </a:lnTo>
                <a:lnTo>
                  <a:pt x="1710" y="1449"/>
                </a:lnTo>
                <a:lnTo>
                  <a:pt x="1696" y="1444"/>
                </a:lnTo>
                <a:lnTo>
                  <a:pt x="1670" y="1434"/>
                </a:lnTo>
                <a:lnTo>
                  <a:pt x="1647" y="1423"/>
                </a:lnTo>
                <a:lnTo>
                  <a:pt x="1636" y="1418"/>
                </a:lnTo>
                <a:lnTo>
                  <a:pt x="1626" y="1413"/>
                </a:lnTo>
                <a:lnTo>
                  <a:pt x="1607" y="1401"/>
                </a:lnTo>
                <a:lnTo>
                  <a:pt x="1599" y="1396"/>
                </a:lnTo>
                <a:lnTo>
                  <a:pt x="1591" y="1390"/>
                </a:lnTo>
                <a:lnTo>
                  <a:pt x="1577" y="1378"/>
                </a:lnTo>
                <a:lnTo>
                  <a:pt x="1571" y="1371"/>
                </a:lnTo>
                <a:lnTo>
                  <a:pt x="1565" y="1365"/>
                </a:lnTo>
                <a:lnTo>
                  <a:pt x="1559" y="1358"/>
                </a:lnTo>
                <a:lnTo>
                  <a:pt x="1554" y="1350"/>
                </a:lnTo>
                <a:lnTo>
                  <a:pt x="1550" y="1343"/>
                </a:lnTo>
                <a:lnTo>
                  <a:pt x="1546" y="1335"/>
                </a:lnTo>
                <a:lnTo>
                  <a:pt x="1542" y="1327"/>
                </a:lnTo>
                <a:lnTo>
                  <a:pt x="1538" y="1319"/>
                </a:lnTo>
                <a:lnTo>
                  <a:pt x="1535" y="1310"/>
                </a:lnTo>
                <a:lnTo>
                  <a:pt x="1533" y="1301"/>
                </a:lnTo>
                <a:lnTo>
                  <a:pt x="1530" y="1292"/>
                </a:lnTo>
                <a:lnTo>
                  <a:pt x="1529" y="1282"/>
                </a:lnTo>
                <a:lnTo>
                  <a:pt x="1527" y="1272"/>
                </a:lnTo>
                <a:lnTo>
                  <a:pt x="1526" y="1262"/>
                </a:lnTo>
                <a:lnTo>
                  <a:pt x="1526" y="1251"/>
                </a:lnTo>
                <a:lnTo>
                  <a:pt x="1525" y="1240"/>
                </a:lnTo>
                <a:lnTo>
                  <a:pt x="1526" y="1227"/>
                </a:lnTo>
                <a:lnTo>
                  <a:pt x="1526" y="1214"/>
                </a:lnTo>
                <a:lnTo>
                  <a:pt x="1528" y="1201"/>
                </a:lnTo>
                <a:lnTo>
                  <a:pt x="1530" y="1189"/>
                </a:lnTo>
                <a:lnTo>
                  <a:pt x="1532" y="1177"/>
                </a:lnTo>
                <a:lnTo>
                  <a:pt x="1535" y="1165"/>
                </a:lnTo>
                <a:lnTo>
                  <a:pt x="1538" y="1155"/>
                </a:lnTo>
                <a:lnTo>
                  <a:pt x="1542" y="1144"/>
                </a:lnTo>
                <a:lnTo>
                  <a:pt x="1547" y="1134"/>
                </a:lnTo>
                <a:lnTo>
                  <a:pt x="1552" y="1124"/>
                </a:lnTo>
                <a:lnTo>
                  <a:pt x="1557" y="1115"/>
                </a:lnTo>
                <a:lnTo>
                  <a:pt x="1563" y="1106"/>
                </a:lnTo>
                <a:lnTo>
                  <a:pt x="1570" y="1098"/>
                </a:lnTo>
                <a:lnTo>
                  <a:pt x="1577" y="1090"/>
                </a:lnTo>
                <a:lnTo>
                  <a:pt x="1584" y="1083"/>
                </a:lnTo>
                <a:lnTo>
                  <a:pt x="1588" y="1079"/>
                </a:lnTo>
                <a:lnTo>
                  <a:pt x="1593" y="1076"/>
                </a:lnTo>
                <a:lnTo>
                  <a:pt x="1601" y="1069"/>
                </a:lnTo>
                <a:lnTo>
                  <a:pt x="1610" y="1063"/>
                </a:lnTo>
                <a:lnTo>
                  <a:pt x="1620" y="1057"/>
                </a:lnTo>
                <a:lnTo>
                  <a:pt x="1629" y="1052"/>
                </a:lnTo>
                <a:lnTo>
                  <a:pt x="1639" y="1047"/>
                </a:lnTo>
                <a:lnTo>
                  <a:pt x="1650" y="1043"/>
                </a:lnTo>
                <a:lnTo>
                  <a:pt x="1661" y="1039"/>
                </a:lnTo>
                <a:lnTo>
                  <a:pt x="1672" y="1035"/>
                </a:lnTo>
                <a:lnTo>
                  <a:pt x="1684" y="1032"/>
                </a:lnTo>
                <a:lnTo>
                  <a:pt x="1696" y="1029"/>
                </a:lnTo>
                <a:lnTo>
                  <a:pt x="1709" y="1027"/>
                </a:lnTo>
                <a:lnTo>
                  <a:pt x="1721" y="1025"/>
                </a:lnTo>
                <a:lnTo>
                  <a:pt x="1735" y="1023"/>
                </a:lnTo>
                <a:lnTo>
                  <a:pt x="1748" y="1022"/>
                </a:lnTo>
                <a:lnTo>
                  <a:pt x="1762" y="1022"/>
                </a:lnTo>
                <a:lnTo>
                  <a:pt x="1777" y="1022"/>
                </a:lnTo>
                <a:lnTo>
                  <a:pt x="1798" y="1022"/>
                </a:lnTo>
                <a:lnTo>
                  <a:pt x="1820" y="1023"/>
                </a:lnTo>
                <a:lnTo>
                  <a:pt x="1843" y="1025"/>
                </a:lnTo>
                <a:lnTo>
                  <a:pt x="1868" y="1027"/>
                </a:lnTo>
                <a:lnTo>
                  <a:pt x="1894" y="1030"/>
                </a:lnTo>
                <a:lnTo>
                  <a:pt x="1922" y="1034"/>
                </a:lnTo>
                <a:lnTo>
                  <a:pt x="1950" y="1038"/>
                </a:lnTo>
                <a:lnTo>
                  <a:pt x="1981" y="1043"/>
                </a:lnTo>
                <a:lnTo>
                  <a:pt x="2020" y="1051"/>
                </a:lnTo>
                <a:lnTo>
                  <a:pt x="2008" y="1169"/>
                </a:lnTo>
                <a:lnTo>
                  <a:pt x="1971" y="1165"/>
                </a:lnTo>
                <a:lnTo>
                  <a:pt x="1937" y="1161"/>
                </a:lnTo>
                <a:lnTo>
                  <a:pt x="1877" y="1156"/>
                </a:lnTo>
                <a:lnTo>
                  <a:pt x="1852" y="1154"/>
                </a:lnTo>
                <a:lnTo>
                  <a:pt x="1829" y="1153"/>
                </a:lnTo>
                <a:lnTo>
                  <a:pt x="1809" y="1152"/>
                </a:lnTo>
                <a:lnTo>
                  <a:pt x="1792" y="1152"/>
                </a:lnTo>
                <a:close/>
                <a:moveTo>
                  <a:pt x="1158" y="1158"/>
                </a:moveTo>
                <a:lnTo>
                  <a:pt x="1083" y="1508"/>
                </a:lnTo>
                <a:lnTo>
                  <a:pt x="1284" y="1508"/>
                </a:lnTo>
                <a:lnTo>
                  <a:pt x="1210" y="1158"/>
                </a:lnTo>
                <a:lnTo>
                  <a:pt x="1158" y="1158"/>
                </a:lnTo>
                <a:close/>
                <a:moveTo>
                  <a:pt x="876" y="1771"/>
                </a:moveTo>
                <a:lnTo>
                  <a:pt x="1042" y="1035"/>
                </a:lnTo>
                <a:lnTo>
                  <a:pt x="1326" y="1035"/>
                </a:lnTo>
                <a:lnTo>
                  <a:pt x="1491" y="1771"/>
                </a:lnTo>
                <a:lnTo>
                  <a:pt x="1342" y="1771"/>
                </a:lnTo>
                <a:lnTo>
                  <a:pt x="1313" y="1638"/>
                </a:lnTo>
                <a:lnTo>
                  <a:pt x="1055" y="1638"/>
                </a:lnTo>
                <a:lnTo>
                  <a:pt x="1025" y="1771"/>
                </a:lnTo>
                <a:lnTo>
                  <a:pt x="876" y="1771"/>
                </a:lnTo>
                <a:close/>
                <a:moveTo>
                  <a:pt x="838" y="1760"/>
                </a:moveTo>
                <a:lnTo>
                  <a:pt x="809" y="1765"/>
                </a:lnTo>
                <a:lnTo>
                  <a:pt x="782" y="1770"/>
                </a:lnTo>
                <a:lnTo>
                  <a:pt x="755" y="1775"/>
                </a:lnTo>
                <a:lnTo>
                  <a:pt x="729" y="1778"/>
                </a:lnTo>
                <a:lnTo>
                  <a:pt x="703" y="1781"/>
                </a:lnTo>
                <a:lnTo>
                  <a:pt x="678" y="1783"/>
                </a:lnTo>
                <a:lnTo>
                  <a:pt x="654" y="1784"/>
                </a:lnTo>
                <a:lnTo>
                  <a:pt x="631" y="1784"/>
                </a:lnTo>
                <a:lnTo>
                  <a:pt x="608" y="1784"/>
                </a:lnTo>
                <a:lnTo>
                  <a:pt x="587" y="1783"/>
                </a:lnTo>
                <a:lnTo>
                  <a:pt x="567" y="1781"/>
                </a:lnTo>
                <a:lnTo>
                  <a:pt x="548" y="1779"/>
                </a:lnTo>
                <a:lnTo>
                  <a:pt x="530" y="1776"/>
                </a:lnTo>
                <a:lnTo>
                  <a:pt x="513" y="1772"/>
                </a:lnTo>
                <a:lnTo>
                  <a:pt x="498" y="1767"/>
                </a:lnTo>
                <a:lnTo>
                  <a:pt x="483" y="1762"/>
                </a:lnTo>
                <a:lnTo>
                  <a:pt x="470" y="1756"/>
                </a:lnTo>
                <a:lnTo>
                  <a:pt x="457" y="1749"/>
                </a:lnTo>
                <a:lnTo>
                  <a:pt x="445" y="1741"/>
                </a:lnTo>
                <a:lnTo>
                  <a:pt x="434" y="1732"/>
                </a:lnTo>
                <a:lnTo>
                  <a:pt x="424" y="1723"/>
                </a:lnTo>
                <a:lnTo>
                  <a:pt x="414" y="1712"/>
                </a:lnTo>
                <a:lnTo>
                  <a:pt x="405" y="1701"/>
                </a:lnTo>
                <a:lnTo>
                  <a:pt x="397" y="1689"/>
                </a:lnTo>
                <a:lnTo>
                  <a:pt x="389" y="1676"/>
                </a:lnTo>
                <a:lnTo>
                  <a:pt x="382" y="1663"/>
                </a:lnTo>
                <a:lnTo>
                  <a:pt x="376" y="1649"/>
                </a:lnTo>
                <a:lnTo>
                  <a:pt x="370" y="1635"/>
                </a:lnTo>
                <a:lnTo>
                  <a:pt x="365" y="1620"/>
                </a:lnTo>
                <a:lnTo>
                  <a:pt x="361" y="1605"/>
                </a:lnTo>
                <a:lnTo>
                  <a:pt x="357" y="1589"/>
                </a:lnTo>
                <a:lnTo>
                  <a:pt x="353" y="1572"/>
                </a:lnTo>
                <a:lnTo>
                  <a:pt x="351" y="1555"/>
                </a:lnTo>
                <a:lnTo>
                  <a:pt x="348" y="1536"/>
                </a:lnTo>
                <a:lnTo>
                  <a:pt x="346" y="1517"/>
                </a:lnTo>
                <a:lnTo>
                  <a:pt x="344" y="1496"/>
                </a:lnTo>
                <a:lnTo>
                  <a:pt x="343" y="1475"/>
                </a:lnTo>
                <a:lnTo>
                  <a:pt x="341" y="1452"/>
                </a:lnTo>
                <a:lnTo>
                  <a:pt x="341" y="1428"/>
                </a:lnTo>
                <a:lnTo>
                  <a:pt x="340" y="1403"/>
                </a:lnTo>
                <a:lnTo>
                  <a:pt x="341" y="1377"/>
                </a:lnTo>
                <a:lnTo>
                  <a:pt x="341" y="1352"/>
                </a:lnTo>
                <a:lnTo>
                  <a:pt x="344" y="1328"/>
                </a:lnTo>
                <a:lnTo>
                  <a:pt x="345" y="1304"/>
                </a:lnTo>
                <a:lnTo>
                  <a:pt x="347" y="1282"/>
                </a:lnTo>
                <a:lnTo>
                  <a:pt x="350" y="1261"/>
                </a:lnTo>
                <a:lnTo>
                  <a:pt x="353" y="1241"/>
                </a:lnTo>
                <a:lnTo>
                  <a:pt x="357" y="1222"/>
                </a:lnTo>
                <a:lnTo>
                  <a:pt x="361" y="1204"/>
                </a:lnTo>
                <a:lnTo>
                  <a:pt x="365" y="1187"/>
                </a:lnTo>
                <a:lnTo>
                  <a:pt x="370" y="1171"/>
                </a:lnTo>
                <a:lnTo>
                  <a:pt x="375" y="1156"/>
                </a:lnTo>
                <a:lnTo>
                  <a:pt x="381" y="1142"/>
                </a:lnTo>
                <a:lnTo>
                  <a:pt x="388" y="1129"/>
                </a:lnTo>
                <a:lnTo>
                  <a:pt x="394" y="1117"/>
                </a:lnTo>
                <a:lnTo>
                  <a:pt x="402" y="1106"/>
                </a:lnTo>
                <a:lnTo>
                  <a:pt x="410" y="1095"/>
                </a:lnTo>
                <a:lnTo>
                  <a:pt x="418" y="1086"/>
                </a:lnTo>
                <a:lnTo>
                  <a:pt x="428" y="1077"/>
                </a:lnTo>
                <a:lnTo>
                  <a:pt x="438" y="1069"/>
                </a:lnTo>
                <a:lnTo>
                  <a:pt x="449" y="1061"/>
                </a:lnTo>
                <a:lnTo>
                  <a:pt x="461" y="1054"/>
                </a:lnTo>
                <a:lnTo>
                  <a:pt x="474" y="1048"/>
                </a:lnTo>
                <a:lnTo>
                  <a:pt x="487" y="1043"/>
                </a:lnTo>
                <a:lnTo>
                  <a:pt x="501" y="1038"/>
                </a:lnTo>
                <a:lnTo>
                  <a:pt x="516" y="1033"/>
                </a:lnTo>
                <a:lnTo>
                  <a:pt x="532" y="1030"/>
                </a:lnTo>
                <a:lnTo>
                  <a:pt x="549" y="1027"/>
                </a:lnTo>
                <a:lnTo>
                  <a:pt x="557" y="1026"/>
                </a:lnTo>
                <a:lnTo>
                  <a:pt x="566" y="1025"/>
                </a:lnTo>
                <a:lnTo>
                  <a:pt x="584" y="1023"/>
                </a:lnTo>
                <a:lnTo>
                  <a:pt x="603" y="1022"/>
                </a:lnTo>
                <a:lnTo>
                  <a:pt x="623" y="1022"/>
                </a:lnTo>
                <a:lnTo>
                  <a:pt x="647" y="1022"/>
                </a:lnTo>
                <a:lnTo>
                  <a:pt x="672" y="1023"/>
                </a:lnTo>
                <a:lnTo>
                  <a:pt x="697" y="1026"/>
                </a:lnTo>
                <a:lnTo>
                  <a:pt x="724" y="1029"/>
                </a:lnTo>
                <a:lnTo>
                  <a:pt x="751" y="1033"/>
                </a:lnTo>
                <a:lnTo>
                  <a:pt x="780" y="1038"/>
                </a:lnTo>
                <a:lnTo>
                  <a:pt x="809" y="1044"/>
                </a:lnTo>
                <a:lnTo>
                  <a:pt x="839" y="1051"/>
                </a:lnTo>
                <a:lnTo>
                  <a:pt x="835" y="1170"/>
                </a:lnTo>
                <a:lnTo>
                  <a:pt x="808" y="1166"/>
                </a:lnTo>
                <a:lnTo>
                  <a:pt x="783" y="1163"/>
                </a:lnTo>
                <a:lnTo>
                  <a:pt x="759" y="1160"/>
                </a:lnTo>
                <a:lnTo>
                  <a:pt x="736" y="1158"/>
                </a:lnTo>
                <a:lnTo>
                  <a:pt x="694" y="1155"/>
                </a:lnTo>
                <a:lnTo>
                  <a:pt x="675" y="1154"/>
                </a:lnTo>
                <a:lnTo>
                  <a:pt x="656" y="1154"/>
                </a:lnTo>
                <a:lnTo>
                  <a:pt x="639" y="1154"/>
                </a:lnTo>
                <a:lnTo>
                  <a:pt x="623" y="1155"/>
                </a:lnTo>
                <a:lnTo>
                  <a:pt x="609" y="1156"/>
                </a:lnTo>
                <a:lnTo>
                  <a:pt x="595" y="1159"/>
                </a:lnTo>
                <a:lnTo>
                  <a:pt x="583" y="1161"/>
                </a:lnTo>
                <a:lnTo>
                  <a:pt x="573" y="1164"/>
                </a:lnTo>
                <a:lnTo>
                  <a:pt x="563" y="1168"/>
                </a:lnTo>
                <a:lnTo>
                  <a:pt x="559" y="1170"/>
                </a:lnTo>
                <a:lnTo>
                  <a:pt x="555" y="1173"/>
                </a:lnTo>
                <a:lnTo>
                  <a:pt x="551" y="1175"/>
                </a:lnTo>
                <a:lnTo>
                  <a:pt x="548" y="1178"/>
                </a:lnTo>
                <a:lnTo>
                  <a:pt x="544" y="1181"/>
                </a:lnTo>
                <a:lnTo>
                  <a:pt x="541" y="1184"/>
                </a:lnTo>
                <a:lnTo>
                  <a:pt x="538" y="1188"/>
                </a:lnTo>
                <a:lnTo>
                  <a:pt x="534" y="1192"/>
                </a:lnTo>
                <a:lnTo>
                  <a:pt x="529" y="1200"/>
                </a:lnTo>
                <a:lnTo>
                  <a:pt x="523" y="1210"/>
                </a:lnTo>
                <a:lnTo>
                  <a:pt x="518" y="1220"/>
                </a:lnTo>
                <a:lnTo>
                  <a:pt x="514" y="1232"/>
                </a:lnTo>
                <a:lnTo>
                  <a:pt x="510" y="1245"/>
                </a:lnTo>
                <a:lnTo>
                  <a:pt x="507" y="1259"/>
                </a:lnTo>
                <a:lnTo>
                  <a:pt x="504" y="1276"/>
                </a:lnTo>
                <a:lnTo>
                  <a:pt x="501" y="1295"/>
                </a:lnTo>
                <a:lnTo>
                  <a:pt x="499" y="1317"/>
                </a:lnTo>
                <a:lnTo>
                  <a:pt x="498" y="1328"/>
                </a:lnTo>
                <a:lnTo>
                  <a:pt x="497" y="1340"/>
                </a:lnTo>
                <a:lnTo>
                  <a:pt x="496" y="1367"/>
                </a:lnTo>
                <a:lnTo>
                  <a:pt x="496" y="1395"/>
                </a:lnTo>
                <a:lnTo>
                  <a:pt x="495" y="1426"/>
                </a:lnTo>
                <a:lnTo>
                  <a:pt x="496" y="1457"/>
                </a:lnTo>
                <a:lnTo>
                  <a:pt x="496" y="1471"/>
                </a:lnTo>
                <a:lnTo>
                  <a:pt x="497" y="1485"/>
                </a:lnTo>
                <a:lnTo>
                  <a:pt x="498" y="1498"/>
                </a:lnTo>
                <a:lnTo>
                  <a:pt x="500" y="1511"/>
                </a:lnTo>
                <a:lnTo>
                  <a:pt x="503" y="1534"/>
                </a:lnTo>
                <a:lnTo>
                  <a:pt x="507" y="1555"/>
                </a:lnTo>
                <a:lnTo>
                  <a:pt x="512" y="1573"/>
                </a:lnTo>
                <a:lnTo>
                  <a:pt x="515" y="1582"/>
                </a:lnTo>
                <a:lnTo>
                  <a:pt x="518" y="1589"/>
                </a:lnTo>
                <a:lnTo>
                  <a:pt x="522" y="1596"/>
                </a:lnTo>
                <a:lnTo>
                  <a:pt x="525" y="1603"/>
                </a:lnTo>
                <a:lnTo>
                  <a:pt x="529" y="1609"/>
                </a:lnTo>
                <a:lnTo>
                  <a:pt x="534" y="1615"/>
                </a:lnTo>
                <a:lnTo>
                  <a:pt x="538" y="1620"/>
                </a:lnTo>
                <a:lnTo>
                  <a:pt x="544" y="1625"/>
                </a:lnTo>
                <a:lnTo>
                  <a:pt x="550" y="1629"/>
                </a:lnTo>
                <a:lnTo>
                  <a:pt x="556" y="1633"/>
                </a:lnTo>
                <a:lnTo>
                  <a:pt x="563" y="1637"/>
                </a:lnTo>
                <a:lnTo>
                  <a:pt x="570" y="1640"/>
                </a:lnTo>
                <a:lnTo>
                  <a:pt x="586" y="1645"/>
                </a:lnTo>
                <a:lnTo>
                  <a:pt x="594" y="1647"/>
                </a:lnTo>
                <a:lnTo>
                  <a:pt x="603" y="1649"/>
                </a:lnTo>
                <a:lnTo>
                  <a:pt x="613" y="1651"/>
                </a:lnTo>
                <a:lnTo>
                  <a:pt x="623" y="1651"/>
                </a:lnTo>
                <a:lnTo>
                  <a:pt x="633" y="1652"/>
                </a:lnTo>
                <a:lnTo>
                  <a:pt x="644" y="1652"/>
                </a:lnTo>
                <a:lnTo>
                  <a:pt x="667" y="1652"/>
                </a:lnTo>
                <a:lnTo>
                  <a:pt x="690" y="1651"/>
                </a:lnTo>
                <a:lnTo>
                  <a:pt x="713" y="1650"/>
                </a:lnTo>
                <a:lnTo>
                  <a:pt x="737" y="1648"/>
                </a:lnTo>
                <a:lnTo>
                  <a:pt x="761" y="1646"/>
                </a:lnTo>
                <a:lnTo>
                  <a:pt x="785" y="1644"/>
                </a:lnTo>
                <a:lnTo>
                  <a:pt x="810" y="1641"/>
                </a:lnTo>
                <a:lnTo>
                  <a:pt x="835" y="1637"/>
                </a:lnTo>
                <a:lnTo>
                  <a:pt x="838" y="1760"/>
                </a:lnTo>
                <a:close/>
                <a:moveTo>
                  <a:pt x="2133" y="1771"/>
                </a:moveTo>
                <a:lnTo>
                  <a:pt x="2133" y="1035"/>
                </a:lnTo>
                <a:lnTo>
                  <a:pt x="2610" y="1035"/>
                </a:lnTo>
                <a:lnTo>
                  <a:pt x="2610" y="1165"/>
                </a:lnTo>
                <a:lnTo>
                  <a:pt x="2283" y="1165"/>
                </a:lnTo>
                <a:lnTo>
                  <a:pt x="2283" y="1337"/>
                </a:lnTo>
                <a:lnTo>
                  <a:pt x="2545" y="1337"/>
                </a:lnTo>
                <a:lnTo>
                  <a:pt x="2545" y="1465"/>
                </a:lnTo>
                <a:lnTo>
                  <a:pt x="2283" y="1465"/>
                </a:lnTo>
                <a:lnTo>
                  <a:pt x="2283" y="1641"/>
                </a:lnTo>
                <a:lnTo>
                  <a:pt x="2610" y="1641"/>
                </a:lnTo>
                <a:lnTo>
                  <a:pt x="2610" y="1771"/>
                </a:lnTo>
                <a:lnTo>
                  <a:pt x="2133" y="1771"/>
                </a:lnTo>
                <a:close/>
                <a:moveTo>
                  <a:pt x="2667" y="0"/>
                </a:moveTo>
                <a:lnTo>
                  <a:pt x="2564" y="0"/>
                </a:lnTo>
                <a:lnTo>
                  <a:pt x="2024" y="0"/>
                </a:lnTo>
                <a:lnTo>
                  <a:pt x="1486" y="0"/>
                </a:lnTo>
                <a:lnTo>
                  <a:pt x="948" y="0"/>
                </a:lnTo>
                <a:lnTo>
                  <a:pt x="410" y="0"/>
                </a:lnTo>
                <a:lnTo>
                  <a:pt x="0" y="409"/>
                </a:lnTo>
                <a:lnTo>
                  <a:pt x="0" y="946"/>
                </a:lnTo>
                <a:lnTo>
                  <a:pt x="0" y="1482"/>
                </a:lnTo>
                <a:lnTo>
                  <a:pt x="0" y="2018"/>
                </a:lnTo>
                <a:lnTo>
                  <a:pt x="0" y="2555"/>
                </a:lnTo>
                <a:lnTo>
                  <a:pt x="0" y="2667"/>
                </a:lnTo>
                <a:lnTo>
                  <a:pt x="0" y="2950"/>
                </a:lnTo>
                <a:lnTo>
                  <a:pt x="284" y="2950"/>
                </a:lnTo>
                <a:lnTo>
                  <a:pt x="387" y="2950"/>
                </a:lnTo>
                <a:lnTo>
                  <a:pt x="925" y="2950"/>
                </a:lnTo>
                <a:lnTo>
                  <a:pt x="1464" y="2950"/>
                </a:lnTo>
                <a:lnTo>
                  <a:pt x="2002" y="2950"/>
                </a:lnTo>
                <a:lnTo>
                  <a:pt x="2542" y="2950"/>
                </a:lnTo>
                <a:lnTo>
                  <a:pt x="2950" y="2541"/>
                </a:lnTo>
                <a:lnTo>
                  <a:pt x="2950" y="2004"/>
                </a:lnTo>
                <a:lnTo>
                  <a:pt x="2950" y="1468"/>
                </a:lnTo>
                <a:lnTo>
                  <a:pt x="2950" y="932"/>
                </a:lnTo>
                <a:lnTo>
                  <a:pt x="2950" y="395"/>
                </a:lnTo>
                <a:lnTo>
                  <a:pt x="2950" y="283"/>
                </a:lnTo>
                <a:lnTo>
                  <a:pt x="2950" y="0"/>
                </a:lnTo>
                <a:lnTo>
                  <a:pt x="2667" y="0"/>
                </a:lnTo>
                <a:close/>
              </a:path>
            </a:pathLst>
          </a:custGeom>
          <a:solidFill>
            <a:srgbClr val="84889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550863" y="1844675"/>
            <a:ext cx="6481241" cy="4321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7752230" y="4401108"/>
            <a:ext cx="3888908" cy="1764742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4"/>
                </a:solidFill>
              </a:defRPr>
            </a:lvl1pPr>
            <a:lvl2pPr marL="0" indent="0">
              <a:buFontTx/>
              <a:buNone/>
              <a:defRPr sz="1400"/>
            </a:lvl2pPr>
            <a:lvl3pPr marL="182563" indent="-182563"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7320170" y="4221110"/>
            <a:ext cx="288000" cy="418108"/>
          </a:xfrm>
          <a:custGeom>
            <a:avLst/>
            <a:gdLst>
              <a:gd name="T0" fmla="*/ 749 w 1139"/>
              <a:gd name="T1" fmla="*/ 872 h 1654"/>
              <a:gd name="T2" fmla="*/ 0 w 1139"/>
              <a:gd name="T3" fmla="*/ 872 h 1654"/>
              <a:gd name="T4" fmla="*/ 0 w 1139"/>
              <a:gd name="T5" fmla="*/ 192 h 1654"/>
              <a:gd name="T6" fmla="*/ 191 w 1139"/>
              <a:gd name="T7" fmla="*/ 0 h 1654"/>
              <a:gd name="T8" fmla="*/ 1139 w 1139"/>
              <a:gd name="T9" fmla="*/ 0 h 1654"/>
              <a:gd name="T10" fmla="*/ 1139 w 1139"/>
              <a:gd name="T11" fmla="*/ 638 h 1654"/>
              <a:gd name="T12" fmla="*/ 1139 w 1139"/>
              <a:gd name="T13" fmla="*/ 681 h 1654"/>
              <a:gd name="T14" fmla="*/ 1139 w 1139"/>
              <a:gd name="T15" fmla="*/ 1463 h 1654"/>
              <a:gd name="T16" fmla="*/ 947 w 1139"/>
              <a:gd name="T17" fmla="*/ 1654 h 1654"/>
              <a:gd name="T18" fmla="*/ 749 w 1139"/>
              <a:gd name="T19" fmla="*/ 1654 h 1654"/>
              <a:gd name="T20" fmla="*/ 749 w 1139"/>
              <a:gd name="T21" fmla="*/ 872 h 16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39" h="1654">
                <a:moveTo>
                  <a:pt x="749" y="872"/>
                </a:moveTo>
                <a:lnTo>
                  <a:pt x="0" y="872"/>
                </a:lnTo>
                <a:lnTo>
                  <a:pt x="0" y="192"/>
                </a:lnTo>
                <a:lnTo>
                  <a:pt x="191" y="0"/>
                </a:lnTo>
                <a:lnTo>
                  <a:pt x="1139" y="0"/>
                </a:lnTo>
                <a:lnTo>
                  <a:pt x="1139" y="638"/>
                </a:lnTo>
                <a:lnTo>
                  <a:pt x="1139" y="681"/>
                </a:lnTo>
                <a:lnTo>
                  <a:pt x="1139" y="1463"/>
                </a:lnTo>
                <a:lnTo>
                  <a:pt x="947" y="1654"/>
                </a:lnTo>
                <a:lnTo>
                  <a:pt x="749" y="1654"/>
                </a:lnTo>
                <a:lnTo>
                  <a:pt x="749" y="8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3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550863" y="476673"/>
            <a:ext cx="10297665" cy="216024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12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639771059"/>
      </p:ext>
    </p:extLst>
  </p:cSld>
  <p:clrMapOvr>
    <a:masterClrMapping/>
  </p:clrMapOvr>
  <p:transition spd="med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692149"/>
            <a:ext cx="10297666" cy="9366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929E9-C5A0-4B9C-8C37-BAC743793C36}" type="datetime3">
              <a:rPr lang="en-US" smtClean="0"/>
              <a:t>21 June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321138" y="1844675"/>
            <a:ext cx="4320000" cy="4321175"/>
          </a:xfrm>
          <a:prstGeom prst="snip2DiagRect">
            <a:avLst>
              <a:gd name="adj1" fmla="val 2308"/>
              <a:gd name="adj2" fmla="val 0"/>
            </a:avLst>
          </a:prstGeo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87730" y="692150"/>
            <a:ext cx="648000" cy="648000"/>
          </a:xfrm>
          <a:custGeom>
            <a:avLst/>
            <a:gdLst>
              <a:gd name="T0" fmla="*/ 1730 w 2950"/>
              <a:gd name="T1" fmla="*/ 1159 h 2950"/>
              <a:gd name="T2" fmla="*/ 1685 w 2950"/>
              <a:gd name="T3" fmla="*/ 1188 h 2950"/>
              <a:gd name="T4" fmla="*/ 1676 w 2950"/>
              <a:gd name="T5" fmla="*/ 1246 h 2950"/>
              <a:gd name="T6" fmla="*/ 1703 w 2950"/>
              <a:gd name="T7" fmla="*/ 1283 h 2950"/>
              <a:gd name="T8" fmla="*/ 1866 w 2950"/>
              <a:gd name="T9" fmla="*/ 1345 h 2950"/>
              <a:gd name="T10" fmla="*/ 1966 w 2950"/>
              <a:gd name="T11" fmla="*/ 1393 h 2950"/>
              <a:gd name="T12" fmla="*/ 2010 w 2950"/>
              <a:gd name="T13" fmla="*/ 1439 h 2950"/>
              <a:gd name="T14" fmla="*/ 2032 w 2950"/>
              <a:gd name="T15" fmla="*/ 1507 h 2950"/>
              <a:gd name="T16" fmla="*/ 2032 w 2950"/>
              <a:gd name="T17" fmla="*/ 1591 h 2950"/>
              <a:gd name="T18" fmla="*/ 2007 w 2950"/>
              <a:gd name="T19" fmla="*/ 1672 h 2950"/>
              <a:gd name="T20" fmla="*/ 1955 w 2950"/>
              <a:gd name="T21" fmla="*/ 1732 h 2950"/>
              <a:gd name="T22" fmla="*/ 1883 w 2950"/>
              <a:gd name="T23" fmla="*/ 1770 h 2950"/>
              <a:gd name="T24" fmla="*/ 1794 w 2950"/>
              <a:gd name="T25" fmla="*/ 1784 h 2950"/>
              <a:gd name="T26" fmla="*/ 1632 w 2950"/>
              <a:gd name="T27" fmla="*/ 1770 h 2950"/>
              <a:gd name="T28" fmla="*/ 1677 w 2950"/>
              <a:gd name="T29" fmla="*/ 1650 h 2950"/>
              <a:gd name="T30" fmla="*/ 1810 w 2950"/>
              <a:gd name="T31" fmla="*/ 1651 h 2950"/>
              <a:gd name="T32" fmla="*/ 1864 w 2950"/>
              <a:gd name="T33" fmla="*/ 1624 h 2950"/>
              <a:gd name="T34" fmla="*/ 1886 w 2950"/>
              <a:gd name="T35" fmla="*/ 1571 h 2950"/>
              <a:gd name="T36" fmla="*/ 1878 w 2950"/>
              <a:gd name="T37" fmla="*/ 1525 h 2950"/>
              <a:gd name="T38" fmla="*/ 1832 w 2950"/>
              <a:gd name="T39" fmla="*/ 1490 h 2950"/>
              <a:gd name="T40" fmla="*/ 1710 w 2950"/>
              <a:gd name="T41" fmla="*/ 1449 h 2950"/>
              <a:gd name="T42" fmla="*/ 1599 w 2950"/>
              <a:gd name="T43" fmla="*/ 1396 h 2950"/>
              <a:gd name="T44" fmla="*/ 1550 w 2950"/>
              <a:gd name="T45" fmla="*/ 1343 h 2950"/>
              <a:gd name="T46" fmla="*/ 1529 w 2950"/>
              <a:gd name="T47" fmla="*/ 1282 h 2950"/>
              <a:gd name="T48" fmla="*/ 1528 w 2950"/>
              <a:gd name="T49" fmla="*/ 1201 h 2950"/>
              <a:gd name="T50" fmla="*/ 1552 w 2950"/>
              <a:gd name="T51" fmla="*/ 1124 h 2950"/>
              <a:gd name="T52" fmla="*/ 1593 w 2950"/>
              <a:gd name="T53" fmla="*/ 1076 h 2950"/>
              <a:gd name="T54" fmla="*/ 1661 w 2950"/>
              <a:gd name="T55" fmla="*/ 1039 h 2950"/>
              <a:gd name="T56" fmla="*/ 1748 w 2950"/>
              <a:gd name="T57" fmla="*/ 1022 h 2950"/>
              <a:gd name="T58" fmla="*/ 1894 w 2950"/>
              <a:gd name="T59" fmla="*/ 1030 h 2950"/>
              <a:gd name="T60" fmla="*/ 1937 w 2950"/>
              <a:gd name="T61" fmla="*/ 1161 h 2950"/>
              <a:gd name="T62" fmla="*/ 1083 w 2950"/>
              <a:gd name="T63" fmla="*/ 1508 h 2950"/>
              <a:gd name="T64" fmla="*/ 1491 w 2950"/>
              <a:gd name="T65" fmla="*/ 1771 h 2950"/>
              <a:gd name="T66" fmla="*/ 809 w 2950"/>
              <a:gd name="T67" fmla="*/ 1765 h 2950"/>
              <a:gd name="T68" fmla="*/ 631 w 2950"/>
              <a:gd name="T69" fmla="*/ 1784 h 2950"/>
              <a:gd name="T70" fmla="*/ 498 w 2950"/>
              <a:gd name="T71" fmla="*/ 1767 h 2950"/>
              <a:gd name="T72" fmla="*/ 414 w 2950"/>
              <a:gd name="T73" fmla="*/ 1712 h 2950"/>
              <a:gd name="T74" fmla="*/ 365 w 2950"/>
              <a:gd name="T75" fmla="*/ 1620 h 2950"/>
              <a:gd name="T76" fmla="*/ 344 w 2950"/>
              <a:gd name="T77" fmla="*/ 1496 h 2950"/>
              <a:gd name="T78" fmla="*/ 344 w 2950"/>
              <a:gd name="T79" fmla="*/ 1328 h 2950"/>
              <a:gd name="T80" fmla="*/ 365 w 2950"/>
              <a:gd name="T81" fmla="*/ 1187 h 2950"/>
              <a:gd name="T82" fmla="*/ 410 w 2950"/>
              <a:gd name="T83" fmla="*/ 1095 h 2950"/>
              <a:gd name="T84" fmla="*/ 487 w 2950"/>
              <a:gd name="T85" fmla="*/ 1043 h 2950"/>
              <a:gd name="T86" fmla="*/ 584 w 2950"/>
              <a:gd name="T87" fmla="*/ 1023 h 2950"/>
              <a:gd name="T88" fmla="*/ 751 w 2950"/>
              <a:gd name="T89" fmla="*/ 1033 h 2950"/>
              <a:gd name="T90" fmla="*/ 759 w 2950"/>
              <a:gd name="T91" fmla="*/ 1160 h 2950"/>
              <a:gd name="T92" fmla="*/ 609 w 2950"/>
              <a:gd name="T93" fmla="*/ 1156 h 2950"/>
              <a:gd name="T94" fmla="*/ 551 w 2950"/>
              <a:gd name="T95" fmla="*/ 1175 h 2950"/>
              <a:gd name="T96" fmla="*/ 523 w 2950"/>
              <a:gd name="T97" fmla="*/ 1210 h 2950"/>
              <a:gd name="T98" fmla="*/ 499 w 2950"/>
              <a:gd name="T99" fmla="*/ 1317 h 2950"/>
              <a:gd name="T100" fmla="*/ 496 w 2950"/>
              <a:gd name="T101" fmla="*/ 1471 h 2950"/>
              <a:gd name="T102" fmla="*/ 515 w 2950"/>
              <a:gd name="T103" fmla="*/ 1582 h 2950"/>
              <a:gd name="T104" fmla="*/ 544 w 2950"/>
              <a:gd name="T105" fmla="*/ 1625 h 2950"/>
              <a:gd name="T106" fmla="*/ 603 w 2950"/>
              <a:gd name="T107" fmla="*/ 1649 h 2950"/>
              <a:gd name="T108" fmla="*/ 713 w 2950"/>
              <a:gd name="T109" fmla="*/ 1650 h 2950"/>
              <a:gd name="T110" fmla="*/ 2133 w 2950"/>
              <a:gd name="T111" fmla="*/ 1771 h 2950"/>
              <a:gd name="T112" fmla="*/ 2545 w 2950"/>
              <a:gd name="T113" fmla="*/ 1465 h 2950"/>
              <a:gd name="T114" fmla="*/ 2564 w 2950"/>
              <a:gd name="T115" fmla="*/ 0 h 2950"/>
              <a:gd name="T116" fmla="*/ 0 w 2950"/>
              <a:gd name="T117" fmla="*/ 1482 h 2950"/>
              <a:gd name="T118" fmla="*/ 925 w 2950"/>
              <a:gd name="T119" fmla="*/ 2950 h 2950"/>
              <a:gd name="T120" fmla="*/ 2950 w 2950"/>
              <a:gd name="T121" fmla="*/ 932 h 29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950" h="2950">
                <a:moveTo>
                  <a:pt x="1792" y="1152"/>
                </a:moveTo>
                <a:lnTo>
                  <a:pt x="1778" y="1152"/>
                </a:lnTo>
                <a:lnTo>
                  <a:pt x="1764" y="1153"/>
                </a:lnTo>
                <a:lnTo>
                  <a:pt x="1752" y="1154"/>
                </a:lnTo>
                <a:lnTo>
                  <a:pt x="1746" y="1155"/>
                </a:lnTo>
                <a:lnTo>
                  <a:pt x="1740" y="1156"/>
                </a:lnTo>
                <a:lnTo>
                  <a:pt x="1730" y="1159"/>
                </a:lnTo>
                <a:lnTo>
                  <a:pt x="1720" y="1163"/>
                </a:lnTo>
                <a:lnTo>
                  <a:pt x="1711" y="1167"/>
                </a:lnTo>
                <a:lnTo>
                  <a:pt x="1703" y="1171"/>
                </a:lnTo>
                <a:lnTo>
                  <a:pt x="1696" y="1176"/>
                </a:lnTo>
                <a:lnTo>
                  <a:pt x="1693" y="1179"/>
                </a:lnTo>
                <a:lnTo>
                  <a:pt x="1690" y="1182"/>
                </a:lnTo>
                <a:lnTo>
                  <a:pt x="1685" y="1188"/>
                </a:lnTo>
                <a:lnTo>
                  <a:pt x="1681" y="1195"/>
                </a:lnTo>
                <a:lnTo>
                  <a:pt x="1678" y="1203"/>
                </a:lnTo>
                <a:lnTo>
                  <a:pt x="1676" y="1211"/>
                </a:lnTo>
                <a:lnTo>
                  <a:pt x="1674" y="1220"/>
                </a:lnTo>
                <a:lnTo>
                  <a:pt x="1674" y="1230"/>
                </a:lnTo>
                <a:lnTo>
                  <a:pt x="1674" y="1238"/>
                </a:lnTo>
                <a:lnTo>
                  <a:pt x="1676" y="1246"/>
                </a:lnTo>
                <a:lnTo>
                  <a:pt x="1678" y="1253"/>
                </a:lnTo>
                <a:lnTo>
                  <a:pt x="1681" y="1260"/>
                </a:lnTo>
                <a:lnTo>
                  <a:pt x="1685" y="1267"/>
                </a:lnTo>
                <a:lnTo>
                  <a:pt x="1690" y="1273"/>
                </a:lnTo>
                <a:lnTo>
                  <a:pt x="1693" y="1275"/>
                </a:lnTo>
                <a:lnTo>
                  <a:pt x="1696" y="1278"/>
                </a:lnTo>
                <a:lnTo>
                  <a:pt x="1703" y="1283"/>
                </a:lnTo>
                <a:lnTo>
                  <a:pt x="1712" y="1288"/>
                </a:lnTo>
                <a:lnTo>
                  <a:pt x="1723" y="1293"/>
                </a:lnTo>
                <a:lnTo>
                  <a:pt x="1752" y="1305"/>
                </a:lnTo>
                <a:lnTo>
                  <a:pt x="1770" y="1312"/>
                </a:lnTo>
                <a:lnTo>
                  <a:pt x="1791" y="1320"/>
                </a:lnTo>
                <a:lnTo>
                  <a:pt x="1840" y="1336"/>
                </a:lnTo>
                <a:lnTo>
                  <a:pt x="1866" y="1345"/>
                </a:lnTo>
                <a:lnTo>
                  <a:pt x="1890" y="1354"/>
                </a:lnTo>
                <a:lnTo>
                  <a:pt x="1901" y="1358"/>
                </a:lnTo>
                <a:lnTo>
                  <a:pt x="1912" y="1363"/>
                </a:lnTo>
                <a:lnTo>
                  <a:pt x="1932" y="1373"/>
                </a:lnTo>
                <a:lnTo>
                  <a:pt x="1950" y="1383"/>
                </a:lnTo>
                <a:lnTo>
                  <a:pt x="1958" y="1388"/>
                </a:lnTo>
                <a:lnTo>
                  <a:pt x="1966" y="1393"/>
                </a:lnTo>
                <a:lnTo>
                  <a:pt x="1980" y="1404"/>
                </a:lnTo>
                <a:lnTo>
                  <a:pt x="1986" y="1409"/>
                </a:lnTo>
                <a:lnTo>
                  <a:pt x="1991" y="1414"/>
                </a:lnTo>
                <a:lnTo>
                  <a:pt x="1997" y="1420"/>
                </a:lnTo>
                <a:lnTo>
                  <a:pt x="2002" y="1426"/>
                </a:lnTo>
                <a:lnTo>
                  <a:pt x="2006" y="1433"/>
                </a:lnTo>
                <a:lnTo>
                  <a:pt x="2010" y="1439"/>
                </a:lnTo>
                <a:lnTo>
                  <a:pt x="2014" y="1446"/>
                </a:lnTo>
                <a:lnTo>
                  <a:pt x="2018" y="1454"/>
                </a:lnTo>
                <a:lnTo>
                  <a:pt x="2021" y="1462"/>
                </a:lnTo>
                <a:lnTo>
                  <a:pt x="2024" y="1470"/>
                </a:lnTo>
                <a:lnTo>
                  <a:pt x="2026" y="1479"/>
                </a:lnTo>
                <a:lnTo>
                  <a:pt x="2029" y="1488"/>
                </a:lnTo>
                <a:lnTo>
                  <a:pt x="2032" y="1507"/>
                </a:lnTo>
                <a:lnTo>
                  <a:pt x="2033" y="1517"/>
                </a:lnTo>
                <a:lnTo>
                  <a:pt x="2034" y="1527"/>
                </a:lnTo>
                <a:lnTo>
                  <a:pt x="2035" y="1538"/>
                </a:lnTo>
                <a:lnTo>
                  <a:pt x="2035" y="1549"/>
                </a:lnTo>
                <a:lnTo>
                  <a:pt x="2035" y="1564"/>
                </a:lnTo>
                <a:lnTo>
                  <a:pt x="2034" y="1577"/>
                </a:lnTo>
                <a:lnTo>
                  <a:pt x="2032" y="1591"/>
                </a:lnTo>
                <a:lnTo>
                  <a:pt x="2030" y="1604"/>
                </a:lnTo>
                <a:lnTo>
                  <a:pt x="2028" y="1616"/>
                </a:lnTo>
                <a:lnTo>
                  <a:pt x="2025" y="1628"/>
                </a:lnTo>
                <a:lnTo>
                  <a:pt x="2021" y="1640"/>
                </a:lnTo>
                <a:lnTo>
                  <a:pt x="2017" y="1651"/>
                </a:lnTo>
                <a:lnTo>
                  <a:pt x="2012" y="1662"/>
                </a:lnTo>
                <a:lnTo>
                  <a:pt x="2007" y="1672"/>
                </a:lnTo>
                <a:lnTo>
                  <a:pt x="2001" y="1682"/>
                </a:lnTo>
                <a:lnTo>
                  <a:pt x="1995" y="1692"/>
                </a:lnTo>
                <a:lnTo>
                  <a:pt x="1988" y="1701"/>
                </a:lnTo>
                <a:lnTo>
                  <a:pt x="1981" y="1709"/>
                </a:lnTo>
                <a:lnTo>
                  <a:pt x="1973" y="1717"/>
                </a:lnTo>
                <a:lnTo>
                  <a:pt x="1964" y="1725"/>
                </a:lnTo>
                <a:lnTo>
                  <a:pt x="1955" y="1732"/>
                </a:lnTo>
                <a:lnTo>
                  <a:pt x="1946" y="1739"/>
                </a:lnTo>
                <a:lnTo>
                  <a:pt x="1936" y="1745"/>
                </a:lnTo>
                <a:lnTo>
                  <a:pt x="1926" y="1751"/>
                </a:lnTo>
                <a:lnTo>
                  <a:pt x="1916" y="1756"/>
                </a:lnTo>
                <a:lnTo>
                  <a:pt x="1905" y="1761"/>
                </a:lnTo>
                <a:lnTo>
                  <a:pt x="1894" y="1766"/>
                </a:lnTo>
                <a:lnTo>
                  <a:pt x="1883" y="1770"/>
                </a:lnTo>
                <a:lnTo>
                  <a:pt x="1871" y="1773"/>
                </a:lnTo>
                <a:lnTo>
                  <a:pt x="1859" y="1776"/>
                </a:lnTo>
                <a:lnTo>
                  <a:pt x="1847" y="1779"/>
                </a:lnTo>
                <a:lnTo>
                  <a:pt x="1834" y="1781"/>
                </a:lnTo>
                <a:lnTo>
                  <a:pt x="1821" y="1782"/>
                </a:lnTo>
                <a:lnTo>
                  <a:pt x="1808" y="1784"/>
                </a:lnTo>
                <a:lnTo>
                  <a:pt x="1794" y="1784"/>
                </a:lnTo>
                <a:lnTo>
                  <a:pt x="1780" y="1784"/>
                </a:lnTo>
                <a:lnTo>
                  <a:pt x="1758" y="1784"/>
                </a:lnTo>
                <a:lnTo>
                  <a:pt x="1735" y="1783"/>
                </a:lnTo>
                <a:lnTo>
                  <a:pt x="1711" y="1781"/>
                </a:lnTo>
                <a:lnTo>
                  <a:pt x="1686" y="1778"/>
                </a:lnTo>
                <a:lnTo>
                  <a:pt x="1660" y="1774"/>
                </a:lnTo>
                <a:lnTo>
                  <a:pt x="1632" y="1770"/>
                </a:lnTo>
                <a:lnTo>
                  <a:pt x="1603" y="1765"/>
                </a:lnTo>
                <a:lnTo>
                  <a:pt x="1573" y="1758"/>
                </a:lnTo>
                <a:lnTo>
                  <a:pt x="1534" y="1751"/>
                </a:lnTo>
                <a:lnTo>
                  <a:pt x="1549" y="1635"/>
                </a:lnTo>
                <a:lnTo>
                  <a:pt x="1618" y="1643"/>
                </a:lnTo>
                <a:lnTo>
                  <a:pt x="1649" y="1647"/>
                </a:lnTo>
                <a:lnTo>
                  <a:pt x="1677" y="1650"/>
                </a:lnTo>
                <a:lnTo>
                  <a:pt x="1704" y="1652"/>
                </a:lnTo>
                <a:lnTo>
                  <a:pt x="1729" y="1653"/>
                </a:lnTo>
                <a:lnTo>
                  <a:pt x="1751" y="1654"/>
                </a:lnTo>
                <a:lnTo>
                  <a:pt x="1771" y="1654"/>
                </a:lnTo>
                <a:lnTo>
                  <a:pt x="1785" y="1654"/>
                </a:lnTo>
                <a:lnTo>
                  <a:pt x="1798" y="1653"/>
                </a:lnTo>
                <a:lnTo>
                  <a:pt x="1810" y="1651"/>
                </a:lnTo>
                <a:lnTo>
                  <a:pt x="1822" y="1648"/>
                </a:lnTo>
                <a:lnTo>
                  <a:pt x="1832" y="1645"/>
                </a:lnTo>
                <a:lnTo>
                  <a:pt x="1841" y="1641"/>
                </a:lnTo>
                <a:lnTo>
                  <a:pt x="1850" y="1636"/>
                </a:lnTo>
                <a:lnTo>
                  <a:pt x="1858" y="1631"/>
                </a:lnTo>
                <a:lnTo>
                  <a:pt x="1861" y="1628"/>
                </a:lnTo>
                <a:lnTo>
                  <a:pt x="1864" y="1624"/>
                </a:lnTo>
                <a:lnTo>
                  <a:pt x="1870" y="1617"/>
                </a:lnTo>
                <a:lnTo>
                  <a:pt x="1875" y="1609"/>
                </a:lnTo>
                <a:lnTo>
                  <a:pt x="1879" y="1601"/>
                </a:lnTo>
                <a:lnTo>
                  <a:pt x="1882" y="1591"/>
                </a:lnTo>
                <a:lnTo>
                  <a:pt x="1883" y="1587"/>
                </a:lnTo>
                <a:lnTo>
                  <a:pt x="1885" y="1581"/>
                </a:lnTo>
                <a:lnTo>
                  <a:pt x="1886" y="1571"/>
                </a:lnTo>
                <a:lnTo>
                  <a:pt x="1886" y="1559"/>
                </a:lnTo>
                <a:lnTo>
                  <a:pt x="1886" y="1551"/>
                </a:lnTo>
                <a:lnTo>
                  <a:pt x="1885" y="1543"/>
                </a:lnTo>
                <a:lnTo>
                  <a:pt x="1883" y="1535"/>
                </a:lnTo>
                <a:lnTo>
                  <a:pt x="1881" y="1532"/>
                </a:lnTo>
                <a:lnTo>
                  <a:pt x="1880" y="1528"/>
                </a:lnTo>
                <a:lnTo>
                  <a:pt x="1878" y="1525"/>
                </a:lnTo>
                <a:lnTo>
                  <a:pt x="1876" y="1522"/>
                </a:lnTo>
                <a:lnTo>
                  <a:pt x="1871" y="1516"/>
                </a:lnTo>
                <a:lnTo>
                  <a:pt x="1866" y="1510"/>
                </a:lnTo>
                <a:lnTo>
                  <a:pt x="1860" y="1505"/>
                </a:lnTo>
                <a:lnTo>
                  <a:pt x="1852" y="1500"/>
                </a:lnTo>
                <a:lnTo>
                  <a:pt x="1843" y="1495"/>
                </a:lnTo>
                <a:lnTo>
                  <a:pt x="1832" y="1490"/>
                </a:lnTo>
                <a:lnTo>
                  <a:pt x="1820" y="1485"/>
                </a:lnTo>
                <a:lnTo>
                  <a:pt x="1806" y="1479"/>
                </a:lnTo>
                <a:lnTo>
                  <a:pt x="1790" y="1474"/>
                </a:lnTo>
                <a:lnTo>
                  <a:pt x="1773" y="1468"/>
                </a:lnTo>
                <a:lnTo>
                  <a:pt x="1754" y="1463"/>
                </a:lnTo>
                <a:lnTo>
                  <a:pt x="1724" y="1453"/>
                </a:lnTo>
                <a:lnTo>
                  <a:pt x="1710" y="1449"/>
                </a:lnTo>
                <a:lnTo>
                  <a:pt x="1696" y="1444"/>
                </a:lnTo>
                <a:lnTo>
                  <a:pt x="1670" y="1434"/>
                </a:lnTo>
                <a:lnTo>
                  <a:pt x="1647" y="1423"/>
                </a:lnTo>
                <a:lnTo>
                  <a:pt x="1636" y="1418"/>
                </a:lnTo>
                <a:lnTo>
                  <a:pt x="1626" y="1413"/>
                </a:lnTo>
                <a:lnTo>
                  <a:pt x="1607" y="1401"/>
                </a:lnTo>
                <a:lnTo>
                  <a:pt x="1599" y="1396"/>
                </a:lnTo>
                <a:lnTo>
                  <a:pt x="1591" y="1390"/>
                </a:lnTo>
                <a:lnTo>
                  <a:pt x="1577" y="1378"/>
                </a:lnTo>
                <a:lnTo>
                  <a:pt x="1571" y="1371"/>
                </a:lnTo>
                <a:lnTo>
                  <a:pt x="1565" y="1365"/>
                </a:lnTo>
                <a:lnTo>
                  <a:pt x="1559" y="1358"/>
                </a:lnTo>
                <a:lnTo>
                  <a:pt x="1554" y="1350"/>
                </a:lnTo>
                <a:lnTo>
                  <a:pt x="1550" y="1343"/>
                </a:lnTo>
                <a:lnTo>
                  <a:pt x="1546" y="1335"/>
                </a:lnTo>
                <a:lnTo>
                  <a:pt x="1542" y="1327"/>
                </a:lnTo>
                <a:lnTo>
                  <a:pt x="1538" y="1319"/>
                </a:lnTo>
                <a:lnTo>
                  <a:pt x="1535" y="1310"/>
                </a:lnTo>
                <a:lnTo>
                  <a:pt x="1533" y="1301"/>
                </a:lnTo>
                <a:lnTo>
                  <a:pt x="1530" y="1292"/>
                </a:lnTo>
                <a:lnTo>
                  <a:pt x="1529" y="1282"/>
                </a:lnTo>
                <a:lnTo>
                  <a:pt x="1527" y="1272"/>
                </a:lnTo>
                <a:lnTo>
                  <a:pt x="1526" y="1262"/>
                </a:lnTo>
                <a:lnTo>
                  <a:pt x="1526" y="1251"/>
                </a:lnTo>
                <a:lnTo>
                  <a:pt x="1525" y="1240"/>
                </a:lnTo>
                <a:lnTo>
                  <a:pt x="1526" y="1227"/>
                </a:lnTo>
                <a:lnTo>
                  <a:pt x="1526" y="1214"/>
                </a:lnTo>
                <a:lnTo>
                  <a:pt x="1528" y="1201"/>
                </a:lnTo>
                <a:lnTo>
                  <a:pt x="1530" y="1189"/>
                </a:lnTo>
                <a:lnTo>
                  <a:pt x="1532" y="1177"/>
                </a:lnTo>
                <a:lnTo>
                  <a:pt x="1535" y="1165"/>
                </a:lnTo>
                <a:lnTo>
                  <a:pt x="1538" y="1155"/>
                </a:lnTo>
                <a:lnTo>
                  <a:pt x="1542" y="1144"/>
                </a:lnTo>
                <a:lnTo>
                  <a:pt x="1547" y="1134"/>
                </a:lnTo>
                <a:lnTo>
                  <a:pt x="1552" y="1124"/>
                </a:lnTo>
                <a:lnTo>
                  <a:pt x="1557" y="1115"/>
                </a:lnTo>
                <a:lnTo>
                  <a:pt x="1563" y="1106"/>
                </a:lnTo>
                <a:lnTo>
                  <a:pt x="1570" y="1098"/>
                </a:lnTo>
                <a:lnTo>
                  <a:pt x="1577" y="1090"/>
                </a:lnTo>
                <a:lnTo>
                  <a:pt x="1584" y="1083"/>
                </a:lnTo>
                <a:lnTo>
                  <a:pt x="1588" y="1079"/>
                </a:lnTo>
                <a:lnTo>
                  <a:pt x="1593" y="1076"/>
                </a:lnTo>
                <a:lnTo>
                  <a:pt x="1601" y="1069"/>
                </a:lnTo>
                <a:lnTo>
                  <a:pt x="1610" y="1063"/>
                </a:lnTo>
                <a:lnTo>
                  <a:pt x="1620" y="1057"/>
                </a:lnTo>
                <a:lnTo>
                  <a:pt x="1629" y="1052"/>
                </a:lnTo>
                <a:lnTo>
                  <a:pt x="1639" y="1047"/>
                </a:lnTo>
                <a:lnTo>
                  <a:pt x="1650" y="1043"/>
                </a:lnTo>
                <a:lnTo>
                  <a:pt x="1661" y="1039"/>
                </a:lnTo>
                <a:lnTo>
                  <a:pt x="1672" y="1035"/>
                </a:lnTo>
                <a:lnTo>
                  <a:pt x="1684" y="1032"/>
                </a:lnTo>
                <a:lnTo>
                  <a:pt x="1696" y="1029"/>
                </a:lnTo>
                <a:lnTo>
                  <a:pt x="1709" y="1027"/>
                </a:lnTo>
                <a:lnTo>
                  <a:pt x="1721" y="1025"/>
                </a:lnTo>
                <a:lnTo>
                  <a:pt x="1735" y="1023"/>
                </a:lnTo>
                <a:lnTo>
                  <a:pt x="1748" y="1022"/>
                </a:lnTo>
                <a:lnTo>
                  <a:pt x="1762" y="1022"/>
                </a:lnTo>
                <a:lnTo>
                  <a:pt x="1777" y="1022"/>
                </a:lnTo>
                <a:lnTo>
                  <a:pt x="1798" y="1022"/>
                </a:lnTo>
                <a:lnTo>
                  <a:pt x="1820" y="1023"/>
                </a:lnTo>
                <a:lnTo>
                  <a:pt x="1843" y="1025"/>
                </a:lnTo>
                <a:lnTo>
                  <a:pt x="1868" y="1027"/>
                </a:lnTo>
                <a:lnTo>
                  <a:pt x="1894" y="1030"/>
                </a:lnTo>
                <a:lnTo>
                  <a:pt x="1922" y="1034"/>
                </a:lnTo>
                <a:lnTo>
                  <a:pt x="1950" y="1038"/>
                </a:lnTo>
                <a:lnTo>
                  <a:pt x="1981" y="1043"/>
                </a:lnTo>
                <a:lnTo>
                  <a:pt x="2020" y="1051"/>
                </a:lnTo>
                <a:lnTo>
                  <a:pt x="2008" y="1169"/>
                </a:lnTo>
                <a:lnTo>
                  <a:pt x="1971" y="1165"/>
                </a:lnTo>
                <a:lnTo>
                  <a:pt x="1937" y="1161"/>
                </a:lnTo>
                <a:lnTo>
                  <a:pt x="1877" y="1156"/>
                </a:lnTo>
                <a:lnTo>
                  <a:pt x="1852" y="1154"/>
                </a:lnTo>
                <a:lnTo>
                  <a:pt x="1829" y="1153"/>
                </a:lnTo>
                <a:lnTo>
                  <a:pt x="1809" y="1152"/>
                </a:lnTo>
                <a:lnTo>
                  <a:pt x="1792" y="1152"/>
                </a:lnTo>
                <a:close/>
                <a:moveTo>
                  <a:pt x="1158" y="1158"/>
                </a:moveTo>
                <a:lnTo>
                  <a:pt x="1083" y="1508"/>
                </a:lnTo>
                <a:lnTo>
                  <a:pt x="1284" y="1508"/>
                </a:lnTo>
                <a:lnTo>
                  <a:pt x="1210" y="1158"/>
                </a:lnTo>
                <a:lnTo>
                  <a:pt x="1158" y="1158"/>
                </a:lnTo>
                <a:close/>
                <a:moveTo>
                  <a:pt x="876" y="1771"/>
                </a:moveTo>
                <a:lnTo>
                  <a:pt x="1042" y="1035"/>
                </a:lnTo>
                <a:lnTo>
                  <a:pt x="1326" y="1035"/>
                </a:lnTo>
                <a:lnTo>
                  <a:pt x="1491" y="1771"/>
                </a:lnTo>
                <a:lnTo>
                  <a:pt x="1342" y="1771"/>
                </a:lnTo>
                <a:lnTo>
                  <a:pt x="1313" y="1638"/>
                </a:lnTo>
                <a:lnTo>
                  <a:pt x="1055" y="1638"/>
                </a:lnTo>
                <a:lnTo>
                  <a:pt x="1025" y="1771"/>
                </a:lnTo>
                <a:lnTo>
                  <a:pt x="876" y="1771"/>
                </a:lnTo>
                <a:close/>
                <a:moveTo>
                  <a:pt x="838" y="1760"/>
                </a:moveTo>
                <a:lnTo>
                  <a:pt x="809" y="1765"/>
                </a:lnTo>
                <a:lnTo>
                  <a:pt x="782" y="1770"/>
                </a:lnTo>
                <a:lnTo>
                  <a:pt x="755" y="1775"/>
                </a:lnTo>
                <a:lnTo>
                  <a:pt x="729" y="1778"/>
                </a:lnTo>
                <a:lnTo>
                  <a:pt x="703" y="1781"/>
                </a:lnTo>
                <a:lnTo>
                  <a:pt x="678" y="1783"/>
                </a:lnTo>
                <a:lnTo>
                  <a:pt x="654" y="1784"/>
                </a:lnTo>
                <a:lnTo>
                  <a:pt x="631" y="1784"/>
                </a:lnTo>
                <a:lnTo>
                  <a:pt x="608" y="1784"/>
                </a:lnTo>
                <a:lnTo>
                  <a:pt x="587" y="1783"/>
                </a:lnTo>
                <a:lnTo>
                  <a:pt x="567" y="1781"/>
                </a:lnTo>
                <a:lnTo>
                  <a:pt x="548" y="1779"/>
                </a:lnTo>
                <a:lnTo>
                  <a:pt x="530" y="1776"/>
                </a:lnTo>
                <a:lnTo>
                  <a:pt x="513" y="1772"/>
                </a:lnTo>
                <a:lnTo>
                  <a:pt x="498" y="1767"/>
                </a:lnTo>
                <a:lnTo>
                  <a:pt x="483" y="1762"/>
                </a:lnTo>
                <a:lnTo>
                  <a:pt x="470" y="1756"/>
                </a:lnTo>
                <a:lnTo>
                  <a:pt x="457" y="1749"/>
                </a:lnTo>
                <a:lnTo>
                  <a:pt x="445" y="1741"/>
                </a:lnTo>
                <a:lnTo>
                  <a:pt x="434" y="1732"/>
                </a:lnTo>
                <a:lnTo>
                  <a:pt x="424" y="1723"/>
                </a:lnTo>
                <a:lnTo>
                  <a:pt x="414" y="1712"/>
                </a:lnTo>
                <a:lnTo>
                  <a:pt x="405" y="1701"/>
                </a:lnTo>
                <a:lnTo>
                  <a:pt x="397" y="1689"/>
                </a:lnTo>
                <a:lnTo>
                  <a:pt x="389" y="1676"/>
                </a:lnTo>
                <a:lnTo>
                  <a:pt x="382" y="1663"/>
                </a:lnTo>
                <a:lnTo>
                  <a:pt x="376" y="1649"/>
                </a:lnTo>
                <a:lnTo>
                  <a:pt x="370" y="1635"/>
                </a:lnTo>
                <a:lnTo>
                  <a:pt x="365" y="1620"/>
                </a:lnTo>
                <a:lnTo>
                  <a:pt x="361" y="1605"/>
                </a:lnTo>
                <a:lnTo>
                  <a:pt x="357" y="1589"/>
                </a:lnTo>
                <a:lnTo>
                  <a:pt x="353" y="1572"/>
                </a:lnTo>
                <a:lnTo>
                  <a:pt x="351" y="1555"/>
                </a:lnTo>
                <a:lnTo>
                  <a:pt x="348" y="1536"/>
                </a:lnTo>
                <a:lnTo>
                  <a:pt x="346" y="1517"/>
                </a:lnTo>
                <a:lnTo>
                  <a:pt x="344" y="1496"/>
                </a:lnTo>
                <a:lnTo>
                  <a:pt x="343" y="1475"/>
                </a:lnTo>
                <a:lnTo>
                  <a:pt x="341" y="1452"/>
                </a:lnTo>
                <a:lnTo>
                  <a:pt x="341" y="1428"/>
                </a:lnTo>
                <a:lnTo>
                  <a:pt x="340" y="1403"/>
                </a:lnTo>
                <a:lnTo>
                  <a:pt x="341" y="1377"/>
                </a:lnTo>
                <a:lnTo>
                  <a:pt x="341" y="1352"/>
                </a:lnTo>
                <a:lnTo>
                  <a:pt x="344" y="1328"/>
                </a:lnTo>
                <a:lnTo>
                  <a:pt x="345" y="1304"/>
                </a:lnTo>
                <a:lnTo>
                  <a:pt x="347" y="1282"/>
                </a:lnTo>
                <a:lnTo>
                  <a:pt x="350" y="1261"/>
                </a:lnTo>
                <a:lnTo>
                  <a:pt x="353" y="1241"/>
                </a:lnTo>
                <a:lnTo>
                  <a:pt x="357" y="1222"/>
                </a:lnTo>
                <a:lnTo>
                  <a:pt x="361" y="1204"/>
                </a:lnTo>
                <a:lnTo>
                  <a:pt x="365" y="1187"/>
                </a:lnTo>
                <a:lnTo>
                  <a:pt x="370" y="1171"/>
                </a:lnTo>
                <a:lnTo>
                  <a:pt x="375" y="1156"/>
                </a:lnTo>
                <a:lnTo>
                  <a:pt x="381" y="1142"/>
                </a:lnTo>
                <a:lnTo>
                  <a:pt x="388" y="1129"/>
                </a:lnTo>
                <a:lnTo>
                  <a:pt x="394" y="1117"/>
                </a:lnTo>
                <a:lnTo>
                  <a:pt x="402" y="1106"/>
                </a:lnTo>
                <a:lnTo>
                  <a:pt x="410" y="1095"/>
                </a:lnTo>
                <a:lnTo>
                  <a:pt x="418" y="1086"/>
                </a:lnTo>
                <a:lnTo>
                  <a:pt x="428" y="1077"/>
                </a:lnTo>
                <a:lnTo>
                  <a:pt x="438" y="1069"/>
                </a:lnTo>
                <a:lnTo>
                  <a:pt x="449" y="1061"/>
                </a:lnTo>
                <a:lnTo>
                  <a:pt x="461" y="1054"/>
                </a:lnTo>
                <a:lnTo>
                  <a:pt x="474" y="1048"/>
                </a:lnTo>
                <a:lnTo>
                  <a:pt x="487" y="1043"/>
                </a:lnTo>
                <a:lnTo>
                  <a:pt x="501" y="1038"/>
                </a:lnTo>
                <a:lnTo>
                  <a:pt x="516" y="1033"/>
                </a:lnTo>
                <a:lnTo>
                  <a:pt x="532" y="1030"/>
                </a:lnTo>
                <a:lnTo>
                  <a:pt x="549" y="1027"/>
                </a:lnTo>
                <a:lnTo>
                  <a:pt x="557" y="1026"/>
                </a:lnTo>
                <a:lnTo>
                  <a:pt x="566" y="1025"/>
                </a:lnTo>
                <a:lnTo>
                  <a:pt x="584" y="1023"/>
                </a:lnTo>
                <a:lnTo>
                  <a:pt x="603" y="1022"/>
                </a:lnTo>
                <a:lnTo>
                  <a:pt x="623" y="1022"/>
                </a:lnTo>
                <a:lnTo>
                  <a:pt x="647" y="1022"/>
                </a:lnTo>
                <a:lnTo>
                  <a:pt x="672" y="1023"/>
                </a:lnTo>
                <a:lnTo>
                  <a:pt x="697" y="1026"/>
                </a:lnTo>
                <a:lnTo>
                  <a:pt x="724" y="1029"/>
                </a:lnTo>
                <a:lnTo>
                  <a:pt x="751" y="1033"/>
                </a:lnTo>
                <a:lnTo>
                  <a:pt x="780" y="1038"/>
                </a:lnTo>
                <a:lnTo>
                  <a:pt x="809" y="1044"/>
                </a:lnTo>
                <a:lnTo>
                  <a:pt x="839" y="1051"/>
                </a:lnTo>
                <a:lnTo>
                  <a:pt x="835" y="1170"/>
                </a:lnTo>
                <a:lnTo>
                  <a:pt x="808" y="1166"/>
                </a:lnTo>
                <a:lnTo>
                  <a:pt x="783" y="1163"/>
                </a:lnTo>
                <a:lnTo>
                  <a:pt x="759" y="1160"/>
                </a:lnTo>
                <a:lnTo>
                  <a:pt x="736" y="1158"/>
                </a:lnTo>
                <a:lnTo>
                  <a:pt x="694" y="1155"/>
                </a:lnTo>
                <a:lnTo>
                  <a:pt x="675" y="1154"/>
                </a:lnTo>
                <a:lnTo>
                  <a:pt x="656" y="1154"/>
                </a:lnTo>
                <a:lnTo>
                  <a:pt x="639" y="1154"/>
                </a:lnTo>
                <a:lnTo>
                  <a:pt x="623" y="1155"/>
                </a:lnTo>
                <a:lnTo>
                  <a:pt x="609" y="1156"/>
                </a:lnTo>
                <a:lnTo>
                  <a:pt x="595" y="1159"/>
                </a:lnTo>
                <a:lnTo>
                  <a:pt x="583" y="1161"/>
                </a:lnTo>
                <a:lnTo>
                  <a:pt x="573" y="1164"/>
                </a:lnTo>
                <a:lnTo>
                  <a:pt x="563" y="1168"/>
                </a:lnTo>
                <a:lnTo>
                  <a:pt x="559" y="1170"/>
                </a:lnTo>
                <a:lnTo>
                  <a:pt x="555" y="1173"/>
                </a:lnTo>
                <a:lnTo>
                  <a:pt x="551" y="1175"/>
                </a:lnTo>
                <a:lnTo>
                  <a:pt x="548" y="1178"/>
                </a:lnTo>
                <a:lnTo>
                  <a:pt x="544" y="1181"/>
                </a:lnTo>
                <a:lnTo>
                  <a:pt x="541" y="1184"/>
                </a:lnTo>
                <a:lnTo>
                  <a:pt x="538" y="1188"/>
                </a:lnTo>
                <a:lnTo>
                  <a:pt x="534" y="1192"/>
                </a:lnTo>
                <a:lnTo>
                  <a:pt x="529" y="1200"/>
                </a:lnTo>
                <a:lnTo>
                  <a:pt x="523" y="1210"/>
                </a:lnTo>
                <a:lnTo>
                  <a:pt x="518" y="1220"/>
                </a:lnTo>
                <a:lnTo>
                  <a:pt x="514" y="1232"/>
                </a:lnTo>
                <a:lnTo>
                  <a:pt x="510" y="1245"/>
                </a:lnTo>
                <a:lnTo>
                  <a:pt x="507" y="1259"/>
                </a:lnTo>
                <a:lnTo>
                  <a:pt x="504" y="1276"/>
                </a:lnTo>
                <a:lnTo>
                  <a:pt x="501" y="1295"/>
                </a:lnTo>
                <a:lnTo>
                  <a:pt x="499" y="1317"/>
                </a:lnTo>
                <a:lnTo>
                  <a:pt x="498" y="1328"/>
                </a:lnTo>
                <a:lnTo>
                  <a:pt x="497" y="1340"/>
                </a:lnTo>
                <a:lnTo>
                  <a:pt x="496" y="1367"/>
                </a:lnTo>
                <a:lnTo>
                  <a:pt x="496" y="1395"/>
                </a:lnTo>
                <a:lnTo>
                  <a:pt x="495" y="1426"/>
                </a:lnTo>
                <a:lnTo>
                  <a:pt x="496" y="1457"/>
                </a:lnTo>
                <a:lnTo>
                  <a:pt x="496" y="1471"/>
                </a:lnTo>
                <a:lnTo>
                  <a:pt x="497" y="1485"/>
                </a:lnTo>
                <a:lnTo>
                  <a:pt x="498" y="1498"/>
                </a:lnTo>
                <a:lnTo>
                  <a:pt x="500" y="1511"/>
                </a:lnTo>
                <a:lnTo>
                  <a:pt x="503" y="1534"/>
                </a:lnTo>
                <a:lnTo>
                  <a:pt x="507" y="1555"/>
                </a:lnTo>
                <a:lnTo>
                  <a:pt x="512" y="1573"/>
                </a:lnTo>
                <a:lnTo>
                  <a:pt x="515" y="1582"/>
                </a:lnTo>
                <a:lnTo>
                  <a:pt x="518" y="1589"/>
                </a:lnTo>
                <a:lnTo>
                  <a:pt x="522" y="1596"/>
                </a:lnTo>
                <a:lnTo>
                  <a:pt x="525" y="1603"/>
                </a:lnTo>
                <a:lnTo>
                  <a:pt x="529" y="1609"/>
                </a:lnTo>
                <a:lnTo>
                  <a:pt x="534" y="1615"/>
                </a:lnTo>
                <a:lnTo>
                  <a:pt x="538" y="1620"/>
                </a:lnTo>
                <a:lnTo>
                  <a:pt x="544" y="1625"/>
                </a:lnTo>
                <a:lnTo>
                  <a:pt x="550" y="1629"/>
                </a:lnTo>
                <a:lnTo>
                  <a:pt x="556" y="1633"/>
                </a:lnTo>
                <a:lnTo>
                  <a:pt x="563" y="1637"/>
                </a:lnTo>
                <a:lnTo>
                  <a:pt x="570" y="1640"/>
                </a:lnTo>
                <a:lnTo>
                  <a:pt x="586" y="1645"/>
                </a:lnTo>
                <a:lnTo>
                  <a:pt x="594" y="1647"/>
                </a:lnTo>
                <a:lnTo>
                  <a:pt x="603" y="1649"/>
                </a:lnTo>
                <a:lnTo>
                  <a:pt x="613" y="1651"/>
                </a:lnTo>
                <a:lnTo>
                  <a:pt x="623" y="1651"/>
                </a:lnTo>
                <a:lnTo>
                  <a:pt x="633" y="1652"/>
                </a:lnTo>
                <a:lnTo>
                  <a:pt x="644" y="1652"/>
                </a:lnTo>
                <a:lnTo>
                  <a:pt x="667" y="1652"/>
                </a:lnTo>
                <a:lnTo>
                  <a:pt x="690" y="1651"/>
                </a:lnTo>
                <a:lnTo>
                  <a:pt x="713" y="1650"/>
                </a:lnTo>
                <a:lnTo>
                  <a:pt x="737" y="1648"/>
                </a:lnTo>
                <a:lnTo>
                  <a:pt x="761" y="1646"/>
                </a:lnTo>
                <a:lnTo>
                  <a:pt x="785" y="1644"/>
                </a:lnTo>
                <a:lnTo>
                  <a:pt x="810" y="1641"/>
                </a:lnTo>
                <a:lnTo>
                  <a:pt x="835" y="1637"/>
                </a:lnTo>
                <a:lnTo>
                  <a:pt x="838" y="1760"/>
                </a:lnTo>
                <a:close/>
                <a:moveTo>
                  <a:pt x="2133" y="1771"/>
                </a:moveTo>
                <a:lnTo>
                  <a:pt x="2133" y="1035"/>
                </a:lnTo>
                <a:lnTo>
                  <a:pt x="2610" y="1035"/>
                </a:lnTo>
                <a:lnTo>
                  <a:pt x="2610" y="1165"/>
                </a:lnTo>
                <a:lnTo>
                  <a:pt x="2283" y="1165"/>
                </a:lnTo>
                <a:lnTo>
                  <a:pt x="2283" y="1337"/>
                </a:lnTo>
                <a:lnTo>
                  <a:pt x="2545" y="1337"/>
                </a:lnTo>
                <a:lnTo>
                  <a:pt x="2545" y="1465"/>
                </a:lnTo>
                <a:lnTo>
                  <a:pt x="2283" y="1465"/>
                </a:lnTo>
                <a:lnTo>
                  <a:pt x="2283" y="1641"/>
                </a:lnTo>
                <a:lnTo>
                  <a:pt x="2610" y="1641"/>
                </a:lnTo>
                <a:lnTo>
                  <a:pt x="2610" y="1771"/>
                </a:lnTo>
                <a:lnTo>
                  <a:pt x="2133" y="1771"/>
                </a:lnTo>
                <a:close/>
                <a:moveTo>
                  <a:pt x="2667" y="0"/>
                </a:moveTo>
                <a:lnTo>
                  <a:pt x="2564" y="0"/>
                </a:lnTo>
                <a:lnTo>
                  <a:pt x="2024" y="0"/>
                </a:lnTo>
                <a:lnTo>
                  <a:pt x="1486" y="0"/>
                </a:lnTo>
                <a:lnTo>
                  <a:pt x="948" y="0"/>
                </a:lnTo>
                <a:lnTo>
                  <a:pt x="410" y="0"/>
                </a:lnTo>
                <a:lnTo>
                  <a:pt x="0" y="409"/>
                </a:lnTo>
                <a:lnTo>
                  <a:pt x="0" y="946"/>
                </a:lnTo>
                <a:lnTo>
                  <a:pt x="0" y="1482"/>
                </a:lnTo>
                <a:lnTo>
                  <a:pt x="0" y="2018"/>
                </a:lnTo>
                <a:lnTo>
                  <a:pt x="0" y="2555"/>
                </a:lnTo>
                <a:lnTo>
                  <a:pt x="0" y="2667"/>
                </a:lnTo>
                <a:lnTo>
                  <a:pt x="0" y="2950"/>
                </a:lnTo>
                <a:lnTo>
                  <a:pt x="284" y="2950"/>
                </a:lnTo>
                <a:lnTo>
                  <a:pt x="387" y="2950"/>
                </a:lnTo>
                <a:lnTo>
                  <a:pt x="925" y="2950"/>
                </a:lnTo>
                <a:lnTo>
                  <a:pt x="1464" y="2950"/>
                </a:lnTo>
                <a:lnTo>
                  <a:pt x="2002" y="2950"/>
                </a:lnTo>
                <a:lnTo>
                  <a:pt x="2542" y="2950"/>
                </a:lnTo>
                <a:lnTo>
                  <a:pt x="2950" y="2541"/>
                </a:lnTo>
                <a:lnTo>
                  <a:pt x="2950" y="2004"/>
                </a:lnTo>
                <a:lnTo>
                  <a:pt x="2950" y="1468"/>
                </a:lnTo>
                <a:lnTo>
                  <a:pt x="2950" y="932"/>
                </a:lnTo>
                <a:lnTo>
                  <a:pt x="2950" y="395"/>
                </a:lnTo>
                <a:lnTo>
                  <a:pt x="2950" y="283"/>
                </a:lnTo>
                <a:lnTo>
                  <a:pt x="2950" y="0"/>
                </a:lnTo>
                <a:lnTo>
                  <a:pt x="2667" y="0"/>
                </a:lnTo>
                <a:close/>
              </a:path>
            </a:pathLst>
          </a:custGeom>
          <a:solidFill>
            <a:srgbClr val="84889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983291" y="1988840"/>
            <a:ext cx="6049334" cy="1872208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4"/>
                </a:solidFill>
              </a:defRPr>
            </a:lvl1pPr>
            <a:lvl2pPr marL="0" indent="0">
              <a:buFontTx/>
              <a:buNone/>
              <a:defRPr sz="1400"/>
            </a:lvl2pPr>
            <a:lvl3pPr marL="182563" indent="-182563"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983431" y="4221088"/>
            <a:ext cx="6049193" cy="1944762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4"/>
                </a:solidFill>
              </a:defRPr>
            </a:lvl1pPr>
            <a:lvl2pPr marL="0" indent="0">
              <a:buFontTx/>
              <a:buNone/>
              <a:defRPr sz="1400"/>
            </a:lvl2pPr>
            <a:lvl3pPr marL="182563" indent="-182563"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550863" y="1838018"/>
            <a:ext cx="288000" cy="418108"/>
          </a:xfrm>
          <a:custGeom>
            <a:avLst/>
            <a:gdLst>
              <a:gd name="T0" fmla="*/ 749 w 1139"/>
              <a:gd name="T1" fmla="*/ 872 h 1654"/>
              <a:gd name="T2" fmla="*/ 0 w 1139"/>
              <a:gd name="T3" fmla="*/ 872 h 1654"/>
              <a:gd name="T4" fmla="*/ 0 w 1139"/>
              <a:gd name="T5" fmla="*/ 192 h 1654"/>
              <a:gd name="T6" fmla="*/ 191 w 1139"/>
              <a:gd name="T7" fmla="*/ 0 h 1654"/>
              <a:gd name="T8" fmla="*/ 1139 w 1139"/>
              <a:gd name="T9" fmla="*/ 0 h 1654"/>
              <a:gd name="T10" fmla="*/ 1139 w 1139"/>
              <a:gd name="T11" fmla="*/ 638 h 1654"/>
              <a:gd name="T12" fmla="*/ 1139 w 1139"/>
              <a:gd name="T13" fmla="*/ 681 h 1654"/>
              <a:gd name="T14" fmla="*/ 1139 w 1139"/>
              <a:gd name="T15" fmla="*/ 1463 h 1654"/>
              <a:gd name="T16" fmla="*/ 947 w 1139"/>
              <a:gd name="T17" fmla="*/ 1654 h 1654"/>
              <a:gd name="T18" fmla="*/ 749 w 1139"/>
              <a:gd name="T19" fmla="*/ 1654 h 1654"/>
              <a:gd name="T20" fmla="*/ 749 w 1139"/>
              <a:gd name="T21" fmla="*/ 872 h 16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39" h="1654">
                <a:moveTo>
                  <a:pt x="749" y="872"/>
                </a:moveTo>
                <a:lnTo>
                  <a:pt x="0" y="872"/>
                </a:lnTo>
                <a:lnTo>
                  <a:pt x="0" y="192"/>
                </a:lnTo>
                <a:lnTo>
                  <a:pt x="191" y="0"/>
                </a:lnTo>
                <a:lnTo>
                  <a:pt x="1139" y="0"/>
                </a:lnTo>
                <a:lnTo>
                  <a:pt x="1139" y="638"/>
                </a:lnTo>
                <a:lnTo>
                  <a:pt x="1139" y="681"/>
                </a:lnTo>
                <a:lnTo>
                  <a:pt x="1139" y="1463"/>
                </a:lnTo>
                <a:lnTo>
                  <a:pt x="947" y="1654"/>
                </a:lnTo>
                <a:lnTo>
                  <a:pt x="749" y="1654"/>
                </a:lnTo>
                <a:lnTo>
                  <a:pt x="749" y="8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4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550863" y="4077090"/>
            <a:ext cx="288000" cy="418108"/>
          </a:xfrm>
          <a:custGeom>
            <a:avLst/>
            <a:gdLst>
              <a:gd name="T0" fmla="*/ 749 w 1139"/>
              <a:gd name="T1" fmla="*/ 872 h 1654"/>
              <a:gd name="T2" fmla="*/ 0 w 1139"/>
              <a:gd name="T3" fmla="*/ 872 h 1654"/>
              <a:gd name="T4" fmla="*/ 0 w 1139"/>
              <a:gd name="T5" fmla="*/ 192 h 1654"/>
              <a:gd name="T6" fmla="*/ 191 w 1139"/>
              <a:gd name="T7" fmla="*/ 0 h 1654"/>
              <a:gd name="T8" fmla="*/ 1139 w 1139"/>
              <a:gd name="T9" fmla="*/ 0 h 1654"/>
              <a:gd name="T10" fmla="*/ 1139 w 1139"/>
              <a:gd name="T11" fmla="*/ 638 h 1654"/>
              <a:gd name="T12" fmla="*/ 1139 w 1139"/>
              <a:gd name="T13" fmla="*/ 681 h 1654"/>
              <a:gd name="T14" fmla="*/ 1139 w 1139"/>
              <a:gd name="T15" fmla="*/ 1463 h 1654"/>
              <a:gd name="T16" fmla="*/ 947 w 1139"/>
              <a:gd name="T17" fmla="*/ 1654 h 1654"/>
              <a:gd name="T18" fmla="*/ 749 w 1139"/>
              <a:gd name="T19" fmla="*/ 1654 h 1654"/>
              <a:gd name="T20" fmla="*/ 749 w 1139"/>
              <a:gd name="T21" fmla="*/ 872 h 16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39" h="1654">
                <a:moveTo>
                  <a:pt x="749" y="872"/>
                </a:moveTo>
                <a:lnTo>
                  <a:pt x="0" y="872"/>
                </a:lnTo>
                <a:lnTo>
                  <a:pt x="0" y="192"/>
                </a:lnTo>
                <a:lnTo>
                  <a:pt x="191" y="0"/>
                </a:lnTo>
                <a:lnTo>
                  <a:pt x="1139" y="0"/>
                </a:lnTo>
                <a:lnTo>
                  <a:pt x="1139" y="638"/>
                </a:lnTo>
                <a:lnTo>
                  <a:pt x="1139" y="681"/>
                </a:lnTo>
                <a:lnTo>
                  <a:pt x="1139" y="1463"/>
                </a:lnTo>
                <a:lnTo>
                  <a:pt x="947" y="1654"/>
                </a:lnTo>
                <a:lnTo>
                  <a:pt x="749" y="1654"/>
                </a:lnTo>
                <a:lnTo>
                  <a:pt x="749" y="8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0863" y="476673"/>
            <a:ext cx="10297665" cy="216024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12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259268737"/>
      </p:ext>
    </p:extLst>
  </p:cSld>
  <p:clrMapOvr>
    <a:masterClrMapping/>
  </p:clrMapOvr>
  <p:transition spd="med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692149"/>
            <a:ext cx="10297666" cy="9366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0863" y="1844675"/>
            <a:ext cx="6481241" cy="4321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C58A7-E6FF-48AC-85C7-42664EEF23F7}" type="datetime3">
              <a:rPr lang="en-US" smtClean="0"/>
              <a:t>21 June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321138" y="1844675"/>
            <a:ext cx="4320000" cy="4321175"/>
          </a:xfrm>
          <a:prstGeom prst="snip2DiagRect">
            <a:avLst>
              <a:gd name="adj1" fmla="val 2308"/>
              <a:gd name="adj2" fmla="val 0"/>
            </a:avLst>
          </a:prstGeo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87730" y="692150"/>
            <a:ext cx="648000" cy="648000"/>
          </a:xfrm>
          <a:custGeom>
            <a:avLst/>
            <a:gdLst>
              <a:gd name="T0" fmla="*/ 1730 w 2950"/>
              <a:gd name="T1" fmla="*/ 1159 h 2950"/>
              <a:gd name="T2" fmla="*/ 1685 w 2950"/>
              <a:gd name="T3" fmla="*/ 1188 h 2950"/>
              <a:gd name="T4" fmla="*/ 1676 w 2950"/>
              <a:gd name="T5" fmla="*/ 1246 h 2950"/>
              <a:gd name="T6" fmla="*/ 1703 w 2950"/>
              <a:gd name="T7" fmla="*/ 1283 h 2950"/>
              <a:gd name="T8" fmla="*/ 1866 w 2950"/>
              <a:gd name="T9" fmla="*/ 1345 h 2950"/>
              <a:gd name="T10" fmla="*/ 1966 w 2950"/>
              <a:gd name="T11" fmla="*/ 1393 h 2950"/>
              <a:gd name="T12" fmla="*/ 2010 w 2950"/>
              <a:gd name="T13" fmla="*/ 1439 h 2950"/>
              <a:gd name="T14" fmla="*/ 2032 w 2950"/>
              <a:gd name="T15" fmla="*/ 1507 h 2950"/>
              <a:gd name="T16" fmla="*/ 2032 w 2950"/>
              <a:gd name="T17" fmla="*/ 1591 h 2950"/>
              <a:gd name="T18" fmla="*/ 2007 w 2950"/>
              <a:gd name="T19" fmla="*/ 1672 h 2950"/>
              <a:gd name="T20" fmla="*/ 1955 w 2950"/>
              <a:gd name="T21" fmla="*/ 1732 h 2950"/>
              <a:gd name="T22" fmla="*/ 1883 w 2950"/>
              <a:gd name="T23" fmla="*/ 1770 h 2950"/>
              <a:gd name="T24" fmla="*/ 1794 w 2950"/>
              <a:gd name="T25" fmla="*/ 1784 h 2950"/>
              <a:gd name="T26" fmla="*/ 1632 w 2950"/>
              <a:gd name="T27" fmla="*/ 1770 h 2950"/>
              <a:gd name="T28" fmla="*/ 1677 w 2950"/>
              <a:gd name="T29" fmla="*/ 1650 h 2950"/>
              <a:gd name="T30" fmla="*/ 1810 w 2950"/>
              <a:gd name="T31" fmla="*/ 1651 h 2950"/>
              <a:gd name="T32" fmla="*/ 1864 w 2950"/>
              <a:gd name="T33" fmla="*/ 1624 h 2950"/>
              <a:gd name="T34" fmla="*/ 1886 w 2950"/>
              <a:gd name="T35" fmla="*/ 1571 h 2950"/>
              <a:gd name="T36" fmla="*/ 1878 w 2950"/>
              <a:gd name="T37" fmla="*/ 1525 h 2950"/>
              <a:gd name="T38" fmla="*/ 1832 w 2950"/>
              <a:gd name="T39" fmla="*/ 1490 h 2950"/>
              <a:gd name="T40" fmla="*/ 1710 w 2950"/>
              <a:gd name="T41" fmla="*/ 1449 h 2950"/>
              <a:gd name="T42" fmla="*/ 1599 w 2950"/>
              <a:gd name="T43" fmla="*/ 1396 h 2950"/>
              <a:gd name="T44" fmla="*/ 1550 w 2950"/>
              <a:gd name="T45" fmla="*/ 1343 h 2950"/>
              <a:gd name="T46" fmla="*/ 1529 w 2950"/>
              <a:gd name="T47" fmla="*/ 1282 h 2950"/>
              <a:gd name="T48" fmla="*/ 1528 w 2950"/>
              <a:gd name="T49" fmla="*/ 1201 h 2950"/>
              <a:gd name="T50" fmla="*/ 1552 w 2950"/>
              <a:gd name="T51" fmla="*/ 1124 h 2950"/>
              <a:gd name="T52" fmla="*/ 1593 w 2950"/>
              <a:gd name="T53" fmla="*/ 1076 h 2950"/>
              <a:gd name="T54" fmla="*/ 1661 w 2950"/>
              <a:gd name="T55" fmla="*/ 1039 h 2950"/>
              <a:gd name="T56" fmla="*/ 1748 w 2950"/>
              <a:gd name="T57" fmla="*/ 1022 h 2950"/>
              <a:gd name="T58" fmla="*/ 1894 w 2950"/>
              <a:gd name="T59" fmla="*/ 1030 h 2950"/>
              <a:gd name="T60" fmla="*/ 1937 w 2950"/>
              <a:gd name="T61" fmla="*/ 1161 h 2950"/>
              <a:gd name="T62" fmla="*/ 1083 w 2950"/>
              <a:gd name="T63" fmla="*/ 1508 h 2950"/>
              <a:gd name="T64" fmla="*/ 1491 w 2950"/>
              <a:gd name="T65" fmla="*/ 1771 h 2950"/>
              <a:gd name="T66" fmla="*/ 809 w 2950"/>
              <a:gd name="T67" fmla="*/ 1765 h 2950"/>
              <a:gd name="T68" fmla="*/ 631 w 2950"/>
              <a:gd name="T69" fmla="*/ 1784 h 2950"/>
              <a:gd name="T70" fmla="*/ 498 w 2950"/>
              <a:gd name="T71" fmla="*/ 1767 h 2950"/>
              <a:gd name="T72" fmla="*/ 414 w 2950"/>
              <a:gd name="T73" fmla="*/ 1712 h 2950"/>
              <a:gd name="T74" fmla="*/ 365 w 2950"/>
              <a:gd name="T75" fmla="*/ 1620 h 2950"/>
              <a:gd name="T76" fmla="*/ 344 w 2950"/>
              <a:gd name="T77" fmla="*/ 1496 h 2950"/>
              <a:gd name="T78" fmla="*/ 344 w 2950"/>
              <a:gd name="T79" fmla="*/ 1328 h 2950"/>
              <a:gd name="T80" fmla="*/ 365 w 2950"/>
              <a:gd name="T81" fmla="*/ 1187 h 2950"/>
              <a:gd name="T82" fmla="*/ 410 w 2950"/>
              <a:gd name="T83" fmla="*/ 1095 h 2950"/>
              <a:gd name="T84" fmla="*/ 487 w 2950"/>
              <a:gd name="T85" fmla="*/ 1043 h 2950"/>
              <a:gd name="T86" fmla="*/ 584 w 2950"/>
              <a:gd name="T87" fmla="*/ 1023 h 2950"/>
              <a:gd name="T88" fmla="*/ 751 w 2950"/>
              <a:gd name="T89" fmla="*/ 1033 h 2950"/>
              <a:gd name="T90" fmla="*/ 759 w 2950"/>
              <a:gd name="T91" fmla="*/ 1160 h 2950"/>
              <a:gd name="T92" fmla="*/ 609 w 2950"/>
              <a:gd name="T93" fmla="*/ 1156 h 2950"/>
              <a:gd name="T94" fmla="*/ 551 w 2950"/>
              <a:gd name="T95" fmla="*/ 1175 h 2950"/>
              <a:gd name="T96" fmla="*/ 523 w 2950"/>
              <a:gd name="T97" fmla="*/ 1210 h 2950"/>
              <a:gd name="T98" fmla="*/ 499 w 2950"/>
              <a:gd name="T99" fmla="*/ 1317 h 2950"/>
              <a:gd name="T100" fmla="*/ 496 w 2950"/>
              <a:gd name="T101" fmla="*/ 1471 h 2950"/>
              <a:gd name="T102" fmla="*/ 515 w 2950"/>
              <a:gd name="T103" fmla="*/ 1582 h 2950"/>
              <a:gd name="T104" fmla="*/ 544 w 2950"/>
              <a:gd name="T105" fmla="*/ 1625 h 2950"/>
              <a:gd name="T106" fmla="*/ 603 w 2950"/>
              <a:gd name="T107" fmla="*/ 1649 h 2950"/>
              <a:gd name="T108" fmla="*/ 713 w 2950"/>
              <a:gd name="T109" fmla="*/ 1650 h 2950"/>
              <a:gd name="T110" fmla="*/ 2133 w 2950"/>
              <a:gd name="T111" fmla="*/ 1771 h 2950"/>
              <a:gd name="T112" fmla="*/ 2545 w 2950"/>
              <a:gd name="T113" fmla="*/ 1465 h 2950"/>
              <a:gd name="T114" fmla="*/ 2564 w 2950"/>
              <a:gd name="T115" fmla="*/ 0 h 2950"/>
              <a:gd name="T116" fmla="*/ 0 w 2950"/>
              <a:gd name="T117" fmla="*/ 1482 h 2950"/>
              <a:gd name="T118" fmla="*/ 925 w 2950"/>
              <a:gd name="T119" fmla="*/ 2950 h 2950"/>
              <a:gd name="T120" fmla="*/ 2950 w 2950"/>
              <a:gd name="T121" fmla="*/ 932 h 29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950" h="2950">
                <a:moveTo>
                  <a:pt x="1792" y="1152"/>
                </a:moveTo>
                <a:lnTo>
                  <a:pt x="1778" y="1152"/>
                </a:lnTo>
                <a:lnTo>
                  <a:pt x="1764" y="1153"/>
                </a:lnTo>
                <a:lnTo>
                  <a:pt x="1752" y="1154"/>
                </a:lnTo>
                <a:lnTo>
                  <a:pt x="1746" y="1155"/>
                </a:lnTo>
                <a:lnTo>
                  <a:pt x="1740" y="1156"/>
                </a:lnTo>
                <a:lnTo>
                  <a:pt x="1730" y="1159"/>
                </a:lnTo>
                <a:lnTo>
                  <a:pt x="1720" y="1163"/>
                </a:lnTo>
                <a:lnTo>
                  <a:pt x="1711" y="1167"/>
                </a:lnTo>
                <a:lnTo>
                  <a:pt x="1703" y="1171"/>
                </a:lnTo>
                <a:lnTo>
                  <a:pt x="1696" y="1176"/>
                </a:lnTo>
                <a:lnTo>
                  <a:pt x="1693" y="1179"/>
                </a:lnTo>
                <a:lnTo>
                  <a:pt x="1690" y="1182"/>
                </a:lnTo>
                <a:lnTo>
                  <a:pt x="1685" y="1188"/>
                </a:lnTo>
                <a:lnTo>
                  <a:pt x="1681" y="1195"/>
                </a:lnTo>
                <a:lnTo>
                  <a:pt x="1678" y="1203"/>
                </a:lnTo>
                <a:lnTo>
                  <a:pt x="1676" y="1211"/>
                </a:lnTo>
                <a:lnTo>
                  <a:pt x="1674" y="1220"/>
                </a:lnTo>
                <a:lnTo>
                  <a:pt x="1674" y="1230"/>
                </a:lnTo>
                <a:lnTo>
                  <a:pt x="1674" y="1238"/>
                </a:lnTo>
                <a:lnTo>
                  <a:pt x="1676" y="1246"/>
                </a:lnTo>
                <a:lnTo>
                  <a:pt x="1678" y="1253"/>
                </a:lnTo>
                <a:lnTo>
                  <a:pt x="1681" y="1260"/>
                </a:lnTo>
                <a:lnTo>
                  <a:pt x="1685" y="1267"/>
                </a:lnTo>
                <a:lnTo>
                  <a:pt x="1690" y="1273"/>
                </a:lnTo>
                <a:lnTo>
                  <a:pt x="1693" y="1275"/>
                </a:lnTo>
                <a:lnTo>
                  <a:pt x="1696" y="1278"/>
                </a:lnTo>
                <a:lnTo>
                  <a:pt x="1703" y="1283"/>
                </a:lnTo>
                <a:lnTo>
                  <a:pt x="1712" y="1288"/>
                </a:lnTo>
                <a:lnTo>
                  <a:pt x="1723" y="1293"/>
                </a:lnTo>
                <a:lnTo>
                  <a:pt x="1752" y="1305"/>
                </a:lnTo>
                <a:lnTo>
                  <a:pt x="1770" y="1312"/>
                </a:lnTo>
                <a:lnTo>
                  <a:pt x="1791" y="1320"/>
                </a:lnTo>
                <a:lnTo>
                  <a:pt x="1840" y="1336"/>
                </a:lnTo>
                <a:lnTo>
                  <a:pt x="1866" y="1345"/>
                </a:lnTo>
                <a:lnTo>
                  <a:pt x="1890" y="1354"/>
                </a:lnTo>
                <a:lnTo>
                  <a:pt x="1901" y="1358"/>
                </a:lnTo>
                <a:lnTo>
                  <a:pt x="1912" y="1363"/>
                </a:lnTo>
                <a:lnTo>
                  <a:pt x="1932" y="1373"/>
                </a:lnTo>
                <a:lnTo>
                  <a:pt x="1950" y="1383"/>
                </a:lnTo>
                <a:lnTo>
                  <a:pt x="1958" y="1388"/>
                </a:lnTo>
                <a:lnTo>
                  <a:pt x="1966" y="1393"/>
                </a:lnTo>
                <a:lnTo>
                  <a:pt x="1980" y="1404"/>
                </a:lnTo>
                <a:lnTo>
                  <a:pt x="1986" y="1409"/>
                </a:lnTo>
                <a:lnTo>
                  <a:pt x="1991" y="1414"/>
                </a:lnTo>
                <a:lnTo>
                  <a:pt x="1997" y="1420"/>
                </a:lnTo>
                <a:lnTo>
                  <a:pt x="2002" y="1426"/>
                </a:lnTo>
                <a:lnTo>
                  <a:pt x="2006" y="1433"/>
                </a:lnTo>
                <a:lnTo>
                  <a:pt x="2010" y="1439"/>
                </a:lnTo>
                <a:lnTo>
                  <a:pt x="2014" y="1446"/>
                </a:lnTo>
                <a:lnTo>
                  <a:pt x="2018" y="1454"/>
                </a:lnTo>
                <a:lnTo>
                  <a:pt x="2021" y="1462"/>
                </a:lnTo>
                <a:lnTo>
                  <a:pt x="2024" y="1470"/>
                </a:lnTo>
                <a:lnTo>
                  <a:pt x="2026" y="1479"/>
                </a:lnTo>
                <a:lnTo>
                  <a:pt x="2029" y="1488"/>
                </a:lnTo>
                <a:lnTo>
                  <a:pt x="2032" y="1507"/>
                </a:lnTo>
                <a:lnTo>
                  <a:pt x="2033" y="1517"/>
                </a:lnTo>
                <a:lnTo>
                  <a:pt x="2034" y="1527"/>
                </a:lnTo>
                <a:lnTo>
                  <a:pt x="2035" y="1538"/>
                </a:lnTo>
                <a:lnTo>
                  <a:pt x="2035" y="1549"/>
                </a:lnTo>
                <a:lnTo>
                  <a:pt x="2035" y="1564"/>
                </a:lnTo>
                <a:lnTo>
                  <a:pt x="2034" y="1577"/>
                </a:lnTo>
                <a:lnTo>
                  <a:pt x="2032" y="1591"/>
                </a:lnTo>
                <a:lnTo>
                  <a:pt x="2030" y="1604"/>
                </a:lnTo>
                <a:lnTo>
                  <a:pt x="2028" y="1616"/>
                </a:lnTo>
                <a:lnTo>
                  <a:pt x="2025" y="1628"/>
                </a:lnTo>
                <a:lnTo>
                  <a:pt x="2021" y="1640"/>
                </a:lnTo>
                <a:lnTo>
                  <a:pt x="2017" y="1651"/>
                </a:lnTo>
                <a:lnTo>
                  <a:pt x="2012" y="1662"/>
                </a:lnTo>
                <a:lnTo>
                  <a:pt x="2007" y="1672"/>
                </a:lnTo>
                <a:lnTo>
                  <a:pt x="2001" y="1682"/>
                </a:lnTo>
                <a:lnTo>
                  <a:pt x="1995" y="1692"/>
                </a:lnTo>
                <a:lnTo>
                  <a:pt x="1988" y="1701"/>
                </a:lnTo>
                <a:lnTo>
                  <a:pt x="1981" y="1709"/>
                </a:lnTo>
                <a:lnTo>
                  <a:pt x="1973" y="1717"/>
                </a:lnTo>
                <a:lnTo>
                  <a:pt x="1964" y="1725"/>
                </a:lnTo>
                <a:lnTo>
                  <a:pt x="1955" y="1732"/>
                </a:lnTo>
                <a:lnTo>
                  <a:pt x="1946" y="1739"/>
                </a:lnTo>
                <a:lnTo>
                  <a:pt x="1936" y="1745"/>
                </a:lnTo>
                <a:lnTo>
                  <a:pt x="1926" y="1751"/>
                </a:lnTo>
                <a:lnTo>
                  <a:pt x="1916" y="1756"/>
                </a:lnTo>
                <a:lnTo>
                  <a:pt x="1905" y="1761"/>
                </a:lnTo>
                <a:lnTo>
                  <a:pt x="1894" y="1766"/>
                </a:lnTo>
                <a:lnTo>
                  <a:pt x="1883" y="1770"/>
                </a:lnTo>
                <a:lnTo>
                  <a:pt x="1871" y="1773"/>
                </a:lnTo>
                <a:lnTo>
                  <a:pt x="1859" y="1776"/>
                </a:lnTo>
                <a:lnTo>
                  <a:pt x="1847" y="1779"/>
                </a:lnTo>
                <a:lnTo>
                  <a:pt x="1834" y="1781"/>
                </a:lnTo>
                <a:lnTo>
                  <a:pt x="1821" y="1782"/>
                </a:lnTo>
                <a:lnTo>
                  <a:pt x="1808" y="1784"/>
                </a:lnTo>
                <a:lnTo>
                  <a:pt x="1794" y="1784"/>
                </a:lnTo>
                <a:lnTo>
                  <a:pt x="1780" y="1784"/>
                </a:lnTo>
                <a:lnTo>
                  <a:pt x="1758" y="1784"/>
                </a:lnTo>
                <a:lnTo>
                  <a:pt x="1735" y="1783"/>
                </a:lnTo>
                <a:lnTo>
                  <a:pt x="1711" y="1781"/>
                </a:lnTo>
                <a:lnTo>
                  <a:pt x="1686" y="1778"/>
                </a:lnTo>
                <a:lnTo>
                  <a:pt x="1660" y="1774"/>
                </a:lnTo>
                <a:lnTo>
                  <a:pt x="1632" y="1770"/>
                </a:lnTo>
                <a:lnTo>
                  <a:pt x="1603" y="1765"/>
                </a:lnTo>
                <a:lnTo>
                  <a:pt x="1573" y="1758"/>
                </a:lnTo>
                <a:lnTo>
                  <a:pt x="1534" y="1751"/>
                </a:lnTo>
                <a:lnTo>
                  <a:pt x="1549" y="1635"/>
                </a:lnTo>
                <a:lnTo>
                  <a:pt x="1618" y="1643"/>
                </a:lnTo>
                <a:lnTo>
                  <a:pt x="1649" y="1647"/>
                </a:lnTo>
                <a:lnTo>
                  <a:pt x="1677" y="1650"/>
                </a:lnTo>
                <a:lnTo>
                  <a:pt x="1704" y="1652"/>
                </a:lnTo>
                <a:lnTo>
                  <a:pt x="1729" y="1653"/>
                </a:lnTo>
                <a:lnTo>
                  <a:pt x="1751" y="1654"/>
                </a:lnTo>
                <a:lnTo>
                  <a:pt x="1771" y="1654"/>
                </a:lnTo>
                <a:lnTo>
                  <a:pt x="1785" y="1654"/>
                </a:lnTo>
                <a:lnTo>
                  <a:pt x="1798" y="1653"/>
                </a:lnTo>
                <a:lnTo>
                  <a:pt x="1810" y="1651"/>
                </a:lnTo>
                <a:lnTo>
                  <a:pt x="1822" y="1648"/>
                </a:lnTo>
                <a:lnTo>
                  <a:pt x="1832" y="1645"/>
                </a:lnTo>
                <a:lnTo>
                  <a:pt x="1841" y="1641"/>
                </a:lnTo>
                <a:lnTo>
                  <a:pt x="1850" y="1636"/>
                </a:lnTo>
                <a:lnTo>
                  <a:pt x="1858" y="1631"/>
                </a:lnTo>
                <a:lnTo>
                  <a:pt x="1861" y="1628"/>
                </a:lnTo>
                <a:lnTo>
                  <a:pt x="1864" y="1624"/>
                </a:lnTo>
                <a:lnTo>
                  <a:pt x="1870" y="1617"/>
                </a:lnTo>
                <a:lnTo>
                  <a:pt x="1875" y="1609"/>
                </a:lnTo>
                <a:lnTo>
                  <a:pt x="1879" y="1601"/>
                </a:lnTo>
                <a:lnTo>
                  <a:pt x="1882" y="1591"/>
                </a:lnTo>
                <a:lnTo>
                  <a:pt x="1883" y="1587"/>
                </a:lnTo>
                <a:lnTo>
                  <a:pt x="1885" y="1581"/>
                </a:lnTo>
                <a:lnTo>
                  <a:pt x="1886" y="1571"/>
                </a:lnTo>
                <a:lnTo>
                  <a:pt x="1886" y="1559"/>
                </a:lnTo>
                <a:lnTo>
                  <a:pt x="1886" y="1551"/>
                </a:lnTo>
                <a:lnTo>
                  <a:pt x="1885" y="1543"/>
                </a:lnTo>
                <a:lnTo>
                  <a:pt x="1883" y="1535"/>
                </a:lnTo>
                <a:lnTo>
                  <a:pt x="1881" y="1532"/>
                </a:lnTo>
                <a:lnTo>
                  <a:pt x="1880" y="1528"/>
                </a:lnTo>
                <a:lnTo>
                  <a:pt x="1878" y="1525"/>
                </a:lnTo>
                <a:lnTo>
                  <a:pt x="1876" y="1522"/>
                </a:lnTo>
                <a:lnTo>
                  <a:pt x="1871" y="1516"/>
                </a:lnTo>
                <a:lnTo>
                  <a:pt x="1866" y="1510"/>
                </a:lnTo>
                <a:lnTo>
                  <a:pt x="1860" y="1505"/>
                </a:lnTo>
                <a:lnTo>
                  <a:pt x="1852" y="1500"/>
                </a:lnTo>
                <a:lnTo>
                  <a:pt x="1843" y="1495"/>
                </a:lnTo>
                <a:lnTo>
                  <a:pt x="1832" y="1490"/>
                </a:lnTo>
                <a:lnTo>
                  <a:pt x="1820" y="1485"/>
                </a:lnTo>
                <a:lnTo>
                  <a:pt x="1806" y="1479"/>
                </a:lnTo>
                <a:lnTo>
                  <a:pt x="1790" y="1474"/>
                </a:lnTo>
                <a:lnTo>
                  <a:pt x="1773" y="1468"/>
                </a:lnTo>
                <a:lnTo>
                  <a:pt x="1754" y="1463"/>
                </a:lnTo>
                <a:lnTo>
                  <a:pt x="1724" y="1453"/>
                </a:lnTo>
                <a:lnTo>
                  <a:pt x="1710" y="1449"/>
                </a:lnTo>
                <a:lnTo>
                  <a:pt x="1696" y="1444"/>
                </a:lnTo>
                <a:lnTo>
                  <a:pt x="1670" y="1434"/>
                </a:lnTo>
                <a:lnTo>
                  <a:pt x="1647" y="1423"/>
                </a:lnTo>
                <a:lnTo>
                  <a:pt x="1636" y="1418"/>
                </a:lnTo>
                <a:lnTo>
                  <a:pt x="1626" y="1413"/>
                </a:lnTo>
                <a:lnTo>
                  <a:pt x="1607" y="1401"/>
                </a:lnTo>
                <a:lnTo>
                  <a:pt x="1599" y="1396"/>
                </a:lnTo>
                <a:lnTo>
                  <a:pt x="1591" y="1390"/>
                </a:lnTo>
                <a:lnTo>
                  <a:pt x="1577" y="1378"/>
                </a:lnTo>
                <a:lnTo>
                  <a:pt x="1571" y="1371"/>
                </a:lnTo>
                <a:lnTo>
                  <a:pt x="1565" y="1365"/>
                </a:lnTo>
                <a:lnTo>
                  <a:pt x="1559" y="1358"/>
                </a:lnTo>
                <a:lnTo>
                  <a:pt x="1554" y="1350"/>
                </a:lnTo>
                <a:lnTo>
                  <a:pt x="1550" y="1343"/>
                </a:lnTo>
                <a:lnTo>
                  <a:pt x="1546" y="1335"/>
                </a:lnTo>
                <a:lnTo>
                  <a:pt x="1542" y="1327"/>
                </a:lnTo>
                <a:lnTo>
                  <a:pt x="1538" y="1319"/>
                </a:lnTo>
                <a:lnTo>
                  <a:pt x="1535" y="1310"/>
                </a:lnTo>
                <a:lnTo>
                  <a:pt x="1533" y="1301"/>
                </a:lnTo>
                <a:lnTo>
                  <a:pt x="1530" y="1292"/>
                </a:lnTo>
                <a:lnTo>
                  <a:pt x="1529" y="1282"/>
                </a:lnTo>
                <a:lnTo>
                  <a:pt x="1527" y="1272"/>
                </a:lnTo>
                <a:lnTo>
                  <a:pt x="1526" y="1262"/>
                </a:lnTo>
                <a:lnTo>
                  <a:pt x="1526" y="1251"/>
                </a:lnTo>
                <a:lnTo>
                  <a:pt x="1525" y="1240"/>
                </a:lnTo>
                <a:lnTo>
                  <a:pt x="1526" y="1227"/>
                </a:lnTo>
                <a:lnTo>
                  <a:pt x="1526" y="1214"/>
                </a:lnTo>
                <a:lnTo>
                  <a:pt x="1528" y="1201"/>
                </a:lnTo>
                <a:lnTo>
                  <a:pt x="1530" y="1189"/>
                </a:lnTo>
                <a:lnTo>
                  <a:pt x="1532" y="1177"/>
                </a:lnTo>
                <a:lnTo>
                  <a:pt x="1535" y="1165"/>
                </a:lnTo>
                <a:lnTo>
                  <a:pt x="1538" y="1155"/>
                </a:lnTo>
                <a:lnTo>
                  <a:pt x="1542" y="1144"/>
                </a:lnTo>
                <a:lnTo>
                  <a:pt x="1547" y="1134"/>
                </a:lnTo>
                <a:lnTo>
                  <a:pt x="1552" y="1124"/>
                </a:lnTo>
                <a:lnTo>
                  <a:pt x="1557" y="1115"/>
                </a:lnTo>
                <a:lnTo>
                  <a:pt x="1563" y="1106"/>
                </a:lnTo>
                <a:lnTo>
                  <a:pt x="1570" y="1098"/>
                </a:lnTo>
                <a:lnTo>
                  <a:pt x="1577" y="1090"/>
                </a:lnTo>
                <a:lnTo>
                  <a:pt x="1584" y="1083"/>
                </a:lnTo>
                <a:lnTo>
                  <a:pt x="1588" y="1079"/>
                </a:lnTo>
                <a:lnTo>
                  <a:pt x="1593" y="1076"/>
                </a:lnTo>
                <a:lnTo>
                  <a:pt x="1601" y="1069"/>
                </a:lnTo>
                <a:lnTo>
                  <a:pt x="1610" y="1063"/>
                </a:lnTo>
                <a:lnTo>
                  <a:pt x="1620" y="1057"/>
                </a:lnTo>
                <a:lnTo>
                  <a:pt x="1629" y="1052"/>
                </a:lnTo>
                <a:lnTo>
                  <a:pt x="1639" y="1047"/>
                </a:lnTo>
                <a:lnTo>
                  <a:pt x="1650" y="1043"/>
                </a:lnTo>
                <a:lnTo>
                  <a:pt x="1661" y="1039"/>
                </a:lnTo>
                <a:lnTo>
                  <a:pt x="1672" y="1035"/>
                </a:lnTo>
                <a:lnTo>
                  <a:pt x="1684" y="1032"/>
                </a:lnTo>
                <a:lnTo>
                  <a:pt x="1696" y="1029"/>
                </a:lnTo>
                <a:lnTo>
                  <a:pt x="1709" y="1027"/>
                </a:lnTo>
                <a:lnTo>
                  <a:pt x="1721" y="1025"/>
                </a:lnTo>
                <a:lnTo>
                  <a:pt x="1735" y="1023"/>
                </a:lnTo>
                <a:lnTo>
                  <a:pt x="1748" y="1022"/>
                </a:lnTo>
                <a:lnTo>
                  <a:pt x="1762" y="1022"/>
                </a:lnTo>
                <a:lnTo>
                  <a:pt x="1777" y="1022"/>
                </a:lnTo>
                <a:lnTo>
                  <a:pt x="1798" y="1022"/>
                </a:lnTo>
                <a:lnTo>
                  <a:pt x="1820" y="1023"/>
                </a:lnTo>
                <a:lnTo>
                  <a:pt x="1843" y="1025"/>
                </a:lnTo>
                <a:lnTo>
                  <a:pt x="1868" y="1027"/>
                </a:lnTo>
                <a:lnTo>
                  <a:pt x="1894" y="1030"/>
                </a:lnTo>
                <a:lnTo>
                  <a:pt x="1922" y="1034"/>
                </a:lnTo>
                <a:lnTo>
                  <a:pt x="1950" y="1038"/>
                </a:lnTo>
                <a:lnTo>
                  <a:pt x="1981" y="1043"/>
                </a:lnTo>
                <a:lnTo>
                  <a:pt x="2020" y="1051"/>
                </a:lnTo>
                <a:lnTo>
                  <a:pt x="2008" y="1169"/>
                </a:lnTo>
                <a:lnTo>
                  <a:pt x="1971" y="1165"/>
                </a:lnTo>
                <a:lnTo>
                  <a:pt x="1937" y="1161"/>
                </a:lnTo>
                <a:lnTo>
                  <a:pt x="1877" y="1156"/>
                </a:lnTo>
                <a:lnTo>
                  <a:pt x="1852" y="1154"/>
                </a:lnTo>
                <a:lnTo>
                  <a:pt x="1829" y="1153"/>
                </a:lnTo>
                <a:lnTo>
                  <a:pt x="1809" y="1152"/>
                </a:lnTo>
                <a:lnTo>
                  <a:pt x="1792" y="1152"/>
                </a:lnTo>
                <a:close/>
                <a:moveTo>
                  <a:pt x="1158" y="1158"/>
                </a:moveTo>
                <a:lnTo>
                  <a:pt x="1083" y="1508"/>
                </a:lnTo>
                <a:lnTo>
                  <a:pt x="1284" y="1508"/>
                </a:lnTo>
                <a:lnTo>
                  <a:pt x="1210" y="1158"/>
                </a:lnTo>
                <a:lnTo>
                  <a:pt x="1158" y="1158"/>
                </a:lnTo>
                <a:close/>
                <a:moveTo>
                  <a:pt x="876" y="1771"/>
                </a:moveTo>
                <a:lnTo>
                  <a:pt x="1042" y="1035"/>
                </a:lnTo>
                <a:lnTo>
                  <a:pt x="1326" y="1035"/>
                </a:lnTo>
                <a:lnTo>
                  <a:pt x="1491" y="1771"/>
                </a:lnTo>
                <a:lnTo>
                  <a:pt x="1342" y="1771"/>
                </a:lnTo>
                <a:lnTo>
                  <a:pt x="1313" y="1638"/>
                </a:lnTo>
                <a:lnTo>
                  <a:pt x="1055" y="1638"/>
                </a:lnTo>
                <a:lnTo>
                  <a:pt x="1025" y="1771"/>
                </a:lnTo>
                <a:lnTo>
                  <a:pt x="876" y="1771"/>
                </a:lnTo>
                <a:close/>
                <a:moveTo>
                  <a:pt x="838" y="1760"/>
                </a:moveTo>
                <a:lnTo>
                  <a:pt x="809" y="1765"/>
                </a:lnTo>
                <a:lnTo>
                  <a:pt x="782" y="1770"/>
                </a:lnTo>
                <a:lnTo>
                  <a:pt x="755" y="1775"/>
                </a:lnTo>
                <a:lnTo>
                  <a:pt x="729" y="1778"/>
                </a:lnTo>
                <a:lnTo>
                  <a:pt x="703" y="1781"/>
                </a:lnTo>
                <a:lnTo>
                  <a:pt x="678" y="1783"/>
                </a:lnTo>
                <a:lnTo>
                  <a:pt x="654" y="1784"/>
                </a:lnTo>
                <a:lnTo>
                  <a:pt x="631" y="1784"/>
                </a:lnTo>
                <a:lnTo>
                  <a:pt x="608" y="1784"/>
                </a:lnTo>
                <a:lnTo>
                  <a:pt x="587" y="1783"/>
                </a:lnTo>
                <a:lnTo>
                  <a:pt x="567" y="1781"/>
                </a:lnTo>
                <a:lnTo>
                  <a:pt x="548" y="1779"/>
                </a:lnTo>
                <a:lnTo>
                  <a:pt x="530" y="1776"/>
                </a:lnTo>
                <a:lnTo>
                  <a:pt x="513" y="1772"/>
                </a:lnTo>
                <a:lnTo>
                  <a:pt x="498" y="1767"/>
                </a:lnTo>
                <a:lnTo>
                  <a:pt x="483" y="1762"/>
                </a:lnTo>
                <a:lnTo>
                  <a:pt x="470" y="1756"/>
                </a:lnTo>
                <a:lnTo>
                  <a:pt x="457" y="1749"/>
                </a:lnTo>
                <a:lnTo>
                  <a:pt x="445" y="1741"/>
                </a:lnTo>
                <a:lnTo>
                  <a:pt x="434" y="1732"/>
                </a:lnTo>
                <a:lnTo>
                  <a:pt x="424" y="1723"/>
                </a:lnTo>
                <a:lnTo>
                  <a:pt x="414" y="1712"/>
                </a:lnTo>
                <a:lnTo>
                  <a:pt x="405" y="1701"/>
                </a:lnTo>
                <a:lnTo>
                  <a:pt x="397" y="1689"/>
                </a:lnTo>
                <a:lnTo>
                  <a:pt x="389" y="1676"/>
                </a:lnTo>
                <a:lnTo>
                  <a:pt x="382" y="1663"/>
                </a:lnTo>
                <a:lnTo>
                  <a:pt x="376" y="1649"/>
                </a:lnTo>
                <a:lnTo>
                  <a:pt x="370" y="1635"/>
                </a:lnTo>
                <a:lnTo>
                  <a:pt x="365" y="1620"/>
                </a:lnTo>
                <a:lnTo>
                  <a:pt x="361" y="1605"/>
                </a:lnTo>
                <a:lnTo>
                  <a:pt x="357" y="1589"/>
                </a:lnTo>
                <a:lnTo>
                  <a:pt x="353" y="1572"/>
                </a:lnTo>
                <a:lnTo>
                  <a:pt x="351" y="1555"/>
                </a:lnTo>
                <a:lnTo>
                  <a:pt x="348" y="1536"/>
                </a:lnTo>
                <a:lnTo>
                  <a:pt x="346" y="1517"/>
                </a:lnTo>
                <a:lnTo>
                  <a:pt x="344" y="1496"/>
                </a:lnTo>
                <a:lnTo>
                  <a:pt x="343" y="1475"/>
                </a:lnTo>
                <a:lnTo>
                  <a:pt x="341" y="1452"/>
                </a:lnTo>
                <a:lnTo>
                  <a:pt x="341" y="1428"/>
                </a:lnTo>
                <a:lnTo>
                  <a:pt x="340" y="1403"/>
                </a:lnTo>
                <a:lnTo>
                  <a:pt x="341" y="1377"/>
                </a:lnTo>
                <a:lnTo>
                  <a:pt x="341" y="1352"/>
                </a:lnTo>
                <a:lnTo>
                  <a:pt x="344" y="1328"/>
                </a:lnTo>
                <a:lnTo>
                  <a:pt x="345" y="1304"/>
                </a:lnTo>
                <a:lnTo>
                  <a:pt x="347" y="1282"/>
                </a:lnTo>
                <a:lnTo>
                  <a:pt x="350" y="1261"/>
                </a:lnTo>
                <a:lnTo>
                  <a:pt x="353" y="1241"/>
                </a:lnTo>
                <a:lnTo>
                  <a:pt x="357" y="1222"/>
                </a:lnTo>
                <a:lnTo>
                  <a:pt x="361" y="1204"/>
                </a:lnTo>
                <a:lnTo>
                  <a:pt x="365" y="1187"/>
                </a:lnTo>
                <a:lnTo>
                  <a:pt x="370" y="1171"/>
                </a:lnTo>
                <a:lnTo>
                  <a:pt x="375" y="1156"/>
                </a:lnTo>
                <a:lnTo>
                  <a:pt x="381" y="1142"/>
                </a:lnTo>
                <a:lnTo>
                  <a:pt x="388" y="1129"/>
                </a:lnTo>
                <a:lnTo>
                  <a:pt x="394" y="1117"/>
                </a:lnTo>
                <a:lnTo>
                  <a:pt x="402" y="1106"/>
                </a:lnTo>
                <a:lnTo>
                  <a:pt x="410" y="1095"/>
                </a:lnTo>
                <a:lnTo>
                  <a:pt x="418" y="1086"/>
                </a:lnTo>
                <a:lnTo>
                  <a:pt x="428" y="1077"/>
                </a:lnTo>
                <a:lnTo>
                  <a:pt x="438" y="1069"/>
                </a:lnTo>
                <a:lnTo>
                  <a:pt x="449" y="1061"/>
                </a:lnTo>
                <a:lnTo>
                  <a:pt x="461" y="1054"/>
                </a:lnTo>
                <a:lnTo>
                  <a:pt x="474" y="1048"/>
                </a:lnTo>
                <a:lnTo>
                  <a:pt x="487" y="1043"/>
                </a:lnTo>
                <a:lnTo>
                  <a:pt x="501" y="1038"/>
                </a:lnTo>
                <a:lnTo>
                  <a:pt x="516" y="1033"/>
                </a:lnTo>
                <a:lnTo>
                  <a:pt x="532" y="1030"/>
                </a:lnTo>
                <a:lnTo>
                  <a:pt x="549" y="1027"/>
                </a:lnTo>
                <a:lnTo>
                  <a:pt x="557" y="1026"/>
                </a:lnTo>
                <a:lnTo>
                  <a:pt x="566" y="1025"/>
                </a:lnTo>
                <a:lnTo>
                  <a:pt x="584" y="1023"/>
                </a:lnTo>
                <a:lnTo>
                  <a:pt x="603" y="1022"/>
                </a:lnTo>
                <a:lnTo>
                  <a:pt x="623" y="1022"/>
                </a:lnTo>
                <a:lnTo>
                  <a:pt x="647" y="1022"/>
                </a:lnTo>
                <a:lnTo>
                  <a:pt x="672" y="1023"/>
                </a:lnTo>
                <a:lnTo>
                  <a:pt x="697" y="1026"/>
                </a:lnTo>
                <a:lnTo>
                  <a:pt x="724" y="1029"/>
                </a:lnTo>
                <a:lnTo>
                  <a:pt x="751" y="1033"/>
                </a:lnTo>
                <a:lnTo>
                  <a:pt x="780" y="1038"/>
                </a:lnTo>
                <a:lnTo>
                  <a:pt x="809" y="1044"/>
                </a:lnTo>
                <a:lnTo>
                  <a:pt x="839" y="1051"/>
                </a:lnTo>
                <a:lnTo>
                  <a:pt x="835" y="1170"/>
                </a:lnTo>
                <a:lnTo>
                  <a:pt x="808" y="1166"/>
                </a:lnTo>
                <a:lnTo>
                  <a:pt x="783" y="1163"/>
                </a:lnTo>
                <a:lnTo>
                  <a:pt x="759" y="1160"/>
                </a:lnTo>
                <a:lnTo>
                  <a:pt x="736" y="1158"/>
                </a:lnTo>
                <a:lnTo>
                  <a:pt x="694" y="1155"/>
                </a:lnTo>
                <a:lnTo>
                  <a:pt x="675" y="1154"/>
                </a:lnTo>
                <a:lnTo>
                  <a:pt x="656" y="1154"/>
                </a:lnTo>
                <a:lnTo>
                  <a:pt x="639" y="1154"/>
                </a:lnTo>
                <a:lnTo>
                  <a:pt x="623" y="1155"/>
                </a:lnTo>
                <a:lnTo>
                  <a:pt x="609" y="1156"/>
                </a:lnTo>
                <a:lnTo>
                  <a:pt x="595" y="1159"/>
                </a:lnTo>
                <a:lnTo>
                  <a:pt x="583" y="1161"/>
                </a:lnTo>
                <a:lnTo>
                  <a:pt x="573" y="1164"/>
                </a:lnTo>
                <a:lnTo>
                  <a:pt x="563" y="1168"/>
                </a:lnTo>
                <a:lnTo>
                  <a:pt x="559" y="1170"/>
                </a:lnTo>
                <a:lnTo>
                  <a:pt x="555" y="1173"/>
                </a:lnTo>
                <a:lnTo>
                  <a:pt x="551" y="1175"/>
                </a:lnTo>
                <a:lnTo>
                  <a:pt x="548" y="1178"/>
                </a:lnTo>
                <a:lnTo>
                  <a:pt x="544" y="1181"/>
                </a:lnTo>
                <a:lnTo>
                  <a:pt x="541" y="1184"/>
                </a:lnTo>
                <a:lnTo>
                  <a:pt x="538" y="1188"/>
                </a:lnTo>
                <a:lnTo>
                  <a:pt x="534" y="1192"/>
                </a:lnTo>
                <a:lnTo>
                  <a:pt x="529" y="1200"/>
                </a:lnTo>
                <a:lnTo>
                  <a:pt x="523" y="1210"/>
                </a:lnTo>
                <a:lnTo>
                  <a:pt x="518" y="1220"/>
                </a:lnTo>
                <a:lnTo>
                  <a:pt x="514" y="1232"/>
                </a:lnTo>
                <a:lnTo>
                  <a:pt x="510" y="1245"/>
                </a:lnTo>
                <a:lnTo>
                  <a:pt x="507" y="1259"/>
                </a:lnTo>
                <a:lnTo>
                  <a:pt x="504" y="1276"/>
                </a:lnTo>
                <a:lnTo>
                  <a:pt x="501" y="1295"/>
                </a:lnTo>
                <a:lnTo>
                  <a:pt x="499" y="1317"/>
                </a:lnTo>
                <a:lnTo>
                  <a:pt x="498" y="1328"/>
                </a:lnTo>
                <a:lnTo>
                  <a:pt x="497" y="1340"/>
                </a:lnTo>
                <a:lnTo>
                  <a:pt x="496" y="1367"/>
                </a:lnTo>
                <a:lnTo>
                  <a:pt x="496" y="1395"/>
                </a:lnTo>
                <a:lnTo>
                  <a:pt x="495" y="1426"/>
                </a:lnTo>
                <a:lnTo>
                  <a:pt x="496" y="1457"/>
                </a:lnTo>
                <a:lnTo>
                  <a:pt x="496" y="1471"/>
                </a:lnTo>
                <a:lnTo>
                  <a:pt x="497" y="1485"/>
                </a:lnTo>
                <a:lnTo>
                  <a:pt x="498" y="1498"/>
                </a:lnTo>
                <a:lnTo>
                  <a:pt x="500" y="1511"/>
                </a:lnTo>
                <a:lnTo>
                  <a:pt x="503" y="1534"/>
                </a:lnTo>
                <a:lnTo>
                  <a:pt x="507" y="1555"/>
                </a:lnTo>
                <a:lnTo>
                  <a:pt x="512" y="1573"/>
                </a:lnTo>
                <a:lnTo>
                  <a:pt x="515" y="1582"/>
                </a:lnTo>
                <a:lnTo>
                  <a:pt x="518" y="1589"/>
                </a:lnTo>
                <a:lnTo>
                  <a:pt x="522" y="1596"/>
                </a:lnTo>
                <a:lnTo>
                  <a:pt x="525" y="1603"/>
                </a:lnTo>
                <a:lnTo>
                  <a:pt x="529" y="1609"/>
                </a:lnTo>
                <a:lnTo>
                  <a:pt x="534" y="1615"/>
                </a:lnTo>
                <a:lnTo>
                  <a:pt x="538" y="1620"/>
                </a:lnTo>
                <a:lnTo>
                  <a:pt x="544" y="1625"/>
                </a:lnTo>
                <a:lnTo>
                  <a:pt x="550" y="1629"/>
                </a:lnTo>
                <a:lnTo>
                  <a:pt x="556" y="1633"/>
                </a:lnTo>
                <a:lnTo>
                  <a:pt x="563" y="1637"/>
                </a:lnTo>
                <a:lnTo>
                  <a:pt x="570" y="1640"/>
                </a:lnTo>
                <a:lnTo>
                  <a:pt x="586" y="1645"/>
                </a:lnTo>
                <a:lnTo>
                  <a:pt x="594" y="1647"/>
                </a:lnTo>
                <a:lnTo>
                  <a:pt x="603" y="1649"/>
                </a:lnTo>
                <a:lnTo>
                  <a:pt x="613" y="1651"/>
                </a:lnTo>
                <a:lnTo>
                  <a:pt x="623" y="1651"/>
                </a:lnTo>
                <a:lnTo>
                  <a:pt x="633" y="1652"/>
                </a:lnTo>
                <a:lnTo>
                  <a:pt x="644" y="1652"/>
                </a:lnTo>
                <a:lnTo>
                  <a:pt x="667" y="1652"/>
                </a:lnTo>
                <a:lnTo>
                  <a:pt x="690" y="1651"/>
                </a:lnTo>
                <a:lnTo>
                  <a:pt x="713" y="1650"/>
                </a:lnTo>
                <a:lnTo>
                  <a:pt x="737" y="1648"/>
                </a:lnTo>
                <a:lnTo>
                  <a:pt x="761" y="1646"/>
                </a:lnTo>
                <a:lnTo>
                  <a:pt x="785" y="1644"/>
                </a:lnTo>
                <a:lnTo>
                  <a:pt x="810" y="1641"/>
                </a:lnTo>
                <a:lnTo>
                  <a:pt x="835" y="1637"/>
                </a:lnTo>
                <a:lnTo>
                  <a:pt x="838" y="1760"/>
                </a:lnTo>
                <a:close/>
                <a:moveTo>
                  <a:pt x="2133" y="1771"/>
                </a:moveTo>
                <a:lnTo>
                  <a:pt x="2133" y="1035"/>
                </a:lnTo>
                <a:lnTo>
                  <a:pt x="2610" y="1035"/>
                </a:lnTo>
                <a:lnTo>
                  <a:pt x="2610" y="1165"/>
                </a:lnTo>
                <a:lnTo>
                  <a:pt x="2283" y="1165"/>
                </a:lnTo>
                <a:lnTo>
                  <a:pt x="2283" y="1337"/>
                </a:lnTo>
                <a:lnTo>
                  <a:pt x="2545" y="1337"/>
                </a:lnTo>
                <a:lnTo>
                  <a:pt x="2545" y="1465"/>
                </a:lnTo>
                <a:lnTo>
                  <a:pt x="2283" y="1465"/>
                </a:lnTo>
                <a:lnTo>
                  <a:pt x="2283" y="1641"/>
                </a:lnTo>
                <a:lnTo>
                  <a:pt x="2610" y="1641"/>
                </a:lnTo>
                <a:lnTo>
                  <a:pt x="2610" y="1771"/>
                </a:lnTo>
                <a:lnTo>
                  <a:pt x="2133" y="1771"/>
                </a:lnTo>
                <a:close/>
                <a:moveTo>
                  <a:pt x="2667" y="0"/>
                </a:moveTo>
                <a:lnTo>
                  <a:pt x="2564" y="0"/>
                </a:lnTo>
                <a:lnTo>
                  <a:pt x="2024" y="0"/>
                </a:lnTo>
                <a:lnTo>
                  <a:pt x="1486" y="0"/>
                </a:lnTo>
                <a:lnTo>
                  <a:pt x="948" y="0"/>
                </a:lnTo>
                <a:lnTo>
                  <a:pt x="410" y="0"/>
                </a:lnTo>
                <a:lnTo>
                  <a:pt x="0" y="409"/>
                </a:lnTo>
                <a:lnTo>
                  <a:pt x="0" y="946"/>
                </a:lnTo>
                <a:lnTo>
                  <a:pt x="0" y="1482"/>
                </a:lnTo>
                <a:lnTo>
                  <a:pt x="0" y="2018"/>
                </a:lnTo>
                <a:lnTo>
                  <a:pt x="0" y="2555"/>
                </a:lnTo>
                <a:lnTo>
                  <a:pt x="0" y="2667"/>
                </a:lnTo>
                <a:lnTo>
                  <a:pt x="0" y="2950"/>
                </a:lnTo>
                <a:lnTo>
                  <a:pt x="284" y="2950"/>
                </a:lnTo>
                <a:lnTo>
                  <a:pt x="387" y="2950"/>
                </a:lnTo>
                <a:lnTo>
                  <a:pt x="925" y="2950"/>
                </a:lnTo>
                <a:lnTo>
                  <a:pt x="1464" y="2950"/>
                </a:lnTo>
                <a:lnTo>
                  <a:pt x="2002" y="2950"/>
                </a:lnTo>
                <a:lnTo>
                  <a:pt x="2542" y="2950"/>
                </a:lnTo>
                <a:lnTo>
                  <a:pt x="2950" y="2541"/>
                </a:lnTo>
                <a:lnTo>
                  <a:pt x="2950" y="2004"/>
                </a:lnTo>
                <a:lnTo>
                  <a:pt x="2950" y="1468"/>
                </a:lnTo>
                <a:lnTo>
                  <a:pt x="2950" y="932"/>
                </a:lnTo>
                <a:lnTo>
                  <a:pt x="2950" y="395"/>
                </a:lnTo>
                <a:lnTo>
                  <a:pt x="2950" y="283"/>
                </a:lnTo>
                <a:lnTo>
                  <a:pt x="2950" y="0"/>
                </a:lnTo>
                <a:lnTo>
                  <a:pt x="2667" y="0"/>
                </a:lnTo>
                <a:close/>
              </a:path>
            </a:pathLst>
          </a:custGeom>
          <a:solidFill>
            <a:srgbClr val="84889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0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550863" y="476673"/>
            <a:ext cx="10297665" cy="216024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12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575482655"/>
      </p:ext>
    </p:extLst>
  </p:cSld>
  <p:clrMapOvr>
    <a:masterClrMapping/>
  </p:clrMapOvr>
  <p:transition spd="med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692149"/>
            <a:ext cx="10297666" cy="9366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0863" y="1844675"/>
            <a:ext cx="6481241" cy="7202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25FE1-4EE2-4D4E-AE0F-64DDE48087E6}" type="datetime3">
              <a:rPr lang="en-US" smtClean="0"/>
              <a:t>21 June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321138" y="1844675"/>
            <a:ext cx="4320000" cy="4321175"/>
          </a:xfrm>
          <a:prstGeom prst="snip2DiagRect">
            <a:avLst>
              <a:gd name="adj1" fmla="val 2308"/>
              <a:gd name="adj2" fmla="val 0"/>
            </a:avLst>
          </a:prstGeo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87730" y="692150"/>
            <a:ext cx="648000" cy="648000"/>
          </a:xfrm>
          <a:custGeom>
            <a:avLst/>
            <a:gdLst>
              <a:gd name="T0" fmla="*/ 1730 w 2950"/>
              <a:gd name="T1" fmla="*/ 1159 h 2950"/>
              <a:gd name="T2" fmla="*/ 1685 w 2950"/>
              <a:gd name="T3" fmla="*/ 1188 h 2950"/>
              <a:gd name="T4" fmla="*/ 1676 w 2950"/>
              <a:gd name="T5" fmla="*/ 1246 h 2950"/>
              <a:gd name="T6" fmla="*/ 1703 w 2950"/>
              <a:gd name="T7" fmla="*/ 1283 h 2950"/>
              <a:gd name="T8" fmla="*/ 1866 w 2950"/>
              <a:gd name="T9" fmla="*/ 1345 h 2950"/>
              <a:gd name="T10" fmla="*/ 1966 w 2950"/>
              <a:gd name="T11" fmla="*/ 1393 h 2950"/>
              <a:gd name="T12" fmla="*/ 2010 w 2950"/>
              <a:gd name="T13" fmla="*/ 1439 h 2950"/>
              <a:gd name="T14" fmla="*/ 2032 w 2950"/>
              <a:gd name="T15" fmla="*/ 1507 h 2950"/>
              <a:gd name="T16" fmla="*/ 2032 w 2950"/>
              <a:gd name="T17" fmla="*/ 1591 h 2950"/>
              <a:gd name="T18" fmla="*/ 2007 w 2950"/>
              <a:gd name="T19" fmla="*/ 1672 h 2950"/>
              <a:gd name="T20" fmla="*/ 1955 w 2950"/>
              <a:gd name="T21" fmla="*/ 1732 h 2950"/>
              <a:gd name="T22" fmla="*/ 1883 w 2950"/>
              <a:gd name="T23" fmla="*/ 1770 h 2950"/>
              <a:gd name="T24" fmla="*/ 1794 w 2950"/>
              <a:gd name="T25" fmla="*/ 1784 h 2950"/>
              <a:gd name="T26" fmla="*/ 1632 w 2950"/>
              <a:gd name="T27" fmla="*/ 1770 h 2950"/>
              <a:gd name="T28" fmla="*/ 1677 w 2950"/>
              <a:gd name="T29" fmla="*/ 1650 h 2950"/>
              <a:gd name="T30" fmla="*/ 1810 w 2950"/>
              <a:gd name="T31" fmla="*/ 1651 h 2950"/>
              <a:gd name="T32" fmla="*/ 1864 w 2950"/>
              <a:gd name="T33" fmla="*/ 1624 h 2950"/>
              <a:gd name="T34" fmla="*/ 1886 w 2950"/>
              <a:gd name="T35" fmla="*/ 1571 h 2950"/>
              <a:gd name="T36" fmla="*/ 1878 w 2950"/>
              <a:gd name="T37" fmla="*/ 1525 h 2950"/>
              <a:gd name="T38" fmla="*/ 1832 w 2950"/>
              <a:gd name="T39" fmla="*/ 1490 h 2950"/>
              <a:gd name="T40" fmla="*/ 1710 w 2950"/>
              <a:gd name="T41" fmla="*/ 1449 h 2950"/>
              <a:gd name="T42" fmla="*/ 1599 w 2950"/>
              <a:gd name="T43" fmla="*/ 1396 h 2950"/>
              <a:gd name="T44" fmla="*/ 1550 w 2950"/>
              <a:gd name="T45" fmla="*/ 1343 h 2950"/>
              <a:gd name="T46" fmla="*/ 1529 w 2950"/>
              <a:gd name="T47" fmla="*/ 1282 h 2950"/>
              <a:gd name="T48" fmla="*/ 1528 w 2950"/>
              <a:gd name="T49" fmla="*/ 1201 h 2950"/>
              <a:gd name="T50" fmla="*/ 1552 w 2950"/>
              <a:gd name="T51" fmla="*/ 1124 h 2950"/>
              <a:gd name="T52" fmla="*/ 1593 w 2950"/>
              <a:gd name="T53" fmla="*/ 1076 h 2950"/>
              <a:gd name="T54" fmla="*/ 1661 w 2950"/>
              <a:gd name="T55" fmla="*/ 1039 h 2950"/>
              <a:gd name="T56" fmla="*/ 1748 w 2950"/>
              <a:gd name="T57" fmla="*/ 1022 h 2950"/>
              <a:gd name="T58" fmla="*/ 1894 w 2950"/>
              <a:gd name="T59" fmla="*/ 1030 h 2950"/>
              <a:gd name="T60" fmla="*/ 1937 w 2950"/>
              <a:gd name="T61" fmla="*/ 1161 h 2950"/>
              <a:gd name="T62" fmla="*/ 1083 w 2950"/>
              <a:gd name="T63" fmla="*/ 1508 h 2950"/>
              <a:gd name="T64" fmla="*/ 1491 w 2950"/>
              <a:gd name="T65" fmla="*/ 1771 h 2950"/>
              <a:gd name="T66" fmla="*/ 809 w 2950"/>
              <a:gd name="T67" fmla="*/ 1765 h 2950"/>
              <a:gd name="T68" fmla="*/ 631 w 2950"/>
              <a:gd name="T69" fmla="*/ 1784 h 2950"/>
              <a:gd name="T70" fmla="*/ 498 w 2950"/>
              <a:gd name="T71" fmla="*/ 1767 h 2950"/>
              <a:gd name="T72" fmla="*/ 414 w 2950"/>
              <a:gd name="T73" fmla="*/ 1712 h 2950"/>
              <a:gd name="T74" fmla="*/ 365 w 2950"/>
              <a:gd name="T75" fmla="*/ 1620 h 2950"/>
              <a:gd name="T76" fmla="*/ 344 w 2950"/>
              <a:gd name="T77" fmla="*/ 1496 h 2950"/>
              <a:gd name="T78" fmla="*/ 344 w 2950"/>
              <a:gd name="T79" fmla="*/ 1328 h 2950"/>
              <a:gd name="T80" fmla="*/ 365 w 2950"/>
              <a:gd name="T81" fmla="*/ 1187 h 2950"/>
              <a:gd name="T82" fmla="*/ 410 w 2950"/>
              <a:gd name="T83" fmla="*/ 1095 h 2950"/>
              <a:gd name="T84" fmla="*/ 487 w 2950"/>
              <a:gd name="T85" fmla="*/ 1043 h 2950"/>
              <a:gd name="T86" fmla="*/ 584 w 2950"/>
              <a:gd name="T87" fmla="*/ 1023 h 2950"/>
              <a:gd name="T88" fmla="*/ 751 w 2950"/>
              <a:gd name="T89" fmla="*/ 1033 h 2950"/>
              <a:gd name="T90" fmla="*/ 759 w 2950"/>
              <a:gd name="T91" fmla="*/ 1160 h 2950"/>
              <a:gd name="T92" fmla="*/ 609 w 2950"/>
              <a:gd name="T93" fmla="*/ 1156 h 2950"/>
              <a:gd name="T94" fmla="*/ 551 w 2950"/>
              <a:gd name="T95" fmla="*/ 1175 h 2950"/>
              <a:gd name="T96" fmla="*/ 523 w 2950"/>
              <a:gd name="T97" fmla="*/ 1210 h 2950"/>
              <a:gd name="T98" fmla="*/ 499 w 2950"/>
              <a:gd name="T99" fmla="*/ 1317 h 2950"/>
              <a:gd name="T100" fmla="*/ 496 w 2950"/>
              <a:gd name="T101" fmla="*/ 1471 h 2950"/>
              <a:gd name="T102" fmla="*/ 515 w 2950"/>
              <a:gd name="T103" fmla="*/ 1582 h 2950"/>
              <a:gd name="T104" fmla="*/ 544 w 2950"/>
              <a:gd name="T105" fmla="*/ 1625 h 2950"/>
              <a:gd name="T106" fmla="*/ 603 w 2950"/>
              <a:gd name="T107" fmla="*/ 1649 h 2950"/>
              <a:gd name="T108" fmla="*/ 713 w 2950"/>
              <a:gd name="T109" fmla="*/ 1650 h 2950"/>
              <a:gd name="T110" fmla="*/ 2133 w 2950"/>
              <a:gd name="T111" fmla="*/ 1771 h 2950"/>
              <a:gd name="T112" fmla="*/ 2545 w 2950"/>
              <a:gd name="T113" fmla="*/ 1465 h 2950"/>
              <a:gd name="T114" fmla="*/ 2564 w 2950"/>
              <a:gd name="T115" fmla="*/ 0 h 2950"/>
              <a:gd name="T116" fmla="*/ 0 w 2950"/>
              <a:gd name="T117" fmla="*/ 1482 h 2950"/>
              <a:gd name="T118" fmla="*/ 925 w 2950"/>
              <a:gd name="T119" fmla="*/ 2950 h 2950"/>
              <a:gd name="T120" fmla="*/ 2950 w 2950"/>
              <a:gd name="T121" fmla="*/ 932 h 29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950" h="2950">
                <a:moveTo>
                  <a:pt x="1792" y="1152"/>
                </a:moveTo>
                <a:lnTo>
                  <a:pt x="1778" y="1152"/>
                </a:lnTo>
                <a:lnTo>
                  <a:pt x="1764" y="1153"/>
                </a:lnTo>
                <a:lnTo>
                  <a:pt x="1752" y="1154"/>
                </a:lnTo>
                <a:lnTo>
                  <a:pt x="1746" y="1155"/>
                </a:lnTo>
                <a:lnTo>
                  <a:pt x="1740" y="1156"/>
                </a:lnTo>
                <a:lnTo>
                  <a:pt x="1730" y="1159"/>
                </a:lnTo>
                <a:lnTo>
                  <a:pt x="1720" y="1163"/>
                </a:lnTo>
                <a:lnTo>
                  <a:pt x="1711" y="1167"/>
                </a:lnTo>
                <a:lnTo>
                  <a:pt x="1703" y="1171"/>
                </a:lnTo>
                <a:lnTo>
                  <a:pt x="1696" y="1176"/>
                </a:lnTo>
                <a:lnTo>
                  <a:pt x="1693" y="1179"/>
                </a:lnTo>
                <a:lnTo>
                  <a:pt x="1690" y="1182"/>
                </a:lnTo>
                <a:lnTo>
                  <a:pt x="1685" y="1188"/>
                </a:lnTo>
                <a:lnTo>
                  <a:pt x="1681" y="1195"/>
                </a:lnTo>
                <a:lnTo>
                  <a:pt x="1678" y="1203"/>
                </a:lnTo>
                <a:lnTo>
                  <a:pt x="1676" y="1211"/>
                </a:lnTo>
                <a:lnTo>
                  <a:pt x="1674" y="1220"/>
                </a:lnTo>
                <a:lnTo>
                  <a:pt x="1674" y="1230"/>
                </a:lnTo>
                <a:lnTo>
                  <a:pt x="1674" y="1238"/>
                </a:lnTo>
                <a:lnTo>
                  <a:pt x="1676" y="1246"/>
                </a:lnTo>
                <a:lnTo>
                  <a:pt x="1678" y="1253"/>
                </a:lnTo>
                <a:lnTo>
                  <a:pt x="1681" y="1260"/>
                </a:lnTo>
                <a:lnTo>
                  <a:pt x="1685" y="1267"/>
                </a:lnTo>
                <a:lnTo>
                  <a:pt x="1690" y="1273"/>
                </a:lnTo>
                <a:lnTo>
                  <a:pt x="1693" y="1275"/>
                </a:lnTo>
                <a:lnTo>
                  <a:pt x="1696" y="1278"/>
                </a:lnTo>
                <a:lnTo>
                  <a:pt x="1703" y="1283"/>
                </a:lnTo>
                <a:lnTo>
                  <a:pt x="1712" y="1288"/>
                </a:lnTo>
                <a:lnTo>
                  <a:pt x="1723" y="1293"/>
                </a:lnTo>
                <a:lnTo>
                  <a:pt x="1752" y="1305"/>
                </a:lnTo>
                <a:lnTo>
                  <a:pt x="1770" y="1312"/>
                </a:lnTo>
                <a:lnTo>
                  <a:pt x="1791" y="1320"/>
                </a:lnTo>
                <a:lnTo>
                  <a:pt x="1840" y="1336"/>
                </a:lnTo>
                <a:lnTo>
                  <a:pt x="1866" y="1345"/>
                </a:lnTo>
                <a:lnTo>
                  <a:pt x="1890" y="1354"/>
                </a:lnTo>
                <a:lnTo>
                  <a:pt x="1901" y="1358"/>
                </a:lnTo>
                <a:lnTo>
                  <a:pt x="1912" y="1363"/>
                </a:lnTo>
                <a:lnTo>
                  <a:pt x="1932" y="1373"/>
                </a:lnTo>
                <a:lnTo>
                  <a:pt x="1950" y="1383"/>
                </a:lnTo>
                <a:lnTo>
                  <a:pt x="1958" y="1388"/>
                </a:lnTo>
                <a:lnTo>
                  <a:pt x="1966" y="1393"/>
                </a:lnTo>
                <a:lnTo>
                  <a:pt x="1980" y="1404"/>
                </a:lnTo>
                <a:lnTo>
                  <a:pt x="1986" y="1409"/>
                </a:lnTo>
                <a:lnTo>
                  <a:pt x="1991" y="1414"/>
                </a:lnTo>
                <a:lnTo>
                  <a:pt x="1997" y="1420"/>
                </a:lnTo>
                <a:lnTo>
                  <a:pt x="2002" y="1426"/>
                </a:lnTo>
                <a:lnTo>
                  <a:pt x="2006" y="1433"/>
                </a:lnTo>
                <a:lnTo>
                  <a:pt x="2010" y="1439"/>
                </a:lnTo>
                <a:lnTo>
                  <a:pt x="2014" y="1446"/>
                </a:lnTo>
                <a:lnTo>
                  <a:pt x="2018" y="1454"/>
                </a:lnTo>
                <a:lnTo>
                  <a:pt x="2021" y="1462"/>
                </a:lnTo>
                <a:lnTo>
                  <a:pt x="2024" y="1470"/>
                </a:lnTo>
                <a:lnTo>
                  <a:pt x="2026" y="1479"/>
                </a:lnTo>
                <a:lnTo>
                  <a:pt x="2029" y="1488"/>
                </a:lnTo>
                <a:lnTo>
                  <a:pt x="2032" y="1507"/>
                </a:lnTo>
                <a:lnTo>
                  <a:pt x="2033" y="1517"/>
                </a:lnTo>
                <a:lnTo>
                  <a:pt x="2034" y="1527"/>
                </a:lnTo>
                <a:lnTo>
                  <a:pt x="2035" y="1538"/>
                </a:lnTo>
                <a:lnTo>
                  <a:pt x="2035" y="1549"/>
                </a:lnTo>
                <a:lnTo>
                  <a:pt x="2035" y="1564"/>
                </a:lnTo>
                <a:lnTo>
                  <a:pt x="2034" y="1577"/>
                </a:lnTo>
                <a:lnTo>
                  <a:pt x="2032" y="1591"/>
                </a:lnTo>
                <a:lnTo>
                  <a:pt x="2030" y="1604"/>
                </a:lnTo>
                <a:lnTo>
                  <a:pt x="2028" y="1616"/>
                </a:lnTo>
                <a:lnTo>
                  <a:pt x="2025" y="1628"/>
                </a:lnTo>
                <a:lnTo>
                  <a:pt x="2021" y="1640"/>
                </a:lnTo>
                <a:lnTo>
                  <a:pt x="2017" y="1651"/>
                </a:lnTo>
                <a:lnTo>
                  <a:pt x="2012" y="1662"/>
                </a:lnTo>
                <a:lnTo>
                  <a:pt x="2007" y="1672"/>
                </a:lnTo>
                <a:lnTo>
                  <a:pt x="2001" y="1682"/>
                </a:lnTo>
                <a:lnTo>
                  <a:pt x="1995" y="1692"/>
                </a:lnTo>
                <a:lnTo>
                  <a:pt x="1988" y="1701"/>
                </a:lnTo>
                <a:lnTo>
                  <a:pt x="1981" y="1709"/>
                </a:lnTo>
                <a:lnTo>
                  <a:pt x="1973" y="1717"/>
                </a:lnTo>
                <a:lnTo>
                  <a:pt x="1964" y="1725"/>
                </a:lnTo>
                <a:lnTo>
                  <a:pt x="1955" y="1732"/>
                </a:lnTo>
                <a:lnTo>
                  <a:pt x="1946" y="1739"/>
                </a:lnTo>
                <a:lnTo>
                  <a:pt x="1936" y="1745"/>
                </a:lnTo>
                <a:lnTo>
                  <a:pt x="1926" y="1751"/>
                </a:lnTo>
                <a:lnTo>
                  <a:pt x="1916" y="1756"/>
                </a:lnTo>
                <a:lnTo>
                  <a:pt x="1905" y="1761"/>
                </a:lnTo>
                <a:lnTo>
                  <a:pt x="1894" y="1766"/>
                </a:lnTo>
                <a:lnTo>
                  <a:pt x="1883" y="1770"/>
                </a:lnTo>
                <a:lnTo>
                  <a:pt x="1871" y="1773"/>
                </a:lnTo>
                <a:lnTo>
                  <a:pt x="1859" y="1776"/>
                </a:lnTo>
                <a:lnTo>
                  <a:pt x="1847" y="1779"/>
                </a:lnTo>
                <a:lnTo>
                  <a:pt x="1834" y="1781"/>
                </a:lnTo>
                <a:lnTo>
                  <a:pt x="1821" y="1782"/>
                </a:lnTo>
                <a:lnTo>
                  <a:pt x="1808" y="1784"/>
                </a:lnTo>
                <a:lnTo>
                  <a:pt x="1794" y="1784"/>
                </a:lnTo>
                <a:lnTo>
                  <a:pt x="1780" y="1784"/>
                </a:lnTo>
                <a:lnTo>
                  <a:pt x="1758" y="1784"/>
                </a:lnTo>
                <a:lnTo>
                  <a:pt x="1735" y="1783"/>
                </a:lnTo>
                <a:lnTo>
                  <a:pt x="1711" y="1781"/>
                </a:lnTo>
                <a:lnTo>
                  <a:pt x="1686" y="1778"/>
                </a:lnTo>
                <a:lnTo>
                  <a:pt x="1660" y="1774"/>
                </a:lnTo>
                <a:lnTo>
                  <a:pt x="1632" y="1770"/>
                </a:lnTo>
                <a:lnTo>
                  <a:pt x="1603" y="1765"/>
                </a:lnTo>
                <a:lnTo>
                  <a:pt x="1573" y="1758"/>
                </a:lnTo>
                <a:lnTo>
                  <a:pt x="1534" y="1751"/>
                </a:lnTo>
                <a:lnTo>
                  <a:pt x="1549" y="1635"/>
                </a:lnTo>
                <a:lnTo>
                  <a:pt x="1618" y="1643"/>
                </a:lnTo>
                <a:lnTo>
                  <a:pt x="1649" y="1647"/>
                </a:lnTo>
                <a:lnTo>
                  <a:pt x="1677" y="1650"/>
                </a:lnTo>
                <a:lnTo>
                  <a:pt x="1704" y="1652"/>
                </a:lnTo>
                <a:lnTo>
                  <a:pt x="1729" y="1653"/>
                </a:lnTo>
                <a:lnTo>
                  <a:pt x="1751" y="1654"/>
                </a:lnTo>
                <a:lnTo>
                  <a:pt x="1771" y="1654"/>
                </a:lnTo>
                <a:lnTo>
                  <a:pt x="1785" y="1654"/>
                </a:lnTo>
                <a:lnTo>
                  <a:pt x="1798" y="1653"/>
                </a:lnTo>
                <a:lnTo>
                  <a:pt x="1810" y="1651"/>
                </a:lnTo>
                <a:lnTo>
                  <a:pt x="1822" y="1648"/>
                </a:lnTo>
                <a:lnTo>
                  <a:pt x="1832" y="1645"/>
                </a:lnTo>
                <a:lnTo>
                  <a:pt x="1841" y="1641"/>
                </a:lnTo>
                <a:lnTo>
                  <a:pt x="1850" y="1636"/>
                </a:lnTo>
                <a:lnTo>
                  <a:pt x="1858" y="1631"/>
                </a:lnTo>
                <a:lnTo>
                  <a:pt x="1861" y="1628"/>
                </a:lnTo>
                <a:lnTo>
                  <a:pt x="1864" y="1624"/>
                </a:lnTo>
                <a:lnTo>
                  <a:pt x="1870" y="1617"/>
                </a:lnTo>
                <a:lnTo>
                  <a:pt x="1875" y="1609"/>
                </a:lnTo>
                <a:lnTo>
                  <a:pt x="1879" y="1601"/>
                </a:lnTo>
                <a:lnTo>
                  <a:pt x="1882" y="1591"/>
                </a:lnTo>
                <a:lnTo>
                  <a:pt x="1883" y="1587"/>
                </a:lnTo>
                <a:lnTo>
                  <a:pt x="1885" y="1581"/>
                </a:lnTo>
                <a:lnTo>
                  <a:pt x="1886" y="1571"/>
                </a:lnTo>
                <a:lnTo>
                  <a:pt x="1886" y="1559"/>
                </a:lnTo>
                <a:lnTo>
                  <a:pt x="1886" y="1551"/>
                </a:lnTo>
                <a:lnTo>
                  <a:pt x="1885" y="1543"/>
                </a:lnTo>
                <a:lnTo>
                  <a:pt x="1883" y="1535"/>
                </a:lnTo>
                <a:lnTo>
                  <a:pt x="1881" y="1532"/>
                </a:lnTo>
                <a:lnTo>
                  <a:pt x="1880" y="1528"/>
                </a:lnTo>
                <a:lnTo>
                  <a:pt x="1878" y="1525"/>
                </a:lnTo>
                <a:lnTo>
                  <a:pt x="1876" y="1522"/>
                </a:lnTo>
                <a:lnTo>
                  <a:pt x="1871" y="1516"/>
                </a:lnTo>
                <a:lnTo>
                  <a:pt x="1866" y="1510"/>
                </a:lnTo>
                <a:lnTo>
                  <a:pt x="1860" y="1505"/>
                </a:lnTo>
                <a:lnTo>
                  <a:pt x="1852" y="1500"/>
                </a:lnTo>
                <a:lnTo>
                  <a:pt x="1843" y="1495"/>
                </a:lnTo>
                <a:lnTo>
                  <a:pt x="1832" y="1490"/>
                </a:lnTo>
                <a:lnTo>
                  <a:pt x="1820" y="1485"/>
                </a:lnTo>
                <a:lnTo>
                  <a:pt x="1806" y="1479"/>
                </a:lnTo>
                <a:lnTo>
                  <a:pt x="1790" y="1474"/>
                </a:lnTo>
                <a:lnTo>
                  <a:pt x="1773" y="1468"/>
                </a:lnTo>
                <a:lnTo>
                  <a:pt x="1754" y="1463"/>
                </a:lnTo>
                <a:lnTo>
                  <a:pt x="1724" y="1453"/>
                </a:lnTo>
                <a:lnTo>
                  <a:pt x="1710" y="1449"/>
                </a:lnTo>
                <a:lnTo>
                  <a:pt x="1696" y="1444"/>
                </a:lnTo>
                <a:lnTo>
                  <a:pt x="1670" y="1434"/>
                </a:lnTo>
                <a:lnTo>
                  <a:pt x="1647" y="1423"/>
                </a:lnTo>
                <a:lnTo>
                  <a:pt x="1636" y="1418"/>
                </a:lnTo>
                <a:lnTo>
                  <a:pt x="1626" y="1413"/>
                </a:lnTo>
                <a:lnTo>
                  <a:pt x="1607" y="1401"/>
                </a:lnTo>
                <a:lnTo>
                  <a:pt x="1599" y="1396"/>
                </a:lnTo>
                <a:lnTo>
                  <a:pt x="1591" y="1390"/>
                </a:lnTo>
                <a:lnTo>
                  <a:pt x="1577" y="1378"/>
                </a:lnTo>
                <a:lnTo>
                  <a:pt x="1571" y="1371"/>
                </a:lnTo>
                <a:lnTo>
                  <a:pt x="1565" y="1365"/>
                </a:lnTo>
                <a:lnTo>
                  <a:pt x="1559" y="1358"/>
                </a:lnTo>
                <a:lnTo>
                  <a:pt x="1554" y="1350"/>
                </a:lnTo>
                <a:lnTo>
                  <a:pt x="1550" y="1343"/>
                </a:lnTo>
                <a:lnTo>
                  <a:pt x="1546" y="1335"/>
                </a:lnTo>
                <a:lnTo>
                  <a:pt x="1542" y="1327"/>
                </a:lnTo>
                <a:lnTo>
                  <a:pt x="1538" y="1319"/>
                </a:lnTo>
                <a:lnTo>
                  <a:pt x="1535" y="1310"/>
                </a:lnTo>
                <a:lnTo>
                  <a:pt x="1533" y="1301"/>
                </a:lnTo>
                <a:lnTo>
                  <a:pt x="1530" y="1292"/>
                </a:lnTo>
                <a:lnTo>
                  <a:pt x="1529" y="1282"/>
                </a:lnTo>
                <a:lnTo>
                  <a:pt x="1527" y="1272"/>
                </a:lnTo>
                <a:lnTo>
                  <a:pt x="1526" y="1262"/>
                </a:lnTo>
                <a:lnTo>
                  <a:pt x="1526" y="1251"/>
                </a:lnTo>
                <a:lnTo>
                  <a:pt x="1525" y="1240"/>
                </a:lnTo>
                <a:lnTo>
                  <a:pt x="1526" y="1227"/>
                </a:lnTo>
                <a:lnTo>
                  <a:pt x="1526" y="1214"/>
                </a:lnTo>
                <a:lnTo>
                  <a:pt x="1528" y="1201"/>
                </a:lnTo>
                <a:lnTo>
                  <a:pt x="1530" y="1189"/>
                </a:lnTo>
                <a:lnTo>
                  <a:pt x="1532" y="1177"/>
                </a:lnTo>
                <a:lnTo>
                  <a:pt x="1535" y="1165"/>
                </a:lnTo>
                <a:lnTo>
                  <a:pt x="1538" y="1155"/>
                </a:lnTo>
                <a:lnTo>
                  <a:pt x="1542" y="1144"/>
                </a:lnTo>
                <a:lnTo>
                  <a:pt x="1547" y="1134"/>
                </a:lnTo>
                <a:lnTo>
                  <a:pt x="1552" y="1124"/>
                </a:lnTo>
                <a:lnTo>
                  <a:pt x="1557" y="1115"/>
                </a:lnTo>
                <a:lnTo>
                  <a:pt x="1563" y="1106"/>
                </a:lnTo>
                <a:lnTo>
                  <a:pt x="1570" y="1098"/>
                </a:lnTo>
                <a:lnTo>
                  <a:pt x="1577" y="1090"/>
                </a:lnTo>
                <a:lnTo>
                  <a:pt x="1584" y="1083"/>
                </a:lnTo>
                <a:lnTo>
                  <a:pt x="1588" y="1079"/>
                </a:lnTo>
                <a:lnTo>
                  <a:pt x="1593" y="1076"/>
                </a:lnTo>
                <a:lnTo>
                  <a:pt x="1601" y="1069"/>
                </a:lnTo>
                <a:lnTo>
                  <a:pt x="1610" y="1063"/>
                </a:lnTo>
                <a:lnTo>
                  <a:pt x="1620" y="1057"/>
                </a:lnTo>
                <a:lnTo>
                  <a:pt x="1629" y="1052"/>
                </a:lnTo>
                <a:lnTo>
                  <a:pt x="1639" y="1047"/>
                </a:lnTo>
                <a:lnTo>
                  <a:pt x="1650" y="1043"/>
                </a:lnTo>
                <a:lnTo>
                  <a:pt x="1661" y="1039"/>
                </a:lnTo>
                <a:lnTo>
                  <a:pt x="1672" y="1035"/>
                </a:lnTo>
                <a:lnTo>
                  <a:pt x="1684" y="1032"/>
                </a:lnTo>
                <a:lnTo>
                  <a:pt x="1696" y="1029"/>
                </a:lnTo>
                <a:lnTo>
                  <a:pt x="1709" y="1027"/>
                </a:lnTo>
                <a:lnTo>
                  <a:pt x="1721" y="1025"/>
                </a:lnTo>
                <a:lnTo>
                  <a:pt x="1735" y="1023"/>
                </a:lnTo>
                <a:lnTo>
                  <a:pt x="1748" y="1022"/>
                </a:lnTo>
                <a:lnTo>
                  <a:pt x="1762" y="1022"/>
                </a:lnTo>
                <a:lnTo>
                  <a:pt x="1777" y="1022"/>
                </a:lnTo>
                <a:lnTo>
                  <a:pt x="1798" y="1022"/>
                </a:lnTo>
                <a:lnTo>
                  <a:pt x="1820" y="1023"/>
                </a:lnTo>
                <a:lnTo>
                  <a:pt x="1843" y="1025"/>
                </a:lnTo>
                <a:lnTo>
                  <a:pt x="1868" y="1027"/>
                </a:lnTo>
                <a:lnTo>
                  <a:pt x="1894" y="1030"/>
                </a:lnTo>
                <a:lnTo>
                  <a:pt x="1922" y="1034"/>
                </a:lnTo>
                <a:lnTo>
                  <a:pt x="1950" y="1038"/>
                </a:lnTo>
                <a:lnTo>
                  <a:pt x="1981" y="1043"/>
                </a:lnTo>
                <a:lnTo>
                  <a:pt x="2020" y="1051"/>
                </a:lnTo>
                <a:lnTo>
                  <a:pt x="2008" y="1169"/>
                </a:lnTo>
                <a:lnTo>
                  <a:pt x="1971" y="1165"/>
                </a:lnTo>
                <a:lnTo>
                  <a:pt x="1937" y="1161"/>
                </a:lnTo>
                <a:lnTo>
                  <a:pt x="1877" y="1156"/>
                </a:lnTo>
                <a:lnTo>
                  <a:pt x="1852" y="1154"/>
                </a:lnTo>
                <a:lnTo>
                  <a:pt x="1829" y="1153"/>
                </a:lnTo>
                <a:lnTo>
                  <a:pt x="1809" y="1152"/>
                </a:lnTo>
                <a:lnTo>
                  <a:pt x="1792" y="1152"/>
                </a:lnTo>
                <a:close/>
                <a:moveTo>
                  <a:pt x="1158" y="1158"/>
                </a:moveTo>
                <a:lnTo>
                  <a:pt x="1083" y="1508"/>
                </a:lnTo>
                <a:lnTo>
                  <a:pt x="1284" y="1508"/>
                </a:lnTo>
                <a:lnTo>
                  <a:pt x="1210" y="1158"/>
                </a:lnTo>
                <a:lnTo>
                  <a:pt x="1158" y="1158"/>
                </a:lnTo>
                <a:close/>
                <a:moveTo>
                  <a:pt x="876" y="1771"/>
                </a:moveTo>
                <a:lnTo>
                  <a:pt x="1042" y="1035"/>
                </a:lnTo>
                <a:lnTo>
                  <a:pt x="1326" y="1035"/>
                </a:lnTo>
                <a:lnTo>
                  <a:pt x="1491" y="1771"/>
                </a:lnTo>
                <a:lnTo>
                  <a:pt x="1342" y="1771"/>
                </a:lnTo>
                <a:lnTo>
                  <a:pt x="1313" y="1638"/>
                </a:lnTo>
                <a:lnTo>
                  <a:pt x="1055" y="1638"/>
                </a:lnTo>
                <a:lnTo>
                  <a:pt x="1025" y="1771"/>
                </a:lnTo>
                <a:lnTo>
                  <a:pt x="876" y="1771"/>
                </a:lnTo>
                <a:close/>
                <a:moveTo>
                  <a:pt x="838" y="1760"/>
                </a:moveTo>
                <a:lnTo>
                  <a:pt x="809" y="1765"/>
                </a:lnTo>
                <a:lnTo>
                  <a:pt x="782" y="1770"/>
                </a:lnTo>
                <a:lnTo>
                  <a:pt x="755" y="1775"/>
                </a:lnTo>
                <a:lnTo>
                  <a:pt x="729" y="1778"/>
                </a:lnTo>
                <a:lnTo>
                  <a:pt x="703" y="1781"/>
                </a:lnTo>
                <a:lnTo>
                  <a:pt x="678" y="1783"/>
                </a:lnTo>
                <a:lnTo>
                  <a:pt x="654" y="1784"/>
                </a:lnTo>
                <a:lnTo>
                  <a:pt x="631" y="1784"/>
                </a:lnTo>
                <a:lnTo>
                  <a:pt x="608" y="1784"/>
                </a:lnTo>
                <a:lnTo>
                  <a:pt x="587" y="1783"/>
                </a:lnTo>
                <a:lnTo>
                  <a:pt x="567" y="1781"/>
                </a:lnTo>
                <a:lnTo>
                  <a:pt x="548" y="1779"/>
                </a:lnTo>
                <a:lnTo>
                  <a:pt x="530" y="1776"/>
                </a:lnTo>
                <a:lnTo>
                  <a:pt x="513" y="1772"/>
                </a:lnTo>
                <a:lnTo>
                  <a:pt x="498" y="1767"/>
                </a:lnTo>
                <a:lnTo>
                  <a:pt x="483" y="1762"/>
                </a:lnTo>
                <a:lnTo>
                  <a:pt x="470" y="1756"/>
                </a:lnTo>
                <a:lnTo>
                  <a:pt x="457" y="1749"/>
                </a:lnTo>
                <a:lnTo>
                  <a:pt x="445" y="1741"/>
                </a:lnTo>
                <a:lnTo>
                  <a:pt x="434" y="1732"/>
                </a:lnTo>
                <a:lnTo>
                  <a:pt x="424" y="1723"/>
                </a:lnTo>
                <a:lnTo>
                  <a:pt x="414" y="1712"/>
                </a:lnTo>
                <a:lnTo>
                  <a:pt x="405" y="1701"/>
                </a:lnTo>
                <a:lnTo>
                  <a:pt x="397" y="1689"/>
                </a:lnTo>
                <a:lnTo>
                  <a:pt x="389" y="1676"/>
                </a:lnTo>
                <a:lnTo>
                  <a:pt x="382" y="1663"/>
                </a:lnTo>
                <a:lnTo>
                  <a:pt x="376" y="1649"/>
                </a:lnTo>
                <a:lnTo>
                  <a:pt x="370" y="1635"/>
                </a:lnTo>
                <a:lnTo>
                  <a:pt x="365" y="1620"/>
                </a:lnTo>
                <a:lnTo>
                  <a:pt x="361" y="1605"/>
                </a:lnTo>
                <a:lnTo>
                  <a:pt x="357" y="1589"/>
                </a:lnTo>
                <a:lnTo>
                  <a:pt x="353" y="1572"/>
                </a:lnTo>
                <a:lnTo>
                  <a:pt x="351" y="1555"/>
                </a:lnTo>
                <a:lnTo>
                  <a:pt x="348" y="1536"/>
                </a:lnTo>
                <a:lnTo>
                  <a:pt x="346" y="1517"/>
                </a:lnTo>
                <a:lnTo>
                  <a:pt x="344" y="1496"/>
                </a:lnTo>
                <a:lnTo>
                  <a:pt x="343" y="1475"/>
                </a:lnTo>
                <a:lnTo>
                  <a:pt x="341" y="1452"/>
                </a:lnTo>
                <a:lnTo>
                  <a:pt x="341" y="1428"/>
                </a:lnTo>
                <a:lnTo>
                  <a:pt x="340" y="1403"/>
                </a:lnTo>
                <a:lnTo>
                  <a:pt x="341" y="1377"/>
                </a:lnTo>
                <a:lnTo>
                  <a:pt x="341" y="1352"/>
                </a:lnTo>
                <a:lnTo>
                  <a:pt x="344" y="1328"/>
                </a:lnTo>
                <a:lnTo>
                  <a:pt x="345" y="1304"/>
                </a:lnTo>
                <a:lnTo>
                  <a:pt x="347" y="1282"/>
                </a:lnTo>
                <a:lnTo>
                  <a:pt x="350" y="1261"/>
                </a:lnTo>
                <a:lnTo>
                  <a:pt x="353" y="1241"/>
                </a:lnTo>
                <a:lnTo>
                  <a:pt x="357" y="1222"/>
                </a:lnTo>
                <a:lnTo>
                  <a:pt x="361" y="1204"/>
                </a:lnTo>
                <a:lnTo>
                  <a:pt x="365" y="1187"/>
                </a:lnTo>
                <a:lnTo>
                  <a:pt x="370" y="1171"/>
                </a:lnTo>
                <a:lnTo>
                  <a:pt x="375" y="1156"/>
                </a:lnTo>
                <a:lnTo>
                  <a:pt x="381" y="1142"/>
                </a:lnTo>
                <a:lnTo>
                  <a:pt x="388" y="1129"/>
                </a:lnTo>
                <a:lnTo>
                  <a:pt x="394" y="1117"/>
                </a:lnTo>
                <a:lnTo>
                  <a:pt x="402" y="1106"/>
                </a:lnTo>
                <a:lnTo>
                  <a:pt x="410" y="1095"/>
                </a:lnTo>
                <a:lnTo>
                  <a:pt x="418" y="1086"/>
                </a:lnTo>
                <a:lnTo>
                  <a:pt x="428" y="1077"/>
                </a:lnTo>
                <a:lnTo>
                  <a:pt x="438" y="1069"/>
                </a:lnTo>
                <a:lnTo>
                  <a:pt x="449" y="1061"/>
                </a:lnTo>
                <a:lnTo>
                  <a:pt x="461" y="1054"/>
                </a:lnTo>
                <a:lnTo>
                  <a:pt x="474" y="1048"/>
                </a:lnTo>
                <a:lnTo>
                  <a:pt x="487" y="1043"/>
                </a:lnTo>
                <a:lnTo>
                  <a:pt x="501" y="1038"/>
                </a:lnTo>
                <a:lnTo>
                  <a:pt x="516" y="1033"/>
                </a:lnTo>
                <a:lnTo>
                  <a:pt x="532" y="1030"/>
                </a:lnTo>
                <a:lnTo>
                  <a:pt x="549" y="1027"/>
                </a:lnTo>
                <a:lnTo>
                  <a:pt x="557" y="1026"/>
                </a:lnTo>
                <a:lnTo>
                  <a:pt x="566" y="1025"/>
                </a:lnTo>
                <a:lnTo>
                  <a:pt x="584" y="1023"/>
                </a:lnTo>
                <a:lnTo>
                  <a:pt x="603" y="1022"/>
                </a:lnTo>
                <a:lnTo>
                  <a:pt x="623" y="1022"/>
                </a:lnTo>
                <a:lnTo>
                  <a:pt x="647" y="1022"/>
                </a:lnTo>
                <a:lnTo>
                  <a:pt x="672" y="1023"/>
                </a:lnTo>
                <a:lnTo>
                  <a:pt x="697" y="1026"/>
                </a:lnTo>
                <a:lnTo>
                  <a:pt x="724" y="1029"/>
                </a:lnTo>
                <a:lnTo>
                  <a:pt x="751" y="1033"/>
                </a:lnTo>
                <a:lnTo>
                  <a:pt x="780" y="1038"/>
                </a:lnTo>
                <a:lnTo>
                  <a:pt x="809" y="1044"/>
                </a:lnTo>
                <a:lnTo>
                  <a:pt x="839" y="1051"/>
                </a:lnTo>
                <a:lnTo>
                  <a:pt x="835" y="1170"/>
                </a:lnTo>
                <a:lnTo>
                  <a:pt x="808" y="1166"/>
                </a:lnTo>
                <a:lnTo>
                  <a:pt x="783" y="1163"/>
                </a:lnTo>
                <a:lnTo>
                  <a:pt x="759" y="1160"/>
                </a:lnTo>
                <a:lnTo>
                  <a:pt x="736" y="1158"/>
                </a:lnTo>
                <a:lnTo>
                  <a:pt x="694" y="1155"/>
                </a:lnTo>
                <a:lnTo>
                  <a:pt x="675" y="1154"/>
                </a:lnTo>
                <a:lnTo>
                  <a:pt x="656" y="1154"/>
                </a:lnTo>
                <a:lnTo>
                  <a:pt x="639" y="1154"/>
                </a:lnTo>
                <a:lnTo>
                  <a:pt x="623" y="1155"/>
                </a:lnTo>
                <a:lnTo>
                  <a:pt x="609" y="1156"/>
                </a:lnTo>
                <a:lnTo>
                  <a:pt x="595" y="1159"/>
                </a:lnTo>
                <a:lnTo>
                  <a:pt x="583" y="1161"/>
                </a:lnTo>
                <a:lnTo>
                  <a:pt x="573" y="1164"/>
                </a:lnTo>
                <a:lnTo>
                  <a:pt x="563" y="1168"/>
                </a:lnTo>
                <a:lnTo>
                  <a:pt x="559" y="1170"/>
                </a:lnTo>
                <a:lnTo>
                  <a:pt x="555" y="1173"/>
                </a:lnTo>
                <a:lnTo>
                  <a:pt x="551" y="1175"/>
                </a:lnTo>
                <a:lnTo>
                  <a:pt x="548" y="1178"/>
                </a:lnTo>
                <a:lnTo>
                  <a:pt x="544" y="1181"/>
                </a:lnTo>
                <a:lnTo>
                  <a:pt x="541" y="1184"/>
                </a:lnTo>
                <a:lnTo>
                  <a:pt x="538" y="1188"/>
                </a:lnTo>
                <a:lnTo>
                  <a:pt x="534" y="1192"/>
                </a:lnTo>
                <a:lnTo>
                  <a:pt x="529" y="1200"/>
                </a:lnTo>
                <a:lnTo>
                  <a:pt x="523" y="1210"/>
                </a:lnTo>
                <a:lnTo>
                  <a:pt x="518" y="1220"/>
                </a:lnTo>
                <a:lnTo>
                  <a:pt x="514" y="1232"/>
                </a:lnTo>
                <a:lnTo>
                  <a:pt x="510" y="1245"/>
                </a:lnTo>
                <a:lnTo>
                  <a:pt x="507" y="1259"/>
                </a:lnTo>
                <a:lnTo>
                  <a:pt x="504" y="1276"/>
                </a:lnTo>
                <a:lnTo>
                  <a:pt x="501" y="1295"/>
                </a:lnTo>
                <a:lnTo>
                  <a:pt x="499" y="1317"/>
                </a:lnTo>
                <a:lnTo>
                  <a:pt x="498" y="1328"/>
                </a:lnTo>
                <a:lnTo>
                  <a:pt x="497" y="1340"/>
                </a:lnTo>
                <a:lnTo>
                  <a:pt x="496" y="1367"/>
                </a:lnTo>
                <a:lnTo>
                  <a:pt x="496" y="1395"/>
                </a:lnTo>
                <a:lnTo>
                  <a:pt x="495" y="1426"/>
                </a:lnTo>
                <a:lnTo>
                  <a:pt x="496" y="1457"/>
                </a:lnTo>
                <a:lnTo>
                  <a:pt x="496" y="1471"/>
                </a:lnTo>
                <a:lnTo>
                  <a:pt x="497" y="1485"/>
                </a:lnTo>
                <a:lnTo>
                  <a:pt x="498" y="1498"/>
                </a:lnTo>
                <a:lnTo>
                  <a:pt x="500" y="1511"/>
                </a:lnTo>
                <a:lnTo>
                  <a:pt x="503" y="1534"/>
                </a:lnTo>
                <a:lnTo>
                  <a:pt x="507" y="1555"/>
                </a:lnTo>
                <a:lnTo>
                  <a:pt x="512" y="1573"/>
                </a:lnTo>
                <a:lnTo>
                  <a:pt x="515" y="1582"/>
                </a:lnTo>
                <a:lnTo>
                  <a:pt x="518" y="1589"/>
                </a:lnTo>
                <a:lnTo>
                  <a:pt x="522" y="1596"/>
                </a:lnTo>
                <a:lnTo>
                  <a:pt x="525" y="1603"/>
                </a:lnTo>
                <a:lnTo>
                  <a:pt x="529" y="1609"/>
                </a:lnTo>
                <a:lnTo>
                  <a:pt x="534" y="1615"/>
                </a:lnTo>
                <a:lnTo>
                  <a:pt x="538" y="1620"/>
                </a:lnTo>
                <a:lnTo>
                  <a:pt x="544" y="1625"/>
                </a:lnTo>
                <a:lnTo>
                  <a:pt x="550" y="1629"/>
                </a:lnTo>
                <a:lnTo>
                  <a:pt x="556" y="1633"/>
                </a:lnTo>
                <a:lnTo>
                  <a:pt x="563" y="1637"/>
                </a:lnTo>
                <a:lnTo>
                  <a:pt x="570" y="1640"/>
                </a:lnTo>
                <a:lnTo>
                  <a:pt x="586" y="1645"/>
                </a:lnTo>
                <a:lnTo>
                  <a:pt x="594" y="1647"/>
                </a:lnTo>
                <a:lnTo>
                  <a:pt x="603" y="1649"/>
                </a:lnTo>
                <a:lnTo>
                  <a:pt x="613" y="1651"/>
                </a:lnTo>
                <a:lnTo>
                  <a:pt x="623" y="1651"/>
                </a:lnTo>
                <a:lnTo>
                  <a:pt x="633" y="1652"/>
                </a:lnTo>
                <a:lnTo>
                  <a:pt x="644" y="1652"/>
                </a:lnTo>
                <a:lnTo>
                  <a:pt x="667" y="1652"/>
                </a:lnTo>
                <a:lnTo>
                  <a:pt x="690" y="1651"/>
                </a:lnTo>
                <a:lnTo>
                  <a:pt x="713" y="1650"/>
                </a:lnTo>
                <a:lnTo>
                  <a:pt x="737" y="1648"/>
                </a:lnTo>
                <a:lnTo>
                  <a:pt x="761" y="1646"/>
                </a:lnTo>
                <a:lnTo>
                  <a:pt x="785" y="1644"/>
                </a:lnTo>
                <a:lnTo>
                  <a:pt x="810" y="1641"/>
                </a:lnTo>
                <a:lnTo>
                  <a:pt x="835" y="1637"/>
                </a:lnTo>
                <a:lnTo>
                  <a:pt x="838" y="1760"/>
                </a:lnTo>
                <a:close/>
                <a:moveTo>
                  <a:pt x="2133" y="1771"/>
                </a:moveTo>
                <a:lnTo>
                  <a:pt x="2133" y="1035"/>
                </a:lnTo>
                <a:lnTo>
                  <a:pt x="2610" y="1035"/>
                </a:lnTo>
                <a:lnTo>
                  <a:pt x="2610" y="1165"/>
                </a:lnTo>
                <a:lnTo>
                  <a:pt x="2283" y="1165"/>
                </a:lnTo>
                <a:lnTo>
                  <a:pt x="2283" y="1337"/>
                </a:lnTo>
                <a:lnTo>
                  <a:pt x="2545" y="1337"/>
                </a:lnTo>
                <a:lnTo>
                  <a:pt x="2545" y="1465"/>
                </a:lnTo>
                <a:lnTo>
                  <a:pt x="2283" y="1465"/>
                </a:lnTo>
                <a:lnTo>
                  <a:pt x="2283" y="1641"/>
                </a:lnTo>
                <a:lnTo>
                  <a:pt x="2610" y="1641"/>
                </a:lnTo>
                <a:lnTo>
                  <a:pt x="2610" y="1771"/>
                </a:lnTo>
                <a:lnTo>
                  <a:pt x="2133" y="1771"/>
                </a:lnTo>
                <a:close/>
                <a:moveTo>
                  <a:pt x="2667" y="0"/>
                </a:moveTo>
                <a:lnTo>
                  <a:pt x="2564" y="0"/>
                </a:lnTo>
                <a:lnTo>
                  <a:pt x="2024" y="0"/>
                </a:lnTo>
                <a:lnTo>
                  <a:pt x="1486" y="0"/>
                </a:lnTo>
                <a:lnTo>
                  <a:pt x="948" y="0"/>
                </a:lnTo>
                <a:lnTo>
                  <a:pt x="410" y="0"/>
                </a:lnTo>
                <a:lnTo>
                  <a:pt x="0" y="409"/>
                </a:lnTo>
                <a:lnTo>
                  <a:pt x="0" y="946"/>
                </a:lnTo>
                <a:lnTo>
                  <a:pt x="0" y="1482"/>
                </a:lnTo>
                <a:lnTo>
                  <a:pt x="0" y="2018"/>
                </a:lnTo>
                <a:lnTo>
                  <a:pt x="0" y="2555"/>
                </a:lnTo>
                <a:lnTo>
                  <a:pt x="0" y="2667"/>
                </a:lnTo>
                <a:lnTo>
                  <a:pt x="0" y="2950"/>
                </a:lnTo>
                <a:lnTo>
                  <a:pt x="284" y="2950"/>
                </a:lnTo>
                <a:lnTo>
                  <a:pt x="387" y="2950"/>
                </a:lnTo>
                <a:lnTo>
                  <a:pt x="925" y="2950"/>
                </a:lnTo>
                <a:lnTo>
                  <a:pt x="1464" y="2950"/>
                </a:lnTo>
                <a:lnTo>
                  <a:pt x="2002" y="2950"/>
                </a:lnTo>
                <a:lnTo>
                  <a:pt x="2542" y="2950"/>
                </a:lnTo>
                <a:lnTo>
                  <a:pt x="2950" y="2541"/>
                </a:lnTo>
                <a:lnTo>
                  <a:pt x="2950" y="2004"/>
                </a:lnTo>
                <a:lnTo>
                  <a:pt x="2950" y="1468"/>
                </a:lnTo>
                <a:lnTo>
                  <a:pt x="2950" y="932"/>
                </a:lnTo>
                <a:lnTo>
                  <a:pt x="2950" y="395"/>
                </a:lnTo>
                <a:lnTo>
                  <a:pt x="2950" y="283"/>
                </a:lnTo>
                <a:lnTo>
                  <a:pt x="2950" y="0"/>
                </a:lnTo>
                <a:lnTo>
                  <a:pt x="2667" y="0"/>
                </a:lnTo>
                <a:close/>
              </a:path>
            </a:pathLst>
          </a:custGeom>
          <a:solidFill>
            <a:srgbClr val="84889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983431" y="2852920"/>
            <a:ext cx="6049193" cy="331293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4"/>
                </a:solidFill>
              </a:defRPr>
            </a:lvl1pPr>
            <a:lvl2pPr marL="0" indent="0">
              <a:buFontTx/>
              <a:buNone/>
              <a:defRPr sz="1400"/>
            </a:lvl2pPr>
            <a:lvl3pPr marL="182563" indent="-182563"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550863" y="2708900"/>
            <a:ext cx="288000" cy="418108"/>
          </a:xfrm>
          <a:custGeom>
            <a:avLst/>
            <a:gdLst>
              <a:gd name="T0" fmla="*/ 749 w 1139"/>
              <a:gd name="T1" fmla="*/ 872 h 1654"/>
              <a:gd name="T2" fmla="*/ 0 w 1139"/>
              <a:gd name="T3" fmla="*/ 872 h 1654"/>
              <a:gd name="T4" fmla="*/ 0 w 1139"/>
              <a:gd name="T5" fmla="*/ 192 h 1654"/>
              <a:gd name="T6" fmla="*/ 191 w 1139"/>
              <a:gd name="T7" fmla="*/ 0 h 1654"/>
              <a:gd name="T8" fmla="*/ 1139 w 1139"/>
              <a:gd name="T9" fmla="*/ 0 h 1654"/>
              <a:gd name="T10" fmla="*/ 1139 w 1139"/>
              <a:gd name="T11" fmla="*/ 638 h 1654"/>
              <a:gd name="T12" fmla="*/ 1139 w 1139"/>
              <a:gd name="T13" fmla="*/ 681 h 1654"/>
              <a:gd name="T14" fmla="*/ 1139 w 1139"/>
              <a:gd name="T15" fmla="*/ 1463 h 1654"/>
              <a:gd name="T16" fmla="*/ 947 w 1139"/>
              <a:gd name="T17" fmla="*/ 1654 h 1654"/>
              <a:gd name="T18" fmla="*/ 749 w 1139"/>
              <a:gd name="T19" fmla="*/ 1654 h 1654"/>
              <a:gd name="T20" fmla="*/ 749 w 1139"/>
              <a:gd name="T21" fmla="*/ 872 h 16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39" h="1654">
                <a:moveTo>
                  <a:pt x="749" y="872"/>
                </a:moveTo>
                <a:lnTo>
                  <a:pt x="0" y="872"/>
                </a:lnTo>
                <a:lnTo>
                  <a:pt x="0" y="192"/>
                </a:lnTo>
                <a:lnTo>
                  <a:pt x="191" y="0"/>
                </a:lnTo>
                <a:lnTo>
                  <a:pt x="1139" y="0"/>
                </a:lnTo>
                <a:lnTo>
                  <a:pt x="1139" y="638"/>
                </a:lnTo>
                <a:lnTo>
                  <a:pt x="1139" y="681"/>
                </a:lnTo>
                <a:lnTo>
                  <a:pt x="1139" y="1463"/>
                </a:lnTo>
                <a:lnTo>
                  <a:pt x="947" y="1654"/>
                </a:lnTo>
                <a:lnTo>
                  <a:pt x="749" y="1654"/>
                </a:lnTo>
                <a:lnTo>
                  <a:pt x="749" y="8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550863" y="476673"/>
            <a:ext cx="10297665" cy="216024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12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018075245"/>
      </p:ext>
    </p:extLst>
  </p:cSld>
  <p:clrMapOvr>
    <a:masterClrMapping/>
  </p:clrMapOvr>
  <p:transition spd="med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/ Contac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743700" cy="6858000"/>
          </a:xfrm>
          <a:custGeom>
            <a:avLst/>
            <a:gdLst/>
            <a:ahLst/>
            <a:cxnLst/>
            <a:rect l="l" t="t" r="r" b="b"/>
            <a:pathLst>
              <a:path w="6743700" h="6858000">
                <a:moveTo>
                  <a:pt x="0" y="0"/>
                </a:moveTo>
                <a:lnTo>
                  <a:pt x="5448300" y="0"/>
                </a:lnTo>
                <a:lnTo>
                  <a:pt x="6743700" y="0"/>
                </a:lnTo>
                <a:lnTo>
                  <a:pt x="54483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1884B64-DCF6-4E99-B60E-8EB89106D7D6}" type="datetime3">
              <a:rPr lang="en-US" smtClean="0"/>
              <a:t>21 June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The Qt Company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550863" y="692671"/>
            <a:ext cx="4897438" cy="4176192"/>
          </a:xfrm>
        </p:spPr>
        <p:txBody>
          <a:bodyPr anchor="t" anchorCtr="0"/>
          <a:lstStyle>
            <a:lvl1pPr algn="l">
              <a:defRPr sz="48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Thank you text.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013176"/>
            <a:ext cx="4897437" cy="1152674"/>
          </a:xfrm>
        </p:spPr>
        <p:txBody>
          <a:bodyPr anchor="b" anchorCtr="0"/>
          <a:lstStyle>
            <a:lvl1pPr marL="0" indent="0">
              <a:buFontTx/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your contact details</a:t>
            </a:r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3EAF8CA-FC5C-4535-ACA8-5E96E125F5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15200" y="5623200"/>
            <a:ext cx="720000" cy="529065"/>
            <a:chOff x="11151163" y="6165850"/>
            <a:chExt cx="489975" cy="360040"/>
          </a:xfrm>
        </p:grpSpPr>
        <p:sp>
          <p:nvSpPr>
            <p:cNvPr id="19" name="Snip Diagonal Corner Rectangle 26">
              <a:extLst>
                <a:ext uri="{FF2B5EF4-FFF2-40B4-BE49-F238E27FC236}">
                  <a16:creationId xmlns:a16="http://schemas.microsoft.com/office/drawing/2014/main" id="{6234985F-FD24-4FA4-84C6-A7D41C43E2BD}"/>
                </a:ext>
              </a:extLst>
            </p:cNvPr>
            <p:cNvSpPr/>
            <p:nvPr userDrawn="1"/>
          </p:nvSpPr>
          <p:spPr>
            <a:xfrm>
              <a:off x="11151538" y="6165850"/>
              <a:ext cx="489600" cy="360040"/>
            </a:xfrm>
            <a:prstGeom prst="snip2DiagRect">
              <a:avLst>
                <a:gd name="adj1" fmla="val 1960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B21502A9-5AE3-4B16-BCF8-29771F807EAE}"/>
                </a:ext>
              </a:extLst>
            </p:cNvPr>
            <p:cNvSpPr>
              <a:spLocks noChangeAspect="1" noEditPoints="1"/>
            </p:cNvSpPr>
            <p:nvPr userDrawn="1"/>
          </p:nvSpPr>
          <p:spPr bwMode="auto">
            <a:xfrm>
              <a:off x="11151163" y="6165850"/>
              <a:ext cx="489975" cy="360000"/>
            </a:xfrm>
            <a:custGeom>
              <a:avLst/>
              <a:gdLst>
                <a:gd name="T0" fmla="*/ 2431 w 3438"/>
                <a:gd name="T1" fmla="*/ 1652 h 2526"/>
                <a:gd name="T2" fmla="*/ 2460 w 3438"/>
                <a:gd name="T3" fmla="*/ 1720 h 2526"/>
                <a:gd name="T4" fmla="*/ 2533 w 3438"/>
                <a:gd name="T5" fmla="*/ 1741 h 2526"/>
                <a:gd name="T6" fmla="*/ 2577 w 3438"/>
                <a:gd name="T7" fmla="*/ 1947 h 2526"/>
                <a:gd name="T8" fmla="*/ 2406 w 3438"/>
                <a:gd name="T9" fmla="*/ 1943 h 2526"/>
                <a:gd name="T10" fmla="*/ 2298 w 3438"/>
                <a:gd name="T11" fmla="*/ 1903 h 2526"/>
                <a:gd name="T12" fmla="*/ 2226 w 3438"/>
                <a:gd name="T13" fmla="*/ 1815 h 2526"/>
                <a:gd name="T14" fmla="*/ 2192 w 3438"/>
                <a:gd name="T15" fmla="*/ 1655 h 2526"/>
                <a:gd name="T16" fmla="*/ 2188 w 3438"/>
                <a:gd name="T17" fmla="*/ 842 h 2526"/>
                <a:gd name="T18" fmla="*/ 1012 w 3438"/>
                <a:gd name="T19" fmla="*/ 1663 h 2526"/>
                <a:gd name="T20" fmla="*/ 1105 w 3438"/>
                <a:gd name="T21" fmla="*/ 1736 h 2526"/>
                <a:gd name="T22" fmla="*/ 1218 w 3438"/>
                <a:gd name="T23" fmla="*/ 1764 h 2526"/>
                <a:gd name="T24" fmla="*/ 1376 w 3438"/>
                <a:gd name="T25" fmla="*/ 1760 h 2526"/>
                <a:gd name="T26" fmla="*/ 1481 w 3438"/>
                <a:gd name="T27" fmla="*/ 1724 h 2526"/>
                <a:gd name="T28" fmla="*/ 1553 w 3438"/>
                <a:gd name="T29" fmla="*/ 1657 h 2526"/>
                <a:gd name="T30" fmla="*/ 1603 w 3438"/>
                <a:gd name="T31" fmla="*/ 1536 h 2526"/>
                <a:gd name="T32" fmla="*/ 1633 w 3438"/>
                <a:gd name="T33" fmla="*/ 1326 h 2526"/>
                <a:gd name="T34" fmla="*/ 1628 w 3438"/>
                <a:gd name="T35" fmla="*/ 1050 h 2526"/>
                <a:gd name="T36" fmla="*/ 1585 w 3438"/>
                <a:gd name="T37" fmla="*/ 844 h 2526"/>
                <a:gd name="T38" fmla="*/ 1514 w 3438"/>
                <a:gd name="T39" fmla="*/ 729 h 2526"/>
                <a:gd name="T40" fmla="*/ 1425 w 3438"/>
                <a:gd name="T41" fmla="*/ 675 h 2526"/>
                <a:gd name="T42" fmla="*/ 1280 w 3438"/>
                <a:gd name="T43" fmla="*/ 653 h 2526"/>
                <a:gd name="T44" fmla="*/ 1154 w 3438"/>
                <a:gd name="T45" fmla="*/ 669 h 2526"/>
                <a:gd name="T46" fmla="*/ 1046 w 3438"/>
                <a:gd name="T47" fmla="*/ 729 h 2526"/>
                <a:gd name="T48" fmla="*/ 985 w 3438"/>
                <a:gd name="T49" fmla="*/ 815 h 2526"/>
                <a:gd name="T50" fmla="*/ 938 w 3438"/>
                <a:gd name="T51" fmla="*/ 990 h 2526"/>
                <a:gd name="T52" fmla="*/ 923 w 3438"/>
                <a:gd name="T53" fmla="*/ 1254 h 2526"/>
                <a:gd name="T54" fmla="*/ 947 w 3438"/>
                <a:gd name="T55" fmla="*/ 1497 h 2526"/>
                <a:gd name="T56" fmla="*/ 998 w 3438"/>
                <a:gd name="T57" fmla="*/ 1641 h 2526"/>
                <a:gd name="T58" fmla="*/ 1142 w 3438"/>
                <a:gd name="T59" fmla="*/ 1970 h 2526"/>
                <a:gd name="T60" fmla="*/ 992 w 3438"/>
                <a:gd name="T61" fmla="*/ 1933 h 2526"/>
                <a:gd name="T62" fmla="*/ 864 w 3438"/>
                <a:gd name="T63" fmla="*/ 1857 h 2526"/>
                <a:gd name="T64" fmla="*/ 798 w 3438"/>
                <a:gd name="T65" fmla="*/ 1784 h 2526"/>
                <a:gd name="T66" fmla="*/ 731 w 3438"/>
                <a:gd name="T67" fmla="*/ 1645 h 2526"/>
                <a:gd name="T68" fmla="*/ 681 w 3438"/>
                <a:gd name="T69" fmla="*/ 1402 h 2526"/>
                <a:gd name="T70" fmla="*/ 674 w 3438"/>
                <a:gd name="T71" fmla="*/ 1124 h 2526"/>
                <a:gd name="T72" fmla="*/ 716 w 3438"/>
                <a:gd name="T73" fmla="*/ 839 h 2526"/>
                <a:gd name="T74" fmla="*/ 777 w 3438"/>
                <a:gd name="T75" fmla="*/ 684 h 2526"/>
                <a:gd name="T76" fmla="*/ 856 w 3438"/>
                <a:gd name="T77" fmla="*/ 579 h 2526"/>
                <a:gd name="T78" fmla="*/ 966 w 3438"/>
                <a:gd name="T79" fmla="*/ 502 h 2526"/>
                <a:gd name="T80" fmla="*/ 1125 w 3438"/>
                <a:gd name="T81" fmla="*/ 454 h 2526"/>
                <a:gd name="T82" fmla="*/ 1301 w 3438"/>
                <a:gd name="T83" fmla="*/ 443 h 2526"/>
                <a:gd name="T84" fmla="*/ 1471 w 3438"/>
                <a:gd name="T85" fmla="*/ 461 h 2526"/>
                <a:gd name="T86" fmla="*/ 1634 w 3438"/>
                <a:gd name="T87" fmla="*/ 524 h 2526"/>
                <a:gd name="T88" fmla="*/ 1723 w 3438"/>
                <a:gd name="T89" fmla="*/ 599 h 2526"/>
                <a:gd name="T90" fmla="*/ 1809 w 3438"/>
                <a:gd name="T91" fmla="*/ 740 h 2526"/>
                <a:gd name="T92" fmla="*/ 1867 w 3438"/>
                <a:gd name="T93" fmla="*/ 951 h 2526"/>
                <a:gd name="T94" fmla="*/ 1885 w 3438"/>
                <a:gd name="T95" fmla="*/ 1250 h 2526"/>
                <a:gd name="T96" fmla="*/ 1871 w 3438"/>
                <a:gd name="T97" fmla="*/ 1454 h 2526"/>
                <a:gd name="T98" fmla="*/ 1830 w 3438"/>
                <a:gd name="T99" fmla="*/ 1639 h 2526"/>
                <a:gd name="T100" fmla="*/ 1768 w 3438"/>
                <a:gd name="T101" fmla="*/ 1765 h 2526"/>
                <a:gd name="T102" fmla="*/ 1663 w 3438"/>
                <a:gd name="T103" fmla="*/ 1874 h 2526"/>
                <a:gd name="T104" fmla="*/ 1375 w 3438"/>
                <a:gd name="T105" fmla="*/ 1973 h 2526"/>
                <a:gd name="T106" fmla="*/ 2359 w 3438"/>
                <a:gd name="T107" fmla="*/ 0 h 2526"/>
                <a:gd name="T108" fmla="*/ 0 w 3438"/>
                <a:gd name="T109" fmla="*/ 2526 h 2526"/>
                <a:gd name="T110" fmla="*/ 3438 w 3438"/>
                <a:gd name="T111" fmla="*/ 1255 h 2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38" h="2526">
                  <a:moveTo>
                    <a:pt x="2724" y="1043"/>
                  </a:moveTo>
                  <a:lnTo>
                    <a:pt x="2423" y="1043"/>
                  </a:lnTo>
                  <a:lnTo>
                    <a:pt x="2423" y="1521"/>
                  </a:lnTo>
                  <a:lnTo>
                    <a:pt x="2423" y="1553"/>
                  </a:lnTo>
                  <a:lnTo>
                    <a:pt x="2424" y="1582"/>
                  </a:lnTo>
                  <a:lnTo>
                    <a:pt x="2425" y="1608"/>
                  </a:lnTo>
                  <a:lnTo>
                    <a:pt x="2428" y="1632"/>
                  </a:lnTo>
                  <a:lnTo>
                    <a:pt x="2431" y="1652"/>
                  </a:lnTo>
                  <a:lnTo>
                    <a:pt x="2434" y="1670"/>
                  </a:lnTo>
                  <a:lnTo>
                    <a:pt x="2438" y="1684"/>
                  </a:lnTo>
                  <a:lnTo>
                    <a:pt x="2442" y="1697"/>
                  </a:lnTo>
                  <a:lnTo>
                    <a:pt x="2446" y="1702"/>
                  </a:lnTo>
                  <a:lnTo>
                    <a:pt x="2449" y="1707"/>
                  </a:lnTo>
                  <a:lnTo>
                    <a:pt x="2452" y="1711"/>
                  </a:lnTo>
                  <a:lnTo>
                    <a:pt x="2456" y="1716"/>
                  </a:lnTo>
                  <a:lnTo>
                    <a:pt x="2460" y="1720"/>
                  </a:lnTo>
                  <a:lnTo>
                    <a:pt x="2466" y="1724"/>
                  </a:lnTo>
                  <a:lnTo>
                    <a:pt x="2477" y="1729"/>
                  </a:lnTo>
                  <a:lnTo>
                    <a:pt x="2491" y="1735"/>
                  </a:lnTo>
                  <a:lnTo>
                    <a:pt x="2499" y="1736"/>
                  </a:lnTo>
                  <a:lnTo>
                    <a:pt x="2506" y="1738"/>
                  </a:lnTo>
                  <a:lnTo>
                    <a:pt x="2514" y="1739"/>
                  </a:lnTo>
                  <a:lnTo>
                    <a:pt x="2523" y="1739"/>
                  </a:lnTo>
                  <a:lnTo>
                    <a:pt x="2533" y="1741"/>
                  </a:lnTo>
                  <a:lnTo>
                    <a:pt x="2542" y="1741"/>
                  </a:lnTo>
                  <a:lnTo>
                    <a:pt x="2722" y="1734"/>
                  </a:lnTo>
                  <a:lnTo>
                    <a:pt x="2732" y="1923"/>
                  </a:lnTo>
                  <a:lnTo>
                    <a:pt x="2697" y="1929"/>
                  </a:lnTo>
                  <a:lnTo>
                    <a:pt x="2664" y="1935"/>
                  </a:lnTo>
                  <a:lnTo>
                    <a:pt x="2633" y="1941"/>
                  </a:lnTo>
                  <a:lnTo>
                    <a:pt x="2603" y="1944"/>
                  </a:lnTo>
                  <a:lnTo>
                    <a:pt x="2577" y="1947"/>
                  </a:lnTo>
                  <a:lnTo>
                    <a:pt x="2553" y="1950"/>
                  </a:lnTo>
                  <a:lnTo>
                    <a:pt x="2530" y="1951"/>
                  </a:lnTo>
                  <a:lnTo>
                    <a:pt x="2510" y="1952"/>
                  </a:lnTo>
                  <a:lnTo>
                    <a:pt x="2487" y="1951"/>
                  </a:lnTo>
                  <a:lnTo>
                    <a:pt x="2466" y="1950"/>
                  </a:lnTo>
                  <a:lnTo>
                    <a:pt x="2445" y="1948"/>
                  </a:lnTo>
                  <a:lnTo>
                    <a:pt x="2425" y="1946"/>
                  </a:lnTo>
                  <a:lnTo>
                    <a:pt x="2406" y="1943"/>
                  </a:lnTo>
                  <a:lnTo>
                    <a:pt x="2388" y="1939"/>
                  </a:lnTo>
                  <a:lnTo>
                    <a:pt x="2370" y="1935"/>
                  </a:lnTo>
                  <a:lnTo>
                    <a:pt x="2362" y="1933"/>
                  </a:lnTo>
                  <a:lnTo>
                    <a:pt x="2354" y="1930"/>
                  </a:lnTo>
                  <a:lnTo>
                    <a:pt x="2339" y="1925"/>
                  </a:lnTo>
                  <a:lnTo>
                    <a:pt x="2324" y="1918"/>
                  </a:lnTo>
                  <a:lnTo>
                    <a:pt x="2311" y="1911"/>
                  </a:lnTo>
                  <a:lnTo>
                    <a:pt x="2298" y="1903"/>
                  </a:lnTo>
                  <a:lnTo>
                    <a:pt x="2286" y="1896"/>
                  </a:lnTo>
                  <a:lnTo>
                    <a:pt x="2276" y="1887"/>
                  </a:lnTo>
                  <a:lnTo>
                    <a:pt x="2265" y="1877"/>
                  </a:lnTo>
                  <a:lnTo>
                    <a:pt x="2256" y="1866"/>
                  </a:lnTo>
                  <a:lnTo>
                    <a:pt x="2249" y="1855"/>
                  </a:lnTo>
                  <a:lnTo>
                    <a:pt x="2241" y="1843"/>
                  </a:lnTo>
                  <a:lnTo>
                    <a:pt x="2233" y="1829"/>
                  </a:lnTo>
                  <a:lnTo>
                    <a:pt x="2226" y="1815"/>
                  </a:lnTo>
                  <a:lnTo>
                    <a:pt x="2220" y="1799"/>
                  </a:lnTo>
                  <a:lnTo>
                    <a:pt x="2215" y="1782"/>
                  </a:lnTo>
                  <a:lnTo>
                    <a:pt x="2209" y="1764"/>
                  </a:lnTo>
                  <a:lnTo>
                    <a:pt x="2205" y="1744"/>
                  </a:lnTo>
                  <a:lnTo>
                    <a:pt x="2201" y="1724"/>
                  </a:lnTo>
                  <a:lnTo>
                    <a:pt x="2198" y="1702"/>
                  </a:lnTo>
                  <a:lnTo>
                    <a:pt x="2195" y="1679"/>
                  </a:lnTo>
                  <a:lnTo>
                    <a:pt x="2192" y="1655"/>
                  </a:lnTo>
                  <a:lnTo>
                    <a:pt x="2190" y="1630"/>
                  </a:lnTo>
                  <a:lnTo>
                    <a:pt x="2189" y="1603"/>
                  </a:lnTo>
                  <a:lnTo>
                    <a:pt x="2188" y="1575"/>
                  </a:lnTo>
                  <a:lnTo>
                    <a:pt x="2188" y="1547"/>
                  </a:lnTo>
                  <a:lnTo>
                    <a:pt x="2188" y="1043"/>
                  </a:lnTo>
                  <a:lnTo>
                    <a:pt x="2021" y="1043"/>
                  </a:lnTo>
                  <a:lnTo>
                    <a:pt x="2021" y="842"/>
                  </a:lnTo>
                  <a:lnTo>
                    <a:pt x="2188" y="842"/>
                  </a:lnTo>
                  <a:lnTo>
                    <a:pt x="2188" y="526"/>
                  </a:lnTo>
                  <a:lnTo>
                    <a:pt x="2423" y="526"/>
                  </a:lnTo>
                  <a:lnTo>
                    <a:pt x="2423" y="842"/>
                  </a:lnTo>
                  <a:lnTo>
                    <a:pt x="2724" y="842"/>
                  </a:lnTo>
                  <a:lnTo>
                    <a:pt x="2724" y="1043"/>
                  </a:lnTo>
                  <a:close/>
                  <a:moveTo>
                    <a:pt x="998" y="1641"/>
                  </a:moveTo>
                  <a:lnTo>
                    <a:pt x="1007" y="1656"/>
                  </a:lnTo>
                  <a:lnTo>
                    <a:pt x="1012" y="1663"/>
                  </a:lnTo>
                  <a:lnTo>
                    <a:pt x="1018" y="1670"/>
                  </a:lnTo>
                  <a:lnTo>
                    <a:pt x="1029" y="1683"/>
                  </a:lnTo>
                  <a:lnTo>
                    <a:pt x="1043" y="1696"/>
                  </a:lnTo>
                  <a:lnTo>
                    <a:pt x="1056" y="1707"/>
                  </a:lnTo>
                  <a:lnTo>
                    <a:pt x="1072" y="1718"/>
                  </a:lnTo>
                  <a:lnTo>
                    <a:pt x="1088" y="1727"/>
                  </a:lnTo>
                  <a:lnTo>
                    <a:pt x="1097" y="1732"/>
                  </a:lnTo>
                  <a:lnTo>
                    <a:pt x="1105" y="1736"/>
                  </a:lnTo>
                  <a:lnTo>
                    <a:pt x="1123" y="1743"/>
                  </a:lnTo>
                  <a:lnTo>
                    <a:pt x="1143" y="1750"/>
                  </a:lnTo>
                  <a:lnTo>
                    <a:pt x="1153" y="1753"/>
                  </a:lnTo>
                  <a:lnTo>
                    <a:pt x="1163" y="1755"/>
                  </a:lnTo>
                  <a:lnTo>
                    <a:pt x="1185" y="1760"/>
                  </a:lnTo>
                  <a:lnTo>
                    <a:pt x="1195" y="1762"/>
                  </a:lnTo>
                  <a:lnTo>
                    <a:pt x="1207" y="1763"/>
                  </a:lnTo>
                  <a:lnTo>
                    <a:pt x="1218" y="1764"/>
                  </a:lnTo>
                  <a:lnTo>
                    <a:pt x="1230" y="1765"/>
                  </a:lnTo>
                  <a:lnTo>
                    <a:pt x="1254" y="1768"/>
                  </a:lnTo>
                  <a:lnTo>
                    <a:pt x="1280" y="1768"/>
                  </a:lnTo>
                  <a:lnTo>
                    <a:pt x="1306" y="1768"/>
                  </a:lnTo>
                  <a:lnTo>
                    <a:pt x="1330" y="1765"/>
                  </a:lnTo>
                  <a:lnTo>
                    <a:pt x="1342" y="1764"/>
                  </a:lnTo>
                  <a:lnTo>
                    <a:pt x="1353" y="1763"/>
                  </a:lnTo>
                  <a:lnTo>
                    <a:pt x="1376" y="1760"/>
                  </a:lnTo>
                  <a:lnTo>
                    <a:pt x="1397" y="1755"/>
                  </a:lnTo>
                  <a:lnTo>
                    <a:pt x="1418" y="1750"/>
                  </a:lnTo>
                  <a:lnTo>
                    <a:pt x="1428" y="1747"/>
                  </a:lnTo>
                  <a:lnTo>
                    <a:pt x="1437" y="1744"/>
                  </a:lnTo>
                  <a:lnTo>
                    <a:pt x="1455" y="1736"/>
                  </a:lnTo>
                  <a:lnTo>
                    <a:pt x="1464" y="1733"/>
                  </a:lnTo>
                  <a:lnTo>
                    <a:pt x="1473" y="1728"/>
                  </a:lnTo>
                  <a:lnTo>
                    <a:pt x="1481" y="1724"/>
                  </a:lnTo>
                  <a:lnTo>
                    <a:pt x="1489" y="1719"/>
                  </a:lnTo>
                  <a:lnTo>
                    <a:pt x="1503" y="1708"/>
                  </a:lnTo>
                  <a:lnTo>
                    <a:pt x="1510" y="1703"/>
                  </a:lnTo>
                  <a:lnTo>
                    <a:pt x="1517" y="1697"/>
                  </a:lnTo>
                  <a:lnTo>
                    <a:pt x="1530" y="1685"/>
                  </a:lnTo>
                  <a:lnTo>
                    <a:pt x="1536" y="1679"/>
                  </a:lnTo>
                  <a:lnTo>
                    <a:pt x="1541" y="1672"/>
                  </a:lnTo>
                  <a:lnTo>
                    <a:pt x="1553" y="1657"/>
                  </a:lnTo>
                  <a:lnTo>
                    <a:pt x="1562" y="1643"/>
                  </a:lnTo>
                  <a:lnTo>
                    <a:pt x="1571" y="1626"/>
                  </a:lnTo>
                  <a:lnTo>
                    <a:pt x="1579" y="1609"/>
                  </a:lnTo>
                  <a:lnTo>
                    <a:pt x="1583" y="1599"/>
                  </a:lnTo>
                  <a:lnTo>
                    <a:pt x="1587" y="1590"/>
                  </a:lnTo>
                  <a:lnTo>
                    <a:pt x="1594" y="1570"/>
                  </a:lnTo>
                  <a:lnTo>
                    <a:pt x="1600" y="1547"/>
                  </a:lnTo>
                  <a:lnTo>
                    <a:pt x="1603" y="1536"/>
                  </a:lnTo>
                  <a:lnTo>
                    <a:pt x="1607" y="1525"/>
                  </a:lnTo>
                  <a:lnTo>
                    <a:pt x="1612" y="1500"/>
                  </a:lnTo>
                  <a:lnTo>
                    <a:pt x="1617" y="1474"/>
                  </a:lnTo>
                  <a:lnTo>
                    <a:pt x="1621" y="1447"/>
                  </a:lnTo>
                  <a:lnTo>
                    <a:pt x="1625" y="1419"/>
                  </a:lnTo>
                  <a:lnTo>
                    <a:pt x="1628" y="1389"/>
                  </a:lnTo>
                  <a:lnTo>
                    <a:pt x="1630" y="1359"/>
                  </a:lnTo>
                  <a:lnTo>
                    <a:pt x="1633" y="1326"/>
                  </a:lnTo>
                  <a:lnTo>
                    <a:pt x="1634" y="1292"/>
                  </a:lnTo>
                  <a:lnTo>
                    <a:pt x="1635" y="1256"/>
                  </a:lnTo>
                  <a:lnTo>
                    <a:pt x="1635" y="1220"/>
                  </a:lnTo>
                  <a:lnTo>
                    <a:pt x="1635" y="1183"/>
                  </a:lnTo>
                  <a:lnTo>
                    <a:pt x="1634" y="1148"/>
                  </a:lnTo>
                  <a:lnTo>
                    <a:pt x="1633" y="1115"/>
                  </a:lnTo>
                  <a:lnTo>
                    <a:pt x="1630" y="1081"/>
                  </a:lnTo>
                  <a:lnTo>
                    <a:pt x="1628" y="1050"/>
                  </a:lnTo>
                  <a:lnTo>
                    <a:pt x="1625" y="1020"/>
                  </a:lnTo>
                  <a:lnTo>
                    <a:pt x="1620" y="991"/>
                  </a:lnTo>
                  <a:lnTo>
                    <a:pt x="1616" y="963"/>
                  </a:lnTo>
                  <a:lnTo>
                    <a:pt x="1611" y="937"/>
                  </a:lnTo>
                  <a:lnTo>
                    <a:pt x="1606" y="911"/>
                  </a:lnTo>
                  <a:lnTo>
                    <a:pt x="1600" y="888"/>
                  </a:lnTo>
                  <a:lnTo>
                    <a:pt x="1593" y="865"/>
                  </a:lnTo>
                  <a:lnTo>
                    <a:pt x="1585" y="844"/>
                  </a:lnTo>
                  <a:lnTo>
                    <a:pt x="1578" y="824"/>
                  </a:lnTo>
                  <a:lnTo>
                    <a:pt x="1568" y="806"/>
                  </a:lnTo>
                  <a:lnTo>
                    <a:pt x="1559" y="788"/>
                  </a:lnTo>
                  <a:lnTo>
                    <a:pt x="1550" y="772"/>
                  </a:lnTo>
                  <a:lnTo>
                    <a:pt x="1545" y="764"/>
                  </a:lnTo>
                  <a:lnTo>
                    <a:pt x="1539" y="756"/>
                  </a:lnTo>
                  <a:lnTo>
                    <a:pt x="1527" y="742"/>
                  </a:lnTo>
                  <a:lnTo>
                    <a:pt x="1514" y="729"/>
                  </a:lnTo>
                  <a:lnTo>
                    <a:pt x="1508" y="723"/>
                  </a:lnTo>
                  <a:lnTo>
                    <a:pt x="1500" y="717"/>
                  </a:lnTo>
                  <a:lnTo>
                    <a:pt x="1493" y="711"/>
                  </a:lnTo>
                  <a:lnTo>
                    <a:pt x="1485" y="706"/>
                  </a:lnTo>
                  <a:lnTo>
                    <a:pt x="1469" y="696"/>
                  </a:lnTo>
                  <a:lnTo>
                    <a:pt x="1453" y="687"/>
                  </a:lnTo>
                  <a:lnTo>
                    <a:pt x="1435" y="679"/>
                  </a:lnTo>
                  <a:lnTo>
                    <a:pt x="1425" y="675"/>
                  </a:lnTo>
                  <a:lnTo>
                    <a:pt x="1415" y="672"/>
                  </a:lnTo>
                  <a:lnTo>
                    <a:pt x="1395" y="666"/>
                  </a:lnTo>
                  <a:lnTo>
                    <a:pt x="1375" y="662"/>
                  </a:lnTo>
                  <a:lnTo>
                    <a:pt x="1352" y="657"/>
                  </a:lnTo>
                  <a:lnTo>
                    <a:pt x="1341" y="656"/>
                  </a:lnTo>
                  <a:lnTo>
                    <a:pt x="1330" y="655"/>
                  </a:lnTo>
                  <a:lnTo>
                    <a:pt x="1305" y="654"/>
                  </a:lnTo>
                  <a:lnTo>
                    <a:pt x="1280" y="653"/>
                  </a:lnTo>
                  <a:lnTo>
                    <a:pt x="1255" y="654"/>
                  </a:lnTo>
                  <a:lnTo>
                    <a:pt x="1243" y="654"/>
                  </a:lnTo>
                  <a:lnTo>
                    <a:pt x="1231" y="655"/>
                  </a:lnTo>
                  <a:lnTo>
                    <a:pt x="1219" y="656"/>
                  </a:lnTo>
                  <a:lnTo>
                    <a:pt x="1208" y="657"/>
                  </a:lnTo>
                  <a:lnTo>
                    <a:pt x="1186" y="662"/>
                  </a:lnTo>
                  <a:lnTo>
                    <a:pt x="1165" y="666"/>
                  </a:lnTo>
                  <a:lnTo>
                    <a:pt x="1154" y="669"/>
                  </a:lnTo>
                  <a:lnTo>
                    <a:pt x="1145" y="672"/>
                  </a:lnTo>
                  <a:lnTo>
                    <a:pt x="1126" y="679"/>
                  </a:lnTo>
                  <a:lnTo>
                    <a:pt x="1108" y="687"/>
                  </a:lnTo>
                  <a:lnTo>
                    <a:pt x="1091" y="696"/>
                  </a:lnTo>
                  <a:lnTo>
                    <a:pt x="1082" y="700"/>
                  </a:lnTo>
                  <a:lnTo>
                    <a:pt x="1074" y="706"/>
                  </a:lnTo>
                  <a:lnTo>
                    <a:pt x="1060" y="717"/>
                  </a:lnTo>
                  <a:lnTo>
                    <a:pt x="1046" y="729"/>
                  </a:lnTo>
                  <a:lnTo>
                    <a:pt x="1033" y="742"/>
                  </a:lnTo>
                  <a:lnTo>
                    <a:pt x="1026" y="748"/>
                  </a:lnTo>
                  <a:lnTo>
                    <a:pt x="1020" y="756"/>
                  </a:lnTo>
                  <a:lnTo>
                    <a:pt x="1015" y="764"/>
                  </a:lnTo>
                  <a:lnTo>
                    <a:pt x="1009" y="772"/>
                  </a:lnTo>
                  <a:lnTo>
                    <a:pt x="1000" y="788"/>
                  </a:lnTo>
                  <a:lnTo>
                    <a:pt x="990" y="806"/>
                  </a:lnTo>
                  <a:lnTo>
                    <a:pt x="985" y="815"/>
                  </a:lnTo>
                  <a:lnTo>
                    <a:pt x="982" y="824"/>
                  </a:lnTo>
                  <a:lnTo>
                    <a:pt x="974" y="844"/>
                  </a:lnTo>
                  <a:lnTo>
                    <a:pt x="966" y="865"/>
                  </a:lnTo>
                  <a:lnTo>
                    <a:pt x="959" y="888"/>
                  </a:lnTo>
                  <a:lnTo>
                    <a:pt x="953" y="911"/>
                  </a:lnTo>
                  <a:lnTo>
                    <a:pt x="947" y="936"/>
                  </a:lnTo>
                  <a:lnTo>
                    <a:pt x="942" y="963"/>
                  </a:lnTo>
                  <a:lnTo>
                    <a:pt x="938" y="990"/>
                  </a:lnTo>
                  <a:lnTo>
                    <a:pt x="933" y="1019"/>
                  </a:lnTo>
                  <a:lnTo>
                    <a:pt x="930" y="1048"/>
                  </a:lnTo>
                  <a:lnTo>
                    <a:pt x="928" y="1080"/>
                  </a:lnTo>
                  <a:lnTo>
                    <a:pt x="926" y="1112"/>
                  </a:lnTo>
                  <a:lnTo>
                    <a:pt x="924" y="1146"/>
                  </a:lnTo>
                  <a:lnTo>
                    <a:pt x="923" y="1182"/>
                  </a:lnTo>
                  <a:lnTo>
                    <a:pt x="923" y="1218"/>
                  </a:lnTo>
                  <a:lnTo>
                    <a:pt x="923" y="1254"/>
                  </a:lnTo>
                  <a:lnTo>
                    <a:pt x="924" y="1289"/>
                  </a:lnTo>
                  <a:lnTo>
                    <a:pt x="926" y="1323"/>
                  </a:lnTo>
                  <a:lnTo>
                    <a:pt x="928" y="1355"/>
                  </a:lnTo>
                  <a:lnTo>
                    <a:pt x="930" y="1387"/>
                  </a:lnTo>
                  <a:lnTo>
                    <a:pt x="933" y="1416"/>
                  </a:lnTo>
                  <a:lnTo>
                    <a:pt x="937" y="1444"/>
                  </a:lnTo>
                  <a:lnTo>
                    <a:pt x="941" y="1471"/>
                  </a:lnTo>
                  <a:lnTo>
                    <a:pt x="947" y="1497"/>
                  </a:lnTo>
                  <a:lnTo>
                    <a:pt x="953" y="1521"/>
                  </a:lnTo>
                  <a:lnTo>
                    <a:pt x="958" y="1545"/>
                  </a:lnTo>
                  <a:lnTo>
                    <a:pt x="962" y="1555"/>
                  </a:lnTo>
                  <a:lnTo>
                    <a:pt x="965" y="1566"/>
                  </a:lnTo>
                  <a:lnTo>
                    <a:pt x="972" y="1587"/>
                  </a:lnTo>
                  <a:lnTo>
                    <a:pt x="980" y="1606"/>
                  </a:lnTo>
                  <a:lnTo>
                    <a:pt x="989" y="1624"/>
                  </a:lnTo>
                  <a:lnTo>
                    <a:pt x="998" y="1641"/>
                  </a:lnTo>
                  <a:close/>
                  <a:moveTo>
                    <a:pt x="1280" y="1978"/>
                  </a:moveTo>
                  <a:lnTo>
                    <a:pt x="1259" y="1978"/>
                  </a:lnTo>
                  <a:lnTo>
                    <a:pt x="1239" y="1978"/>
                  </a:lnTo>
                  <a:lnTo>
                    <a:pt x="1218" y="1977"/>
                  </a:lnTo>
                  <a:lnTo>
                    <a:pt x="1198" y="1975"/>
                  </a:lnTo>
                  <a:lnTo>
                    <a:pt x="1179" y="1974"/>
                  </a:lnTo>
                  <a:lnTo>
                    <a:pt x="1160" y="1972"/>
                  </a:lnTo>
                  <a:lnTo>
                    <a:pt x="1142" y="1970"/>
                  </a:lnTo>
                  <a:lnTo>
                    <a:pt x="1124" y="1966"/>
                  </a:lnTo>
                  <a:lnTo>
                    <a:pt x="1106" y="1964"/>
                  </a:lnTo>
                  <a:lnTo>
                    <a:pt x="1088" y="1961"/>
                  </a:lnTo>
                  <a:lnTo>
                    <a:pt x="1071" y="1956"/>
                  </a:lnTo>
                  <a:lnTo>
                    <a:pt x="1054" y="1953"/>
                  </a:lnTo>
                  <a:lnTo>
                    <a:pt x="1038" y="1948"/>
                  </a:lnTo>
                  <a:lnTo>
                    <a:pt x="1022" y="1943"/>
                  </a:lnTo>
                  <a:lnTo>
                    <a:pt x="992" y="1933"/>
                  </a:lnTo>
                  <a:lnTo>
                    <a:pt x="963" y="1920"/>
                  </a:lnTo>
                  <a:lnTo>
                    <a:pt x="949" y="1914"/>
                  </a:lnTo>
                  <a:lnTo>
                    <a:pt x="936" y="1907"/>
                  </a:lnTo>
                  <a:lnTo>
                    <a:pt x="911" y="1892"/>
                  </a:lnTo>
                  <a:lnTo>
                    <a:pt x="899" y="1884"/>
                  </a:lnTo>
                  <a:lnTo>
                    <a:pt x="886" y="1875"/>
                  </a:lnTo>
                  <a:lnTo>
                    <a:pt x="875" y="1866"/>
                  </a:lnTo>
                  <a:lnTo>
                    <a:pt x="864" y="1857"/>
                  </a:lnTo>
                  <a:lnTo>
                    <a:pt x="853" y="1848"/>
                  </a:lnTo>
                  <a:lnTo>
                    <a:pt x="843" y="1838"/>
                  </a:lnTo>
                  <a:lnTo>
                    <a:pt x="833" y="1828"/>
                  </a:lnTo>
                  <a:lnTo>
                    <a:pt x="824" y="1818"/>
                  </a:lnTo>
                  <a:lnTo>
                    <a:pt x="815" y="1807"/>
                  </a:lnTo>
                  <a:lnTo>
                    <a:pt x="811" y="1801"/>
                  </a:lnTo>
                  <a:lnTo>
                    <a:pt x="806" y="1796"/>
                  </a:lnTo>
                  <a:lnTo>
                    <a:pt x="798" y="1784"/>
                  </a:lnTo>
                  <a:lnTo>
                    <a:pt x="790" y="1772"/>
                  </a:lnTo>
                  <a:lnTo>
                    <a:pt x="783" y="1760"/>
                  </a:lnTo>
                  <a:lnTo>
                    <a:pt x="776" y="1747"/>
                  </a:lnTo>
                  <a:lnTo>
                    <a:pt x="761" y="1720"/>
                  </a:lnTo>
                  <a:lnTo>
                    <a:pt x="754" y="1706"/>
                  </a:lnTo>
                  <a:lnTo>
                    <a:pt x="748" y="1691"/>
                  </a:lnTo>
                  <a:lnTo>
                    <a:pt x="736" y="1661"/>
                  </a:lnTo>
                  <a:lnTo>
                    <a:pt x="731" y="1645"/>
                  </a:lnTo>
                  <a:lnTo>
                    <a:pt x="725" y="1629"/>
                  </a:lnTo>
                  <a:lnTo>
                    <a:pt x="715" y="1596"/>
                  </a:lnTo>
                  <a:lnTo>
                    <a:pt x="706" y="1561"/>
                  </a:lnTo>
                  <a:lnTo>
                    <a:pt x="698" y="1524"/>
                  </a:lnTo>
                  <a:lnTo>
                    <a:pt x="695" y="1505"/>
                  </a:lnTo>
                  <a:lnTo>
                    <a:pt x="691" y="1484"/>
                  </a:lnTo>
                  <a:lnTo>
                    <a:pt x="686" y="1445"/>
                  </a:lnTo>
                  <a:lnTo>
                    <a:pt x="681" y="1402"/>
                  </a:lnTo>
                  <a:lnTo>
                    <a:pt x="678" y="1360"/>
                  </a:lnTo>
                  <a:lnTo>
                    <a:pt x="676" y="1337"/>
                  </a:lnTo>
                  <a:lnTo>
                    <a:pt x="674" y="1315"/>
                  </a:lnTo>
                  <a:lnTo>
                    <a:pt x="673" y="1267"/>
                  </a:lnTo>
                  <a:lnTo>
                    <a:pt x="673" y="1219"/>
                  </a:lnTo>
                  <a:lnTo>
                    <a:pt x="673" y="1171"/>
                  </a:lnTo>
                  <a:lnTo>
                    <a:pt x="674" y="1147"/>
                  </a:lnTo>
                  <a:lnTo>
                    <a:pt x="674" y="1124"/>
                  </a:lnTo>
                  <a:lnTo>
                    <a:pt x="678" y="1079"/>
                  </a:lnTo>
                  <a:lnTo>
                    <a:pt x="681" y="1035"/>
                  </a:lnTo>
                  <a:lnTo>
                    <a:pt x="686" y="992"/>
                  </a:lnTo>
                  <a:lnTo>
                    <a:pt x="689" y="972"/>
                  </a:lnTo>
                  <a:lnTo>
                    <a:pt x="692" y="952"/>
                  </a:lnTo>
                  <a:lnTo>
                    <a:pt x="699" y="912"/>
                  </a:lnTo>
                  <a:lnTo>
                    <a:pt x="707" y="875"/>
                  </a:lnTo>
                  <a:lnTo>
                    <a:pt x="716" y="839"/>
                  </a:lnTo>
                  <a:lnTo>
                    <a:pt x="721" y="823"/>
                  </a:lnTo>
                  <a:lnTo>
                    <a:pt x="726" y="806"/>
                  </a:lnTo>
                  <a:lnTo>
                    <a:pt x="738" y="773"/>
                  </a:lnTo>
                  <a:lnTo>
                    <a:pt x="743" y="757"/>
                  </a:lnTo>
                  <a:lnTo>
                    <a:pt x="750" y="742"/>
                  </a:lnTo>
                  <a:lnTo>
                    <a:pt x="762" y="712"/>
                  </a:lnTo>
                  <a:lnTo>
                    <a:pt x="770" y="698"/>
                  </a:lnTo>
                  <a:lnTo>
                    <a:pt x="777" y="684"/>
                  </a:lnTo>
                  <a:lnTo>
                    <a:pt x="793" y="658"/>
                  </a:lnTo>
                  <a:lnTo>
                    <a:pt x="801" y="646"/>
                  </a:lnTo>
                  <a:lnTo>
                    <a:pt x="808" y="634"/>
                  </a:lnTo>
                  <a:lnTo>
                    <a:pt x="817" y="621"/>
                  </a:lnTo>
                  <a:lnTo>
                    <a:pt x="826" y="610"/>
                  </a:lnTo>
                  <a:lnTo>
                    <a:pt x="837" y="599"/>
                  </a:lnTo>
                  <a:lnTo>
                    <a:pt x="846" y="589"/>
                  </a:lnTo>
                  <a:lnTo>
                    <a:pt x="856" y="579"/>
                  </a:lnTo>
                  <a:lnTo>
                    <a:pt x="867" y="569"/>
                  </a:lnTo>
                  <a:lnTo>
                    <a:pt x="878" y="558"/>
                  </a:lnTo>
                  <a:lnTo>
                    <a:pt x="890" y="549"/>
                  </a:lnTo>
                  <a:lnTo>
                    <a:pt x="901" y="542"/>
                  </a:lnTo>
                  <a:lnTo>
                    <a:pt x="913" y="533"/>
                  </a:lnTo>
                  <a:lnTo>
                    <a:pt x="939" y="517"/>
                  </a:lnTo>
                  <a:lnTo>
                    <a:pt x="953" y="510"/>
                  </a:lnTo>
                  <a:lnTo>
                    <a:pt x="966" y="502"/>
                  </a:lnTo>
                  <a:lnTo>
                    <a:pt x="981" y="497"/>
                  </a:lnTo>
                  <a:lnTo>
                    <a:pt x="994" y="490"/>
                  </a:lnTo>
                  <a:lnTo>
                    <a:pt x="1025" y="479"/>
                  </a:lnTo>
                  <a:lnTo>
                    <a:pt x="1057" y="470"/>
                  </a:lnTo>
                  <a:lnTo>
                    <a:pt x="1073" y="465"/>
                  </a:lnTo>
                  <a:lnTo>
                    <a:pt x="1090" y="461"/>
                  </a:lnTo>
                  <a:lnTo>
                    <a:pt x="1107" y="457"/>
                  </a:lnTo>
                  <a:lnTo>
                    <a:pt x="1125" y="454"/>
                  </a:lnTo>
                  <a:lnTo>
                    <a:pt x="1162" y="449"/>
                  </a:lnTo>
                  <a:lnTo>
                    <a:pt x="1180" y="447"/>
                  </a:lnTo>
                  <a:lnTo>
                    <a:pt x="1199" y="445"/>
                  </a:lnTo>
                  <a:lnTo>
                    <a:pt x="1219" y="444"/>
                  </a:lnTo>
                  <a:lnTo>
                    <a:pt x="1239" y="443"/>
                  </a:lnTo>
                  <a:lnTo>
                    <a:pt x="1260" y="443"/>
                  </a:lnTo>
                  <a:lnTo>
                    <a:pt x="1280" y="443"/>
                  </a:lnTo>
                  <a:lnTo>
                    <a:pt x="1301" y="443"/>
                  </a:lnTo>
                  <a:lnTo>
                    <a:pt x="1321" y="443"/>
                  </a:lnTo>
                  <a:lnTo>
                    <a:pt x="1341" y="444"/>
                  </a:lnTo>
                  <a:lnTo>
                    <a:pt x="1361" y="445"/>
                  </a:lnTo>
                  <a:lnTo>
                    <a:pt x="1398" y="449"/>
                  </a:lnTo>
                  <a:lnTo>
                    <a:pt x="1418" y="452"/>
                  </a:lnTo>
                  <a:lnTo>
                    <a:pt x="1436" y="454"/>
                  </a:lnTo>
                  <a:lnTo>
                    <a:pt x="1453" y="457"/>
                  </a:lnTo>
                  <a:lnTo>
                    <a:pt x="1471" y="461"/>
                  </a:lnTo>
                  <a:lnTo>
                    <a:pt x="1503" y="469"/>
                  </a:lnTo>
                  <a:lnTo>
                    <a:pt x="1535" y="479"/>
                  </a:lnTo>
                  <a:lnTo>
                    <a:pt x="1550" y="484"/>
                  </a:lnTo>
                  <a:lnTo>
                    <a:pt x="1565" y="490"/>
                  </a:lnTo>
                  <a:lnTo>
                    <a:pt x="1580" y="496"/>
                  </a:lnTo>
                  <a:lnTo>
                    <a:pt x="1594" y="502"/>
                  </a:lnTo>
                  <a:lnTo>
                    <a:pt x="1621" y="517"/>
                  </a:lnTo>
                  <a:lnTo>
                    <a:pt x="1634" y="524"/>
                  </a:lnTo>
                  <a:lnTo>
                    <a:pt x="1646" y="533"/>
                  </a:lnTo>
                  <a:lnTo>
                    <a:pt x="1659" y="540"/>
                  </a:lnTo>
                  <a:lnTo>
                    <a:pt x="1670" y="549"/>
                  </a:lnTo>
                  <a:lnTo>
                    <a:pt x="1682" y="558"/>
                  </a:lnTo>
                  <a:lnTo>
                    <a:pt x="1692" y="567"/>
                  </a:lnTo>
                  <a:lnTo>
                    <a:pt x="1704" y="578"/>
                  </a:lnTo>
                  <a:lnTo>
                    <a:pt x="1714" y="588"/>
                  </a:lnTo>
                  <a:lnTo>
                    <a:pt x="1723" y="599"/>
                  </a:lnTo>
                  <a:lnTo>
                    <a:pt x="1733" y="609"/>
                  </a:lnTo>
                  <a:lnTo>
                    <a:pt x="1742" y="620"/>
                  </a:lnTo>
                  <a:lnTo>
                    <a:pt x="1751" y="633"/>
                  </a:lnTo>
                  <a:lnTo>
                    <a:pt x="1767" y="657"/>
                  </a:lnTo>
                  <a:lnTo>
                    <a:pt x="1775" y="670"/>
                  </a:lnTo>
                  <a:lnTo>
                    <a:pt x="1782" y="683"/>
                  </a:lnTo>
                  <a:lnTo>
                    <a:pt x="1796" y="711"/>
                  </a:lnTo>
                  <a:lnTo>
                    <a:pt x="1809" y="740"/>
                  </a:lnTo>
                  <a:lnTo>
                    <a:pt x="1822" y="771"/>
                  </a:lnTo>
                  <a:lnTo>
                    <a:pt x="1827" y="788"/>
                  </a:lnTo>
                  <a:lnTo>
                    <a:pt x="1833" y="803"/>
                  </a:lnTo>
                  <a:lnTo>
                    <a:pt x="1842" y="838"/>
                  </a:lnTo>
                  <a:lnTo>
                    <a:pt x="1851" y="874"/>
                  </a:lnTo>
                  <a:lnTo>
                    <a:pt x="1859" y="911"/>
                  </a:lnTo>
                  <a:lnTo>
                    <a:pt x="1864" y="930"/>
                  </a:lnTo>
                  <a:lnTo>
                    <a:pt x="1867" y="951"/>
                  </a:lnTo>
                  <a:lnTo>
                    <a:pt x="1873" y="991"/>
                  </a:lnTo>
                  <a:lnTo>
                    <a:pt x="1877" y="1033"/>
                  </a:lnTo>
                  <a:lnTo>
                    <a:pt x="1880" y="1076"/>
                  </a:lnTo>
                  <a:lnTo>
                    <a:pt x="1882" y="1099"/>
                  </a:lnTo>
                  <a:lnTo>
                    <a:pt x="1884" y="1123"/>
                  </a:lnTo>
                  <a:lnTo>
                    <a:pt x="1885" y="1170"/>
                  </a:lnTo>
                  <a:lnTo>
                    <a:pt x="1885" y="1218"/>
                  </a:lnTo>
                  <a:lnTo>
                    <a:pt x="1885" y="1250"/>
                  </a:lnTo>
                  <a:lnTo>
                    <a:pt x="1885" y="1281"/>
                  </a:lnTo>
                  <a:lnTo>
                    <a:pt x="1884" y="1312"/>
                  </a:lnTo>
                  <a:lnTo>
                    <a:pt x="1882" y="1342"/>
                  </a:lnTo>
                  <a:lnTo>
                    <a:pt x="1880" y="1371"/>
                  </a:lnTo>
                  <a:lnTo>
                    <a:pt x="1877" y="1399"/>
                  </a:lnTo>
                  <a:lnTo>
                    <a:pt x="1875" y="1427"/>
                  </a:lnTo>
                  <a:lnTo>
                    <a:pt x="1874" y="1441"/>
                  </a:lnTo>
                  <a:lnTo>
                    <a:pt x="1871" y="1454"/>
                  </a:lnTo>
                  <a:lnTo>
                    <a:pt x="1868" y="1480"/>
                  </a:lnTo>
                  <a:lnTo>
                    <a:pt x="1864" y="1505"/>
                  </a:lnTo>
                  <a:lnTo>
                    <a:pt x="1859" y="1529"/>
                  </a:lnTo>
                  <a:lnTo>
                    <a:pt x="1854" y="1553"/>
                  </a:lnTo>
                  <a:lnTo>
                    <a:pt x="1849" y="1575"/>
                  </a:lnTo>
                  <a:lnTo>
                    <a:pt x="1843" y="1598"/>
                  </a:lnTo>
                  <a:lnTo>
                    <a:pt x="1836" y="1619"/>
                  </a:lnTo>
                  <a:lnTo>
                    <a:pt x="1830" y="1639"/>
                  </a:lnTo>
                  <a:lnTo>
                    <a:pt x="1823" y="1659"/>
                  </a:lnTo>
                  <a:lnTo>
                    <a:pt x="1815" y="1679"/>
                  </a:lnTo>
                  <a:lnTo>
                    <a:pt x="1811" y="1688"/>
                  </a:lnTo>
                  <a:lnTo>
                    <a:pt x="1806" y="1697"/>
                  </a:lnTo>
                  <a:lnTo>
                    <a:pt x="1798" y="1715"/>
                  </a:lnTo>
                  <a:lnTo>
                    <a:pt x="1788" y="1733"/>
                  </a:lnTo>
                  <a:lnTo>
                    <a:pt x="1778" y="1750"/>
                  </a:lnTo>
                  <a:lnTo>
                    <a:pt x="1768" y="1765"/>
                  </a:lnTo>
                  <a:lnTo>
                    <a:pt x="1757" y="1781"/>
                  </a:lnTo>
                  <a:lnTo>
                    <a:pt x="1745" y="1796"/>
                  </a:lnTo>
                  <a:lnTo>
                    <a:pt x="1733" y="1810"/>
                  </a:lnTo>
                  <a:lnTo>
                    <a:pt x="1721" y="1825"/>
                  </a:lnTo>
                  <a:lnTo>
                    <a:pt x="1707" y="1837"/>
                  </a:lnTo>
                  <a:lnTo>
                    <a:pt x="1693" y="1851"/>
                  </a:lnTo>
                  <a:lnTo>
                    <a:pt x="1679" y="1862"/>
                  </a:lnTo>
                  <a:lnTo>
                    <a:pt x="1663" y="1874"/>
                  </a:lnTo>
                  <a:lnTo>
                    <a:pt x="1648" y="1884"/>
                  </a:lnTo>
                  <a:lnTo>
                    <a:pt x="1831" y="2178"/>
                  </a:lnTo>
                  <a:lnTo>
                    <a:pt x="1607" y="2282"/>
                  </a:lnTo>
                  <a:lnTo>
                    <a:pt x="1413" y="1965"/>
                  </a:lnTo>
                  <a:lnTo>
                    <a:pt x="1402" y="1969"/>
                  </a:lnTo>
                  <a:lnTo>
                    <a:pt x="1396" y="1970"/>
                  </a:lnTo>
                  <a:lnTo>
                    <a:pt x="1389" y="1971"/>
                  </a:lnTo>
                  <a:lnTo>
                    <a:pt x="1375" y="1973"/>
                  </a:lnTo>
                  <a:lnTo>
                    <a:pt x="1359" y="1975"/>
                  </a:lnTo>
                  <a:lnTo>
                    <a:pt x="1342" y="1977"/>
                  </a:lnTo>
                  <a:lnTo>
                    <a:pt x="1323" y="1978"/>
                  </a:lnTo>
                  <a:lnTo>
                    <a:pt x="1303" y="1978"/>
                  </a:lnTo>
                  <a:lnTo>
                    <a:pt x="1280" y="1978"/>
                  </a:lnTo>
                  <a:close/>
                  <a:moveTo>
                    <a:pt x="3107" y="0"/>
                  </a:moveTo>
                  <a:lnTo>
                    <a:pt x="2987" y="0"/>
                  </a:lnTo>
                  <a:lnTo>
                    <a:pt x="2359" y="0"/>
                  </a:lnTo>
                  <a:lnTo>
                    <a:pt x="1732" y="0"/>
                  </a:lnTo>
                  <a:lnTo>
                    <a:pt x="1103" y="0"/>
                  </a:lnTo>
                  <a:lnTo>
                    <a:pt x="476" y="0"/>
                  </a:lnTo>
                  <a:lnTo>
                    <a:pt x="0" y="475"/>
                  </a:lnTo>
                  <a:lnTo>
                    <a:pt x="0" y="1271"/>
                  </a:lnTo>
                  <a:lnTo>
                    <a:pt x="0" y="2066"/>
                  </a:lnTo>
                  <a:lnTo>
                    <a:pt x="0" y="2197"/>
                  </a:lnTo>
                  <a:lnTo>
                    <a:pt x="0" y="2526"/>
                  </a:lnTo>
                  <a:lnTo>
                    <a:pt x="330" y="2526"/>
                  </a:lnTo>
                  <a:lnTo>
                    <a:pt x="450" y="2526"/>
                  </a:lnTo>
                  <a:lnTo>
                    <a:pt x="1078" y="2526"/>
                  </a:lnTo>
                  <a:lnTo>
                    <a:pt x="1706" y="2526"/>
                  </a:lnTo>
                  <a:lnTo>
                    <a:pt x="2333" y="2526"/>
                  </a:lnTo>
                  <a:lnTo>
                    <a:pt x="2961" y="2526"/>
                  </a:lnTo>
                  <a:lnTo>
                    <a:pt x="3438" y="2051"/>
                  </a:lnTo>
                  <a:lnTo>
                    <a:pt x="3438" y="1255"/>
                  </a:lnTo>
                  <a:lnTo>
                    <a:pt x="3438" y="460"/>
                  </a:lnTo>
                  <a:lnTo>
                    <a:pt x="3438" y="329"/>
                  </a:lnTo>
                  <a:lnTo>
                    <a:pt x="3438" y="0"/>
                  </a:lnTo>
                  <a:lnTo>
                    <a:pt x="3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17141193"/>
      </p:ext>
    </p:extLst>
  </p:cSld>
  <p:clrMapOvr>
    <a:masterClrMapping/>
  </p:clrMapOvr>
  <p:transition spd="med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/ Contacts [pic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6"/>
          <p:cNvSpPr>
            <a:spLocks noGrp="1"/>
          </p:cNvSpPr>
          <p:nvPr>
            <p:ph type="pic" sz="quarter" idx="16" hasCustomPrompt="1"/>
          </p:nvPr>
        </p:nvSpPr>
        <p:spPr>
          <a:xfrm>
            <a:off x="5448300" y="0"/>
            <a:ext cx="6743700" cy="6858000"/>
          </a:xfrm>
          <a:custGeom>
            <a:avLst/>
            <a:gdLst/>
            <a:ahLst/>
            <a:cxnLst/>
            <a:rect l="l" t="t" r="r" b="b"/>
            <a:pathLst>
              <a:path w="6743700" h="6858000">
                <a:moveTo>
                  <a:pt x="1295772" y="0"/>
                </a:moveTo>
                <a:lnTo>
                  <a:pt x="6743700" y="0"/>
                </a:lnTo>
                <a:lnTo>
                  <a:pt x="6743700" y="6858000"/>
                </a:lnTo>
                <a:lnTo>
                  <a:pt x="0" y="6858000"/>
                </a:lnTo>
                <a:lnTo>
                  <a:pt x="0" y="6856032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 Click icon to change picture (</a:t>
            </a:r>
            <a:r>
              <a:rPr lang="en-US"/>
              <a:t>Download more pictures from brand.qt.io</a:t>
            </a:r>
            <a:r>
              <a:rPr lang="en-GB"/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78A9307-BC49-42E2-9815-F4B05E3D1E76}" type="datetime3">
              <a:rPr lang="en-US" smtClean="0"/>
              <a:t>21 June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The Qt Company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5"/>
          </p:nvPr>
        </p:nvSpPr>
        <p:spPr>
          <a:xfrm>
            <a:off x="10921138" y="5636104"/>
            <a:ext cx="720000" cy="5292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50863" y="692671"/>
            <a:ext cx="4897438" cy="4176192"/>
          </a:xfrm>
        </p:spPr>
        <p:txBody>
          <a:bodyPr anchor="t" anchorCtr="0"/>
          <a:lstStyle>
            <a:lvl1pPr algn="l">
              <a:defRPr sz="480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Add Thank you text.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013176"/>
            <a:ext cx="4897437" cy="1152674"/>
          </a:xfrm>
        </p:spPr>
        <p:txBody>
          <a:bodyPr anchor="b" anchorCtr="0"/>
          <a:lstStyle>
            <a:lvl1pPr marL="0" indent="0">
              <a:buFontTx/>
              <a:buNone/>
              <a:defRPr sz="1400" baseline="0">
                <a:solidFill>
                  <a:srgbClr val="848895"/>
                </a:solidFill>
              </a:defRPr>
            </a:lvl1pPr>
          </a:lstStyle>
          <a:p>
            <a:pPr lvl="0"/>
            <a:r>
              <a:rPr lang="en-US"/>
              <a:t>Insert your contact details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192511"/>
      </p:ext>
    </p:extLst>
  </p:cSld>
  <p:clrMapOvr>
    <a:masterClrMapping/>
  </p:clrMapOvr>
  <p:transition spd="med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62" y="1844824"/>
            <a:ext cx="11090275" cy="432102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2045A-ED37-4C1B-B749-EF56D29BE8D3}" type="datetime3">
              <a:rPr lang="en-US" smtClean="0"/>
              <a:t>21 June 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871669"/>
      </p:ext>
    </p:extLst>
  </p:cSld>
  <p:clrMapOvr>
    <a:masterClrMapping/>
  </p:clrMapOvr>
  <p:transition spd="med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 2">
  <p:cSld name="1_Two Content 2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8"/>
          <p:cNvSpPr/>
          <p:nvPr/>
        </p:nvSpPr>
        <p:spPr>
          <a:xfrm>
            <a:off x="5758210" y="1268760"/>
            <a:ext cx="6433791" cy="5589240"/>
          </a:xfrm>
          <a:custGeom>
            <a:avLst/>
            <a:gdLst/>
            <a:ahLst/>
            <a:cxnLst/>
            <a:rect l="l" t="t" r="r" b="b"/>
            <a:pathLst>
              <a:path w="6433791" h="5589240" extrusionOk="0">
                <a:moveTo>
                  <a:pt x="6433790" y="0"/>
                </a:moveTo>
                <a:lnTo>
                  <a:pt x="6433791" y="0"/>
                </a:lnTo>
                <a:lnTo>
                  <a:pt x="6433791" y="5589240"/>
                </a:lnTo>
                <a:lnTo>
                  <a:pt x="985491" y="5589240"/>
                </a:lnTo>
                <a:lnTo>
                  <a:pt x="0" y="371930"/>
                </a:lnTo>
                <a:lnTo>
                  <a:pt x="6433759" y="144016"/>
                </a:lnTo>
                <a:lnTo>
                  <a:pt x="6433790" y="144016"/>
                </a:lnTo>
                <a:lnTo>
                  <a:pt x="6433790" y="144015"/>
                </a:lnTo>
                <a:close/>
              </a:path>
            </a:pathLst>
          </a:custGeom>
          <a:solidFill>
            <a:srgbClr val="DADB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00" name="Google Shape;100;p38"/>
          <p:cNvSpPr/>
          <p:nvPr/>
        </p:nvSpPr>
        <p:spPr>
          <a:xfrm>
            <a:off x="0" y="0"/>
            <a:ext cx="12192000" cy="1844673"/>
          </a:xfrm>
          <a:custGeom>
            <a:avLst/>
            <a:gdLst/>
            <a:ahLst/>
            <a:cxnLst/>
            <a:rect l="l" t="t" r="r" b="b"/>
            <a:pathLst>
              <a:path w="12192000" h="1844673" extrusionOk="0">
                <a:moveTo>
                  <a:pt x="0" y="0"/>
                </a:moveTo>
                <a:lnTo>
                  <a:pt x="12192000" y="0"/>
                </a:lnTo>
                <a:lnTo>
                  <a:pt x="12192000" y="1412775"/>
                </a:lnTo>
                <a:lnTo>
                  <a:pt x="12192000" y="1412776"/>
                </a:lnTo>
                <a:lnTo>
                  <a:pt x="12191969" y="1412776"/>
                </a:lnTo>
                <a:lnTo>
                  <a:pt x="0" y="1844673"/>
                </a:lnTo>
                <a:lnTo>
                  <a:pt x="0" y="1412776"/>
                </a:lnTo>
                <a:lnTo>
                  <a:pt x="0" y="1412775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01" name="Google Shape;101;p38"/>
          <p:cNvSpPr txBox="1">
            <a:spLocks noGrp="1"/>
          </p:cNvSpPr>
          <p:nvPr>
            <p:ph type="title"/>
          </p:nvPr>
        </p:nvSpPr>
        <p:spPr>
          <a:xfrm>
            <a:off x="550862" y="692149"/>
            <a:ext cx="11090275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8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8"/>
          <p:cNvSpPr txBox="1">
            <a:spLocks noGrp="1"/>
          </p:cNvSpPr>
          <p:nvPr>
            <p:ph type="ftr" idx="11"/>
          </p:nvPr>
        </p:nvSpPr>
        <p:spPr>
          <a:xfrm>
            <a:off x="2855913" y="6381328"/>
            <a:ext cx="8136632" cy="14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8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5" name="Google Shape;105;p38"/>
          <p:cNvSpPr txBox="1">
            <a:spLocks noGrp="1"/>
          </p:cNvSpPr>
          <p:nvPr>
            <p:ph type="body" idx="1"/>
          </p:nvPr>
        </p:nvSpPr>
        <p:spPr>
          <a:xfrm>
            <a:off x="550863" y="476673"/>
            <a:ext cx="11090275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6" name="Google Shape;106;p38"/>
          <p:cNvSpPr txBox="1">
            <a:spLocks noGrp="1"/>
          </p:cNvSpPr>
          <p:nvPr>
            <p:ph type="body" idx="2"/>
          </p:nvPr>
        </p:nvSpPr>
        <p:spPr>
          <a:xfrm>
            <a:off x="550863" y="2205038"/>
            <a:ext cx="4897437" cy="381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3"/>
          </p:nvPr>
        </p:nvSpPr>
        <p:spPr>
          <a:xfrm>
            <a:off x="6743701" y="2205038"/>
            <a:ext cx="4897438" cy="381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8657999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/ Client Mosa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CFF7F-CFAD-474B-A2EB-5A8F980C9C9C}" type="datetime3">
              <a:rPr lang="en-US" smtClean="0"/>
              <a:t>21 June 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18"/>
          <p:cNvSpPr>
            <a:spLocks noGrp="1"/>
          </p:cNvSpPr>
          <p:nvPr>
            <p:ph type="pic" sz="quarter" idx="13" hasCustomPrompt="1"/>
          </p:nvPr>
        </p:nvSpPr>
        <p:spPr>
          <a:xfrm>
            <a:off x="550863" y="1844675"/>
            <a:ext cx="2665412" cy="1368295"/>
          </a:xfrm>
          <a:prstGeom prst="snip2DiagRect">
            <a:avLst>
              <a:gd name="adj1" fmla="val 9112"/>
              <a:gd name="adj2" fmla="val 0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 baseline="0"/>
            </a:lvl1pPr>
          </a:lstStyle>
          <a:p>
            <a:r>
              <a:rPr lang="fi-FI"/>
              <a:t>Click icon to add Picture</a:t>
            </a:r>
          </a:p>
        </p:txBody>
      </p:sp>
      <p:sp>
        <p:nvSpPr>
          <p:cNvPr id="7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550863" y="3356990"/>
            <a:ext cx="2665412" cy="1368190"/>
          </a:xfrm>
          <a:prstGeom prst="snip2DiagRect">
            <a:avLst>
              <a:gd name="adj1" fmla="val 9112"/>
              <a:gd name="adj2" fmla="val 0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 baseline="0"/>
            </a:lvl1pPr>
          </a:lstStyle>
          <a:p>
            <a:r>
              <a:rPr lang="fi-FI"/>
              <a:t>Click icon to add Picture</a:t>
            </a:r>
          </a:p>
        </p:txBody>
      </p:sp>
      <p:sp>
        <p:nvSpPr>
          <p:cNvPr id="8" name="Picture Placeholder 18"/>
          <p:cNvSpPr>
            <a:spLocks noGrp="1"/>
          </p:cNvSpPr>
          <p:nvPr>
            <p:ph type="pic" sz="quarter" idx="15" hasCustomPrompt="1"/>
          </p:nvPr>
        </p:nvSpPr>
        <p:spPr>
          <a:xfrm>
            <a:off x="550863" y="4869200"/>
            <a:ext cx="2665412" cy="1296650"/>
          </a:xfrm>
          <a:prstGeom prst="snip2DiagRect">
            <a:avLst>
              <a:gd name="adj1" fmla="val 9112"/>
              <a:gd name="adj2" fmla="val 0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 baseline="0"/>
            </a:lvl1pPr>
          </a:lstStyle>
          <a:p>
            <a:r>
              <a:rPr lang="fi-FI"/>
              <a:t>Click icon to add Picture</a:t>
            </a:r>
          </a:p>
        </p:txBody>
      </p:sp>
      <p:sp>
        <p:nvSpPr>
          <p:cNvPr id="9" name="Picture Placeholder 18"/>
          <p:cNvSpPr>
            <a:spLocks noGrp="1"/>
          </p:cNvSpPr>
          <p:nvPr>
            <p:ph type="pic" sz="quarter" idx="16" hasCustomPrompt="1"/>
          </p:nvPr>
        </p:nvSpPr>
        <p:spPr>
          <a:xfrm>
            <a:off x="3359620" y="1844675"/>
            <a:ext cx="2664370" cy="1368295"/>
          </a:xfrm>
          <a:prstGeom prst="snip2DiagRect">
            <a:avLst>
              <a:gd name="adj1" fmla="val 9112"/>
              <a:gd name="adj2" fmla="val 0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 baseline="0"/>
            </a:lvl1pPr>
          </a:lstStyle>
          <a:p>
            <a:r>
              <a:rPr lang="fi-FI"/>
              <a:t>Click icon to add Picture</a:t>
            </a:r>
          </a:p>
        </p:txBody>
      </p:sp>
      <p:sp>
        <p:nvSpPr>
          <p:cNvPr id="10" name="Picture Placeholder 18"/>
          <p:cNvSpPr>
            <a:spLocks noGrp="1"/>
          </p:cNvSpPr>
          <p:nvPr>
            <p:ph type="pic" sz="quarter" idx="17" hasCustomPrompt="1"/>
          </p:nvPr>
        </p:nvSpPr>
        <p:spPr>
          <a:xfrm>
            <a:off x="3359620" y="3356990"/>
            <a:ext cx="2664370" cy="1368190"/>
          </a:xfrm>
          <a:prstGeom prst="snip2DiagRect">
            <a:avLst>
              <a:gd name="adj1" fmla="val 9112"/>
              <a:gd name="adj2" fmla="val 0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 baseline="0"/>
            </a:lvl1pPr>
          </a:lstStyle>
          <a:p>
            <a:r>
              <a:rPr lang="fi-FI"/>
              <a:t>Click icon to add Picture</a:t>
            </a:r>
          </a:p>
        </p:txBody>
      </p:sp>
      <p:sp>
        <p:nvSpPr>
          <p:cNvPr id="11" name="Picture Placeholder 18"/>
          <p:cNvSpPr>
            <a:spLocks noGrp="1"/>
          </p:cNvSpPr>
          <p:nvPr>
            <p:ph type="pic" sz="quarter" idx="18" hasCustomPrompt="1"/>
          </p:nvPr>
        </p:nvSpPr>
        <p:spPr>
          <a:xfrm>
            <a:off x="3359620" y="4869200"/>
            <a:ext cx="2664370" cy="1296650"/>
          </a:xfrm>
          <a:prstGeom prst="snip2DiagRect">
            <a:avLst>
              <a:gd name="adj1" fmla="val 9112"/>
              <a:gd name="adj2" fmla="val 0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 baseline="0"/>
            </a:lvl1pPr>
          </a:lstStyle>
          <a:p>
            <a:r>
              <a:rPr lang="fi-FI"/>
              <a:t>Click icon to add Picture</a:t>
            </a: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9" hasCustomPrompt="1"/>
          </p:nvPr>
        </p:nvSpPr>
        <p:spPr>
          <a:xfrm>
            <a:off x="6168010" y="1844675"/>
            <a:ext cx="2664370" cy="1368295"/>
          </a:xfrm>
          <a:prstGeom prst="snip2DiagRect">
            <a:avLst>
              <a:gd name="adj1" fmla="val 9112"/>
              <a:gd name="adj2" fmla="val 0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 baseline="0"/>
            </a:lvl1pPr>
          </a:lstStyle>
          <a:p>
            <a:r>
              <a:rPr lang="fi-FI"/>
              <a:t>Click icon to add Picture</a:t>
            </a: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20" hasCustomPrompt="1"/>
          </p:nvPr>
        </p:nvSpPr>
        <p:spPr>
          <a:xfrm>
            <a:off x="6168010" y="3356990"/>
            <a:ext cx="2664370" cy="1368190"/>
          </a:xfrm>
          <a:prstGeom prst="snip2DiagRect">
            <a:avLst>
              <a:gd name="adj1" fmla="val 9112"/>
              <a:gd name="adj2" fmla="val 0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 baseline="0"/>
            </a:lvl1pPr>
          </a:lstStyle>
          <a:p>
            <a:r>
              <a:rPr lang="fi-FI"/>
              <a:t>Click icon to add Picture</a:t>
            </a:r>
          </a:p>
        </p:txBody>
      </p:sp>
      <p:sp>
        <p:nvSpPr>
          <p:cNvPr id="14" name="Picture Placeholder 18"/>
          <p:cNvSpPr>
            <a:spLocks noGrp="1"/>
          </p:cNvSpPr>
          <p:nvPr>
            <p:ph type="pic" sz="quarter" idx="21" hasCustomPrompt="1"/>
          </p:nvPr>
        </p:nvSpPr>
        <p:spPr>
          <a:xfrm>
            <a:off x="6168010" y="4869200"/>
            <a:ext cx="2664370" cy="1296650"/>
          </a:xfrm>
          <a:prstGeom prst="snip2DiagRect">
            <a:avLst>
              <a:gd name="adj1" fmla="val 9112"/>
              <a:gd name="adj2" fmla="val 0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 baseline="0"/>
            </a:lvl1pPr>
          </a:lstStyle>
          <a:p>
            <a:r>
              <a:rPr lang="fi-FI"/>
              <a:t>Click icon to add Picture</a:t>
            </a:r>
          </a:p>
        </p:txBody>
      </p:sp>
      <p:sp>
        <p:nvSpPr>
          <p:cNvPr id="15" name="Picture Placeholder 18"/>
          <p:cNvSpPr>
            <a:spLocks noGrp="1"/>
          </p:cNvSpPr>
          <p:nvPr>
            <p:ph type="pic" sz="quarter" idx="22" hasCustomPrompt="1"/>
          </p:nvPr>
        </p:nvSpPr>
        <p:spPr>
          <a:xfrm>
            <a:off x="8975725" y="1844675"/>
            <a:ext cx="2665413" cy="1368295"/>
          </a:xfrm>
          <a:prstGeom prst="snip2DiagRect">
            <a:avLst>
              <a:gd name="adj1" fmla="val 9112"/>
              <a:gd name="adj2" fmla="val 0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 baseline="0"/>
            </a:lvl1pPr>
          </a:lstStyle>
          <a:p>
            <a:r>
              <a:rPr lang="fi-FI"/>
              <a:t>Click icon to add Picture</a:t>
            </a:r>
          </a:p>
        </p:txBody>
      </p:sp>
      <p:sp>
        <p:nvSpPr>
          <p:cNvPr id="16" name="Picture Placeholder 18"/>
          <p:cNvSpPr>
            <a:spLocks noGrp="1"/>
          </p:cNvSpPr>
          <p:nvPr>
            <p:ph type="pic" sz="quarter" idx="23" hasCustomPrompt="1"/>
          </p:nvPr>
        </p:nvSpPr>
        <p:spPr>
          <a:xfrm>
            <a:off x="8975725" y="3356990"/>
            <a:ext cx="2665413" cy="1368190"/>
          </a:xfrm>
          <a:prstGeom prst="snip2DiagRect">
            <a:avLst>
              <a:gd name="adj1" fmla="val 9112"/>
              <a:gd name="adj2" fmla="val 0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 baseline="0"/>
            </a:lvl1pPr>
          </a:lstStyle>
          <a:p>
            <a:r>
              <a:rPr lang="fi-FI"/>
              <a:t>Click icon to add Picture</a:t>
            </a:r>
          </a:p>
        </p:txBody>
      </p:sp>
      <p:sp>
        <p:nvSpPr>
          <p:cNvPr id="17" name="Picture Placeholder 18"/>
          <p:cNvSpPr>
            <a:spLocks noGrp="1"/>
          </p:cNvSpPr>
          <p:nvPr>
            <p:ph type="pic" sz="quarter" idx="24" hasCustomPrompt="1"/>
          </p:nvPr>
        </p:nvSpPr>
        <p:spPr>
          <a:xfrm>
            <a:off x="8975725" y="4869200"/>
            <a:ext cx="2665413" cy="1296650"/>
          </a:xfrm>
          <a:prstGeom prst="snip2DiagRect">
            <a:avLst>
              <a:gd name="adj1" fmla="val 9112"/>
              <a:gd name="adj2" fmla="val 0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 baseline="0"/>
            </a:lvl1pPr>
          </a:lstStyle>
          <a:p>
            <a:r>
              <a:rPr lang="fi-FI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52692058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479425" y="0"/>
                </a:moveTo>
                <a:lnTo>
                  <a:pt x="6096000" y="0"/>
                </a:lnTo>
                <a:lnTo>
                  <a:pt x="6096000" y="6378574"/>
                </a:lnTo>
                <a:lnTo>
                  <a:pt x="5616575" y="6857999"/>
                </a:lnTo>
                <a:lnTo>
                  <a:pt x="6096000" y="6857999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94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692149"/>
            <a:ext cx="5257106" cy="9366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0863" y="1844675"/>
            <a:ext cx="5257105" cy="43211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32" y="1844675"/>
            <a:ext cx="5257106" cy="43211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CE7ED05-8476-4988-A5FE-48F77ACD0831}" type="datetime3">
              <a:rPr lang="en-US" smtClean="0"/>
              <a:t>21 June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The Qt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4104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s 2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609600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479425" y="0"/>
                </a:moveTo>
                <a:lnTo>
                  <a:pt x="6096000" y="0"/>
                </a:lnTo>
                <a:lnTo>
                  <a:pt x="6096000" y="6378574"/>
                </a:lnTo>
                <a:lnTo>
                  <a:pt x="5616575" y="6857999"/>
                </a:lnTo>
                <a:lnTo>
                  <a:pt x="6096000" y="6857999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94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4032" y="692149"/>
            <a:ext cx="5257106" cy="9366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0863" y="1844675"/>
            <a:ext cx="5257105" cy="43211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32" y="1844675"/>
            <a:ext cx="5257106" cy="43211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64FDA1B-F8BA-4F9C-8B35-FB8ED2D06165}" type="datetime3">
              <a:rPr lang="en-US" smtClean="0"/>
              <a:t>21 June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The Qt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648760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06600-6429-4C64-A310-2357387D5EED}" type="datetime3">
              <a:rPr lang="en-US" smtClean="0"/>
              <a:t>21 June 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11424" y="2348682"/>
            <a:ext cx="2376487" cy="1584374"/>
          </a:xfrm>
          <a:prstGeom prst="snip2DiagRect">
            <a:avLst>
              <a:gd name="adj1" fmla="val 12501"/>
              <a:gd name="adj2" fmla="val 799"/>
            </a:avLst>
          </a:prstGeom>
          <a:solidFill>
            <a:schemeClr val="accent3"/>
          </a:solidFill>
        </p:spPr>
        <p:txBody>
          <a:bodyPr anchor="ctr" anchorCtr="0"/>
          <a:lstStyle>
            <a:lvl1pPr marL="0" indent="0" algn="ctr">
              <a:buFontTx/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911424" y="4221088"/>
            <a:ext cx="2376487" cy="1728788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3575497" y="2348682"/>
            <a:ext cx="2376487" cy="1584374"/>
          </a:xfrm>
          <a:prstGeom prst="snip2DiagRect">
            <a:avLst>
              <a:gd name="adj1" fmla="val 12501"/>
              <a:gd name="adj2" fmla="val 799"/>
            </a:avLst>
          </a:prstGeom>
          <a:solidFill>
            <a:schemeClr val="accent3"/>
          </a:solidFill>
        </p:spPr>
        <p:txBody>
          <a:bodyPr anchor="ctr" anchorCtr="0"/>
          <a:lstStyle>
            <a:lvl1pPr marL="0" indent="0" algn="ctr">
              <a:buFontTx/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239793" y="2348682"/>
            <a:ext cx="2376487" cy="1584374"/>
          </a:xfrm>
          <a:prstGeom prst="snip2DiagRect">
            <a:avLst>
              <a:gd name="adj1" fmla="val 12501"/>
              <a:gd name="adj2" fmla="val 799"/>
            </a:avLst>
          </a:prstGeom>
          <a:solidFill>
            <a:schemeClr val="accent3"/>
          </a:solidFill>
        </p:spPr>
        <p:txBody>
          <a:bodyPr anchor="ctr" anchorCtr="0"/>
          <a:lstStyle>
            <a:lvl1pPr marL="0" indent="0" algn="ctr">
              <a:buFontTx/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8904089" y="2348682"/>
            <a:ext cx="2376487" cy="1584374"/>
          </a:xfrm>
          <a:prstGeom prst="snip2DiagRect">
            <a:avLst>
              <a:gd name="adj1" fmla="val 12501"/>
              <a:gd name="adj2" fmla="val 799"/>
            </a:avLst>
          </a:prstGeom>
          <a:solidFill>
            <a:schemeClr val="accent3"/>
          </a:solidFill>
        </p:spPr>
        <p:txBody>
          <a:bodyPr anchor="ctr" anchorCtr="0"/>
          <a:lstStyle>
            <a:lvl1pPr marL="0" indent="0" algn="ctr">
              <a:buFontTx/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575720" y="4221088"/>
            <a:ext cx="2376487" cy="1728788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240016" y="4221088"/>
            <a:ext cx="2376487" cy="1728788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8904312" y="4221088"/>
            <a:ext cx="2376487" cy="1728788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9834329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3D119-7F70-4677-B321-8E8CB87940E5}" type="datetime3">
              <a:rPr lang="en-US" smtClean="0"/>
              <a:t>21 June 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8312856" y="1844828"/>
            <a:ext cx="3312369" cy="3240356"/>
          </a:xfrm>
          <a:prstGeom prst="snip2DiagRect">
            <a:avLst>
              <a:gd name="adj1" fmla="val 14366"/>
              <a:gd name="adj2" fmla="val 0"/>
            </a:avLst>
          </a:prstGeom>
          <a:solidFill>
            <a:schemeClr val="accent2"/>
          </a:solidFill>
        </p:spPr>
        <p:txBody>
          <a:bodyPr lIns="180000" tIns="1152000" rIns="180000" bIns="180000"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182563" indent="-182563"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5" name="Picture Placeholder 18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8744905" y="2132856"/>
            <a:ext cx="936104" cy="936104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Click icon to add symbol</a:t>
            </a:r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550863" y="1844828"/>
            <a:ext cx="3312369" cy="3240356"/>
          </a:xfrm>
          <a:prstGeom prst="snip2DiagRect">
            <a:avLst>
              <a:gd name="adj1" fmla="val 14366"/>
              <a:gd name="adj2" fmla="val 0"/>
            </a:avLst>
          </a:prstGeom>
          <a:solidFill>
            <a:schemeClr val="accent1"/>
          </a:solidFill>
        </p:spPr>
        <p:txBody>
          <a:bodyPr lIns="180000" tIns="1152000" rIns="180000" bIns="180000"/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 marL="182563" indent="-182563"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7" name="Picture Placeholder 18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982912" y="2132856"/>
            <a:ext cx="936104" cy="936104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Click icon to add symbol</a:t>
            </a:r>
          </a:p>
        </p:txBody>
      </p:sp>
      <p:sp>
        <p:nvSpPr>
          <p:cNvPr id="28" name="Text Placeholder 15"/>
          <p:cNvSpPr>
            <a:spLocks noGrp="1"/>
          </p:cNvSpPr>
          <p:nvPr>
            <p:ph type="body" sz="quarter" idx="19"/>
          </p:nvPr>
        </p:nvSpPr>
        <p:spPr>
          <a:xfrm>
            <a:off x="4439815" y="1844828"/>
            <a:ext cx="3312369" cy="3240356"/>
          </a:xfrm>
          <a:prstGeom prst="snip2DiagRect">
            <a:avLst>
              <a:gd name="adj1" fmla="val 14366"/>
              <a:gd name="adj2" fmla="val 0"/>
            </a:avLst>
          </a:prstGeom>
          <a:solidFill>
            <a:schemeClr val="tx2"/>
          </a:solidFill>
        </p:spPr>
        <p:txBody>
          <a:bodyPr lIns="180000" tIns="1152000" rIns="180000" bIns="180000"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182563" indent="-182563"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9" name="Picture Placeholder 18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871864" y="2132856"/>
            <a:ext cx="936104" cy="936104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Click icon to add symbol</a:t>
            </a:r>
          </a:p>
        </p:txBody>
      </p:sp>
    </p:spTree>
    <p:extLst>
      <p:ext uri="{BB962C8B-B14F-4D97-AF65-F5344CB8AC3E}">
        <p14:creationId xmlns:p14="http://schemas.microsoft.com/office/powerpoint/2010/main" val="68885318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BFF1DC4-C947-48D2-8292-A48D95F1CB7F}" type="datetime3">
              <a:rPr lang="en-US" smtClean="0"/>
              <a:t>21 June 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The Qt Company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2495601" y="1844828"/>
            <a:ext cx="7200798" cy="3168348"/>
          </a:xfrm>
        </p:spPr>
        <p:txBody>
          <a:bodyPr/>
          <a:lstStyle>
            <a:lvl1pPr marL="0" indent="0">
              <a:buFontTx/>
              <a:buNone/>
              <a:defRPr sz="3400">
                <a:solidFill>
                  <a:schemeClr val="accent4"/>
                </a:solidFill>
              </a:defRPr>
            </a:lvl1pPr>
            <a:lvl2pPr marL="0" indent="0">
              <a:buFontTx/>
              <a:buNone/>
              <a:defRPr sz="1400"/>
            </a:lvl2pPr>
            <a:lvl3pPr marL="182563" indent="-182563">
              <a:defRPr sz="14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Freeform 6"/>
          <p:cNvSpPr>
            <a:spLocks noChangeAspect="1"/>
          </p:cNvSpPr>
          <p:nvPr userDrawn="1"/>
        </p:nvSpPr>
        <p:spPr bwMode="auto">
          <a:xfrm>
            <a:off x="2063552" y="1700808"/>
            <a:ext cx="288000" cy="418108"/>
          </a:xfrm>
          <a:custGeom>
            <a:avLst/>
            <a:gdLst>
              <a:gd name="T0" fmla="*/ 749 w 1139"/>
              <a:gd name="T1" fmla="*/ 872 h 1654"/>
              <a:gd name="T2" fmla="*/ 0 w 1139"/>
              <a:gd name="T3" fmla="*/ 872 h 1654"/>
              <a:gd name="T4" fmla="*/ 0 w 1139"/>
              <a:gd name="T5" fmla="*/ 192 h 1654"/>
              <a:gd name="T6" fmla="*/ 191 w 1139"/>
              <a:gd name="T7" fmla="*/ 0 h 1654"/>
              <a:gd name="T8" fmla="*/ 1139 w 1139"/>
              <a:gd name="T9" fmla="*/ 0 h 1654"/>
              <a:gd name="T10" fmla="*/ 1139 w 1139"/>
              <a:gd name="T11" fmla="*/ 638 h 1654"/>
              <a:gd name="T12" fmla="*/ 1139 w 1139"/>
              <a:gd name="T13" fmla="*/ 681 h 1654"/>
              <a:gd name="T14" fmla="*/ 1139 w 1139"/>
              <a:gd name="T15" fmla="*/ 1463 h 1654"/>
              <a:gd name="T16" fmla="*/ 947 w 1139"/>
              <a:gd name="T17" fmla="*/ 1654 h 1654"/>
              <a:gd name="T18" fmla="*/ 749 w 1139"/>
              <a:gd name="T19" fmla="*/ 1654 h 1654"/>
              <a:gd name="T20" fmla="*/ 749 w 1139"/>
              <a:gd name="T21" fmla="*/ 872 h 16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39" h="1654">
                <a:moveTo>
                  <a:pt x="749" y="872"/>
                </a:moveTo>
                <a:lnTo>
                  <a:pt x="0" y="872"/>
                </a:lnTo>
                <a:lnTo>
                  <a:pt x="0" y="192"/>
                </a:lnTo>
                <a:lnTo>
                  <a:pt x="191" y="0"/>
                </a:lnTo>
                <a:lnTo>
                  <a:pt x="1139" y="0"/>
                </a:lnTo>
                <a:lnTo>
                  <a:pt x="1139" y="638"/>
                </a:lnTo>
                <a:lnTo>
                  <a:pt x="1139" y="681"/>
                </a:lnTo>
                <a:lnTo>
                  <a:pt x="1139" y="1463"/>
                </a:lnTo>
                <a:lnTo>
                  <a:pt x="947" y="1654"/>
                </a:lnTo>
                <a:lnTo>
                  <a:pt x="749" y="1654"/>
                </a:lnTo>
                <a:lnTo>
                  <a:pt x="749" y="8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5426589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Bac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 userDrawn="1"/>
        </p:nvSpPr>
        <p:spPr>
          <a:xfrm flipV="1">
            <a:off x="-10968" y="0"/>
            <a:ext cx="490393" cy="490393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Triangle 9"/>
          <p:cNvSpPr/>
          <p:nvPr userDrawn="1"/>
        </p:nvSpPr>
        <p:spPr>
          <a:xfrm flipH="1">
            <a:off x="11712573" y="6378574"/>
            <a:ext cx="479425" cy="47942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277826C-BFAC-4357-9BE0-CDDDE4F6DF24}" type="datetime3">
              <a:rPr lang="en-US" smtClean="0"/>
              <a:t>21 June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The Qt Company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479425" y="0"/>
                </a:moveTo>
                <a:lnTo>
                  <a:pt x="12192000" y="0"/>
                </a:lnTo>
                <a:lnTo>
                  <a:pt x="12192000" y="6378572"/>
                </a:lnTo>
                <a:lnTo>
                  <a:pt x="11712572" y="6858000"/>
                </a:lnTo>
                <a:lnTo>
                  <a:pt x="0" y="6858000"/>
                </a:lnTo>
                <a:lnTo>
                  <a:pt x="0" y="479425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GB"/>
              <a:t>Click icon to add picture (</a:t>
            </a:r>
            <a:r>
              <a:rPr lang="en-US"/>
              <a:t>Download more pictures from brand.qt.io</a:t>
            </a:r>
            <a:r>
              <a:rPr lang="en-GB"/>
              <a:t>)</a:t>
            </a:r>
          </a:p>
          <a:p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50862" y="692149"/>
            <a:ext cx="11090275" cy="936626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510721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FA0A2-2E3E-4EC1-B9F5-4CA7CB5549A9}" type="datetime3">
              <a:rPr lang="en-US" smtClean="0"/>
              <a:t>21 June 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3841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62" y="1844824"/>
            <a:ext cx="11090275" cy="432102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655F7-8213-4794-BFDD-B1F70078B978}" type="datetime3">
              <a:rPr lang="en-US" smtClean="0"/>
              <a:t>21 June 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9447113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Bac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 userDrawn="1"/>
        </p:nvSpPr>
        <p:spPr>
          <a:xfrm flipV="1">
            <a:off x="-10968" y="0"/>
            <a:ext cx="490393" cy="490393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Triangle 9"/>
          <p:cNvSpPr/>
          <p:nvPr userDrawn="1"/>
        </p:nvSpPr>
        <p:spPr>
          <a:xfrm flipH="1">
            <a:off x="11712573" y="6378574"/>
            <a:ext cx="479425" cy="47942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5927F01-5D41-4F3C-B20B-AC12BFA1F6C1}" type="datetime3">
              <a:rPr lang="en-US" smtClean="0"/>
              <a:t>21 June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The Qt Company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479425" y="0"/>
                </a:moveTo>
                <a:lnTo>
                  <a:pt x="12192000" y="0"/>
                </a:lnTo>
                <a:lnTo>
                  <a:pt x="12192000" y="6378572"/>
                </a:lnTo>
                <a:lnTo>
                  <a:pt x="11712572" y="6858000"/>
                </a:lnTo>
                <a:lnTo>
                  <a:pt x="0" y="6858000"/>
                </a:lnTo>
                <a:lnTo>
                  <a:pt x="0" y="479425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 (</a:t>
            </a:r>
            <a:r>
              <a:rPr lang="en-US"/>
              <a:t>Download more pictures from brand.qt.io</a:t>
            </a:r>
            <a:r>
              <a:rPr lang="en-GB"/>
              <a:t>)</a:t>
            </a:r>
          </a:p>
          <a:p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50862" y="692149"/>
            <a:ext cx="11090275" cy="936626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idx="1"/>
          </p:nvPr>
        </p:nvSpPr>
        <p:spPr>
          <a:xfrm>
            <a:off x="550862" y="1844675"/>
            <a:ext cx="11090275" cy="43211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5pPr>
            <a:lvl6pPr>
              <a:defRPr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6pPr>
            <a:lvl7pPr>
              <a:defRPr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7pPr>
            <a:lvl8pPr>
              <a:defRPr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8pPr>
            <a:lvl9pPr>
              <a:defRPr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59677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Neg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 userDrawn="1"/>
        </p:nvSpPr>
        <p:spPr>
          <a:xfrm flipV="1">
            <a:off x="-10968" y="0"/>
            <a:ext cx="490393" cy="490393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Triangle 9"/>
          <p:cNvSpPr/>
          <p:nvPr userDrawn="1"/>
        </p:nvSpPr>
        <p:spPr>
          <a:xfrm flipH="1">
            <a:off x="11712573" y="6378574"/>
            <a:ext cx="479425" cy="47942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44A9ED-29D4-4E6E-9258-386235D8F62F}" type="datetime3">
              <a:rPr lang="en-US" smtClean="0"/>
              <a:t>21 June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The Qt Company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50862" y="692149"/>
            <a:ext cx="11090275" cy="936626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550863" y="1844675"/>
            <a:ext cx="11090274" cy="43211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  <a:lvl2pPr>
              <a:defRPr>
                <a:solidFill>
                  <a:schemeClr val="bg1"/>
                </a:solidFill>
                <a:effectLst/>
              </a:defRPr>
            </a:lvl2pPr>
            <a:lvl3pPr>
              <a:defRPr>
                <a:solidFill>
                  <a:schemeClr val="bg1"/>
                </a:solidFill>
                <a:effectLst/>
              </a:defRPr>
            </a:lvl3pPr>
            <a:lvl4pPr>
              <a:defRPr>
                <a:solidFill>
                  <a:schemeClr val="bg1"/>
                </a:solidFill>
                <a:effectLst/>
              </a:defRPr>
            </a:lvl4pPr>
            <a:lvl5pPr>
              <a:defRPr>
                <a:solidFill>
                  <a:schemeClr val="bg1"/>
                </a:solidFill>
                <a:effectLst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8570425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479425" y="0"/>
                </a:moveTo>
                <a:lnTo>
                  <a:pt x="12192000" y="0"/>
                </a:lnTo>
                <a:lnTo>
                  <a:pt x="12192000" y="6378572"/>
                </a:lnTo>
                <a:lnTo>
                  <a:pt x="11712572" y="6858000"/>
                </a:lnTo>
                <a:lnTo>
                  <a:pt x="0" y="6858000"/>
                </a:lnTo>
                <a:lnTo>
                  <a:pt x="0" y="479425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GB"/>
              <a:t> Click icon to change picture or select picture shape and insert picture (</a:t>
            </a:r>
            <a:r>
              <a:rPr lang="en-US"/>
              <a:t>Download more pictures from brand.qt.io</a:t>
            </a:r>
            <a:r>
              <a:rPr lang="en-GB"/>
              <a:t>)</a:t>
            </a:r>
          </a:p>
          <a:p>
            <a:r>
              <a:rPr lang="en-GB"/>
              <a:t> 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0862" y="3032943"/>
            <a:ext cx="11090275" cy="792113"/>
          </a:xfrm>
        </p:spPr>
        <p:txBody>
          <a:bodyPr anchor="ctr" anchorCtr="0"/>
          <a:lstStyle>
            <a:lvl1pPr algn="ctr">
              <a:defRPr sz="6000" baseline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9C3AB1B-1636-4389-9398-049B50891877}" type="datetime3">
              <a:rPr lang="en-US" smtClean="0"/>
              <a:t>21 June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The Qt Company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4"/>
          <p:cNvSpPr>
            <a:spLocks noGrp="1" noChangeAspect="1"/>
          </p:cNvSpPr>
          <p:nvPr>
            <p:ph type="body" sz="quarter" idx="15"/>
          </p:nvPr>
        </p:nvSpPr>
        <p:spPr>
          <a:xfrm>
            <a:off x="550863" y="549275"/>
            <a:ext cx="720000" cy="5292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1855574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692149"/>
            <a:ext cx="10297666" cy="93662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0863" y="3429000"/>
            <a:ext cx="6481241" cy="27368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29E3-2FD5-451A-8234-6B81EAD19DE5}" type="datetime3">
              <a:rPr lang="en-US" smtClean="0"/>
              <a:t>21 June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321138" y="1844675"/>
            <a:ext cx="4320000" cy="4321175"/>
          </a:xfrm>
          <a:prstGeom prst="snip2DiagRect">
            <a:avLst>
              <a:gd name="adj1" fmla="val 2308"/>
              <a:gd name="adj2" fmla="val 0"/>
            </a:avLst>
          </a:prstGeo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9" name="Freeform 7"/>
          <p:cNvSpPr>
            <a:spLocks noChangeAspect="1" noEditPoints="1"/>
          </p:cNvSpPr>
          <p:nvPr userDrawn="1"/>
        </p:nvSpPr>
        <p:spPr bwMode="auto">
          <a:xfrm>
            <a:off x="10987730" y="692150"/>
            <a:ext cx="648000" cy="648000"/>
          </a:xfrm>
          <a:custGeom>
            <a:avLst/>
            <a:gdLst>
              <a:gd name="T0" fmla="*/ 1730 w 2950"/>
              <a:gd name="T1" fmla="*/ 1159 h 2950"/>
              <a:gd name="T2" fmla="*/ 1685 w 2950"/>
              <a:gd name="T3" fmla="*/ 1188 h 2950"/>
              <a:gd name="T4" fmla="*/ 1676 w 2950"/>
              <a:gd name="T5" fmla="*/ 1246 h 2950"/>
              <a:gd name="T6" fmla="*/ 1703 w 2950"/>
              <a:gd name="T7" fmla="*/ 1283 h 2950"/>
              <a:gd name="T8" fmla="*/ 1866 w 2950"/>
              <a:gd name="T9" fmla="*/ 1345 h 2950"/>
              <a:gd name="T10" fmla="*/ 1966 w 2950"/>
              <a:gd name="T11" fmla="*/ 1393 h 2950"/>
              <a:gd name="T12" fmla="*/ 2010 w 2950"/>
              <a:gd name="T13" fmla="*/ 1439 h 2950"/>
              <a:gd name="T14" fmla="*/ 2032 w 2950"/>
              <a:gd name="T15" fmla="*/ 1507 h 2950"/>
              <a:gd name="T16" fmla="*/ 2032 w 2950"/>
              <a:gd name="T17" fmla="*/ 1591 h 2950"/>
              <a:gd name="T18" fmla="*/ 2007 w 2950"/>
              <a:gd name="T19" fmla="*/ 1672 h 2950"/>
              <a:gd name="T20" fmla="*/ 1955 w 2950"/>
              <a:gd name="T21" fmla="*/ 1732 h 2950"/>
              <a:gd name="T22" fmla="*/ 1883 w 2950"/>
              <a:gd name="T23" fmla="*/ 1770 h 2950"/>
              <a:gd name="T24" fmla="*/ 1794 w 2950"/>
              <a:gd name="T25" fmla="*/ 1784 h 2950"/>
              <a:gd name="T26" fmla="*/ 1632 w 2950"/>
              <a:gd name="T27" fmla="*/ 1770 h 2950"/>
              <a:gd name="T28" fmla="*/ 1677 w 2950"/>
              <a:gd name="T29" fmla="*/ 1650 h 2950"/>
              <a:gd name="T30" fmla="*/ 1810 w 2950"/>
              <a:gd name="T31" fmla="*/ 1651 h 2950"/>
              <a:gd name="T32" fmla="*/ 1864 w 2950"/>
              <a:gd name="T33" fmla="*/ 1624 h 2950"/>
              <a:gd name="T34" fmla="*/ 1886 w 2950"/>
              <a:gd name="T35" fmla="*/ 1571 h 2950"/>
              <a:gd name="T36" fmla="*/ 1878 w 2950"/>
              <a:gd name="T37" fmla="*/ 1525 h 2950"/>
              <a:gd name="T38" fmla="*/ 1832 w 2950"/>
              <a:gd name="T39" fmla="*/ 1490 h 2950"/>
              <a:gd name="T40" fmla="*/ 1710 w 2950"/>
              <a:gd name="T41" fmla="*/ 1449 h 2950"/>
              <a:gd name="T42" fmla="*/ 1599 w 2950"/>
              <a:gd name="T43" fmla="*/ 1396 h 2950"/>
              <a:gd name="T44" fmla="*/ 1550 w 2950"/>
              <a:gd name="T45" fmla="*/ 1343 h 2950"/>
              <a:gd name="T46" fmla="*/ 1529 w 2950"/>
              <a:gd name="T47" fmla="*/ 1282 h 2950"/>
              <a:gd name="T48" fmla="*/ 1528 w 2950"/>
              <a:gd name="T49" fmla="*/ 1201 h 2950"/>
              <a:gd name="T50" fmla="*/ 1552 w 2950"/>
              <a:gd name="T51" fmla="*/ 1124 h 2950"/>
              <a:gd name="T52" fmla="*/ 1593 w 2950"/>
              <a:gd name="T53" fmla="*/ 1076 h 2950"/>
              <a:gd name="T54" fmla="*/ 1661 w 2950"/>
              <a:gd name="T55" fmla="*/ 1039 h 2950"/>
              <a:gd name="T56" fmla="*/ 1748 w 2950"/>
              <a:gd name="T57" fmla="*/ 1022 h 2950"/>
              <a:gd name="T58" fmla="*/ 1894 w 2950"/>
              <a:gd name="T59" fmla="*/ 1030 h 2950"/>
              <a:gd name="T60" fmla="*/ 1937 w 2950"/>
              <a:gd name="T61" fmla="*/ 1161 h 2950"/>
              <a:gd name="T62" fmla="*/ 1083 w 2950"/>
              <a:gd name="T63" fmla="*/ 1508 h 2950"/>
              <a:gd name="T64" fmla="*/ 1491 w 2950"/>
              <a:gd name="T65" fmla="*/ 1771 h 2950"/>
              <a:gd name="T66" fmla="*/ 809 w 2950"/>
              <a:gd name="T67" fmla="*/ 1765 h 2950"/>
              <a:gd name="T68" fmla="*/ 631 w 2950"/>
              <a:gd name="T69" fmla="*/ 1784 h 2950"/>
              <a:gd name="T70" fmla="*/ 498 w 2950"/>
              <a:gd name="T71" fmla="*/ 1767 h 2950"/>
              <a:gd name="T72" fmla="*/ 414 w 2950"/>
              <a:gd name="T73" fmla="*/ 1712 h 2950"/>
              <a:gd name="T74" fmla="*/ 365 w 2950"/>
              <a:gd name="T75" fmla="*/ 1620 h 2950"/>
              <a:gd name="T76" fmla="*/ 344 w 2950"/>
              <a:gd name="T77" fmla="*/ 1496 h 2950"/>
              <a:gd name="T78" fmla="*/ 344 w 2950"/>
              <a:gd name="T79" fmla="*/ 1328 h 2950"/>
              <a:gd name="T80" fmla="*/ 365 w 2950"/>
              <a:gd name="T81" fmla="*/ 1187 h 2950"/>
              <a:gd name="T82" fmla="*/ 410 w 2950"/>
              <a:gd name="T83" fmla="*/ 1095 h 2950"/>
              <a:gd name="T84" fmla="*/ 487 w 2950"/>
              <a:gd name="T85" fmla="*/ 1043 h 2950"/>
              <a:gd name="T86" fmla="*/ 584 w 2950"/>
              <a:gd name="T87" fmla="*/ 1023 h 2950"/>
              <a:gd name="T88" fmla="*/ 751 w 2950"/>
              <a:gd name="T89" fmla="*/ 1033 h 2950"/>
              <a:gd name="T90" fmla="*/ 759 w 2950"/>
              <a:gd name="T91" fmla="*/ 1160 h 2950"/>
              <a:gd name="T92" fmla="*/ 609 w 2950"/>
              <a:gd name="T93" fmla="*/ 1156 h 2950"/>
              <a:gd name="T94" fmla="*/ 551 w 2950"/>
              <a:gd name="T95" fmla="*/ 1175 h 2950"/>
              <a:gd name="T96" fmla="*/ 523 w 2950"/>
              <a:gd name="T97" fmla="*/ 1210 h 2950"/>
              <a:gd name="T98" fmla="*/ 499 w 2950"/>
              <a:gd name="T99" fmla="*/ 1317 h 2950"/>
              <a:gd name="T100" fmla="*/ 496 w 2950"/>
              <a:gd name="T101" fmla="*/ 1471 h 2950"/>
              <a:gd name="T102" fmla="*/ 515 w 2950"/>
              <a:gd name="T103" fmla="*/ 1582 h 2950"/>
              <a:gd name="T104" fmla="*/ 544 w 2950"/>
              <a:gd name="T105" fmla="*/ 1625 h 2950"/>
              <a:gd name="T106" fmla="*/ 603 w 2950"/>
              <a:gd name="T107" fmla="*/ 1649 h 2950"/>
              <a:gd name="T108" fmla="*/ 713 w 2950"/>
              <a:gd name="T109" fmla="*/ 1650 h 2950"/>
              <a:gd name="T110" fmla="*/ 2133 w 2950"/>
              <a:gd name="T111" fmla="*/ 1771 h 2950"/>
              <a:gd name="T112" fmla="*/ 2545 w 2950"/>
              <a:gd name="T113" fmla="*/ 1465 h 2950"/>
              <a:gd name="T114" fmla="*/ 2564 w 2950"/>
              <a:gd name="T115" fmla="*/ 0 h 2950"/>
              <a:gd name="T116" fmla="*/ 0 w 2950"/>
              <a:gd name="T117" fmla="*/ 1482 h 2950"/>
              <a:gd name="T118" fmla="*/ 925 w 2950"/>
              <a:gd name="T119" fmla="*/ 2950 h 2950"/>
              <a:gd name="T120" fmla="*/ 2950 w 2950"/>
              <a:gd name="T121" fmla="*/ 932 h 29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950" h="2950">
                <a:moveTo>
                  <a:pt x="1792" y="1152"/>
                </a:moveTo>
                <a:lnTo>
                  <a:pt x="1778" y="1152"/>
                </a:lnTo>
                <a:lnTo>
                  <a:pt x="1764" y="1153"/>
                </a:lnTo>
                <a:lnTo>
                  <a:pt x="1752" y="1154"/>
                </a:lnTo>
                <a:lnTo>
                  <a:pt x="1746" y="1155"/>
                </a:lnTo>
                <a:lnTo>
                  <a:pt x="1740" y="1156"/>
                </a:lnTo>
                <a:lnTo>
                  <a:pt x="1730" y="1159"/>
                </a:lnTo>
                <a:lnTo>
                  <a:pt x="1720" y="1163"/>
                </a:lnTo>
                <a:lnTo>
                  <a:pt x="1711" y="1167"/>
                </a:lnTo>
                <a:lnTo>
                  <a:pt x="1703" y="1171"/>
                </a:lnTo>
                <a:lnTo>
                  <a:pt x="1696" y="1176"/>
                </a:lnTo>
                <a:lnTo>
                  <a:pt x="1693" y="1179"/>
                </a:lnTo>
                <a:lnTo>
                  <a:pt x="1690" y="1182"/>
                </a:lnTo>
                <a:lnTo>
                  <a:pt x="1685" y="1188"/>
                </a:lnTo>
                <a:lnTo>
                  <a:pt x="1681" y="1195"/>
                </a:lnTo>
                <a:lnTo>
                  <a:pt x="1678" y="1203"/>
                </a:lnTo>
                <a:lnTo>
                  <a:pt x="1676" y="1211"/>
                </a:lnTo>
                <a:lnTo>
                  <a:pt x="1674" y="1220"/>
                </a:lnTo>
                <a:lnTo>
                  <a:pt x="1674" y="1230"/>
                </a:lnTo>
                <a:lnTo>
                  <a:pt x="1674" y="1238"/>
                </a:lnTo>
                <a:lnTo>
                  <a:pt x="1676" y="1246"/>
                </a:lnTo>
                <a:lnTo>
                  <a:pt x="1678" y="1253"/>
                </a:lnTo>
                <a:lnTo>
                  <a:pt x="1681" y="1260"/>
                </a:lnTo>
                <a:lnTo>
                  <a:pt x="1685" y="1267"/>
                </a:lnTo>
                <a:lnTo>
                  <a:pt x="1690" y="1273"/>
                </a:lnTo>
                <a:lnTo>
                  <a:pt x="1693" y="1275"/>
                </a:lnTo>
                <a:lnTo>
                  <a:pt x="1696" y="1278"/>
                </a:lnTo>
                <a:lnTo>
                  <a:pt x="1703" y="1283"/>
                </a:lnTo>
                <a:lnTo>
                  <a:pt x="1712" y="1288"/>
                </a:lnTo>
                <a:lnTo>
                  <a:pt x="1723" y="1293"/>
                </a:lnTo>
                <a:lnTo>
                  <a:pt x="1752" y="1305"/>
                </a:lnTo>
                <a:lnTo>
                  <a:pt x="1770" y="1312"/>
                </a:lnTo>
                <a:lnTo>
                  <a:pt x="1791" y="1320"/>
                </a:lnTo>
                <a:lnTo>
                  <a:pt x="1840" y="1336"/>
                </a:lnTo>
                <a:lnTo>
                  <a:pt x="1866" y="1345"/>
                </a:lnTo>
                <a:lnTo>
                  <a:pt x="1890" y="1354"/>
                </a:lnTo>
                <a:lnTo>
                  <a:pt x="1901" y="1358"/>
                </a:lnTo>
                <a:lnTo>
                  <a:pt x="1912" y="1363"/>
                </a:lnTo>
                <a:lnTo>
                  <a:pt x="1932" y="1373"/>
                </a:lnTo>
                <a:lnTo>
                  <a:pt x="1950" y="1383"/>
                </a:lnTo>
                <a:lnTo>
                  <a:pt x="1958" y="1388"/>
                </a:lnTo>
                <a:lnTo>
                  <a:pt x="1966" y="1393"/>
                </a:lnTo>
                <a:lnTo>
                  <a:pt x="1980" y="1404"/>
                </a:lnTo>
                <a:lnTo>
                  <a:pt x="1986" y="1409"/>
                </a:lnTo>
                <a:lnTo>
                  <a:pt x="1991" y="1414"/>
                </a:lnTo>
                <a:lnTo>
                  <a:pt x="1997" y="1420"/>
                </a:lnTo>
                <a:lnTo>
                  <a:pt x="2002" y="1426"/>
                </a:lnTo>
                <a:lnTo>
                  <a:pt x="2006" y="1433"/>
                </a:lnTo>
                <a:lnTo>
                  <a:pt x="2010" y="1439"/>
                </a:lnTo>
                <a:lnTo>
                  <a:pt x="2014" y="1446"/>
                </a:lnTo>
                <a:lnTo>
                  <a:pt x="2018" y="1454"/>
                </a:lnTo>
                <a:lnTo>
                  <a:pt x="2021" y="1462"/>
                </a:lnTo>
                <a:lnTo>
                  <a:pt x="2024" y="1470"/>
                </a:lnTo>
                <a:lnTo>
                  <a:pt x="2026" y="1479"/>
                </a:lnTo>
                <a:lnTo>
                  <a:pt x="2029" y="1488"/>
                </a:lnTo>
                <a:lnTo>
                  <a:pt x="2032" y="1507"/>
                </a:lnTo>
                <a:lnTo>
                  <a:pt x="2033" y="1517"/>
                </a:lnTo>
                <a:lnTo>
                  <a:pt x="2034" y="1527"/>
                </a:lnTo>
                <a:lnTo>
                  <a:pt x="2035" y="1538"/>
                </a:lnTo>
                <a:lnTo>
                  <a:pt x="2035" y="1549"/>
                </a:lnTo>
                <a:lnTo>
                  <a:pt x="2035" y="1564"/>
                </a:lnTo>
                <a:lnTo>
                  <a:pt x="2034" y="1577"/>
                </a:lnTo>
                <a:lnTo>
                  <a:pt x="2032" y="1591"/>
                </a:lnTo>
                <a:lnTo>
                  <a:pt x="2030" y="1604"/>
                </a:lnTo>
                <a:lnTo>
                  <a:pt x="2028" y="1616"/>
                </a:lnTo>
                <a:lnTo>
                  <a:pt x="2025" y="1628"/>
                </a:lnTo>
                <a:lnTo>
                  <a:pt x="2021" y="1640"/>
                </a:lnTo>
                <a:lnTo>
                  <a:pt x="2017" y="1651"/>
                </a:lnTo>
                <a:lnTo>
                  <a:pt x="2012" y="1662"/>
                </a:lnTo>
                <a:lnTo>
                  <a:pt x="2007" y="1672"/>
                </a:lnTo>
                <a:lnTo>
                  <a:pt x="2001" y="1682"/>
                </a:lnTo>
                <a:lnTo>
                  <a:pt x="1995" y="1692"/>
                </a:lnTo>
                <a:lnTo>
                  <a:pt x="1988" y="1701"/>
                </a:lnTo>
                <a:lnTo>
                  <a:pt x="1981" y="1709"/>
                </a:lnTo>
                <a:lnTo>
                  <a:pt x="1973" y="1717"/>
                </a:lnTo>
                <a:lnTo>
                  <a:pt x="1964" y="1725"/>
                </a:lnTo>
                <a:lnTo>
                  <a:pt x="1955" y="1732"/>
                </a:lnTo>
                <a:lnTo>
                  <a:pt x="1946" y="1739"/>
                </a:lnTo>
                <a:lnTo>
                  <a:pt x="1936" y="1745"/>
                </a:lnTo>
                <a:lnTo>
                  <a:pt x="1926" y="1751"/>
                </a:lnTo>
                <a:lnTo>
                  <a:pt x="1916" y="1756"/>
                </a:lnTo>
                <a:lnTo>
                  <a:pt x="1905" y="1761"/>
                </a:lnTo>
                <a:lnTo>
                  <a:pt x="1894" y="1766"/>
                </a:lnTo>
                <a:lnTo>
                  <a:pt x="1883" y="1770"/>
                </a:lnTo>
                <a:lnTo>
                  <a:pt x="1871" y="1773"/>
                </a:lnTo>
                <a:lnTo>
                  <a:pt x="1859" y="1776"/>
                </a:lnTo>
                <a:lnTo>
                  <a:pt x="1847" y="1779"/>
                </a:lnTo>
                <a:lnTo>
                  <a:pt x="1834" y="1781"/>
                </a:lnTo>
                <a:lnTo>
                  <a:pt x="1821" y="1782"/>
                </a:lnTo>
                <a:lnTo>
                  <a:pt x="1808" y="1784"/>
                </a:lnTo>
                <a:lnTo>
                  <a:pt x="1794" y="1784"/>
                </a:lnTo>
                <a:lnTo>
                  <a:pt x="1780" y="1784"/>
                </a:lnTo>
                <a:lnTo>
                  <a:pt x="1758" y="1784"/>
                </a:lnTo>
                <a:lnTo>
                  <a:pt x="1735" y="1783"/>
                </a:lnTo>
                <a:lnTo>
                  <a:pt x="1711" y="1781"/>
                </a:lnTo>
                <a:lnTo>
                  <a:pt x="1686" y="1778"/>
                </a:lnTo>
                <a:lnTo>
                  <a:pt x="1660" y="1774"/>
                </a:lnTo>
                <a:lnTo>
                  <a:pt x="1632" y="1770"/>
                </a:lnTo>
                <a:lnTo>
                  <a:pt x="1603" y="1765"/>
                </a:lnTo>
                <a:lnTo>
                  <a:pt x="1573" y="1758"/>
                </a:lnTo>
                <a:lnTo>
                  <a:pt x="1534" y="1751"/>
                </a:lnTo>
                <a:lnTo>
                  <a:pt x="1549" y="1635"/>
                </a:lnTo>
                <a:lnTo>
                  <a:pt x="1618" y="1643"/>
                </a:lnTo>
                <a:lnTo>
                  <a:pt x="1649" y="1647"/>
                </a:lnTo>
                <a:lnTo>
                  <a:pt x="1677" y="1650"/>
                </a:lnTo>
                <a:lnTo>
                  <a:pt x="1704" y="1652"/>
                </a:lnTo>
                <a:lnTo>
                  <a:pt x="1729" y="1653"/>
                </a:lnTo>
                <a:lnTo>
                  <a:pt x="1751" y="1654"/>
                </a:lnTo>
                <a:lnTo>
                  <a:pt x="1771" y="1654"/>
                </a:lnTo>
                <a:lnTo>
                  <a:pt x="1785" y="1654"/>
                </a:lnTo>
                <a:lnTo>
                  <a:pt x="1798" y="1653"/>
                </a:lnTo>
                <a:lnTo>
                  <a:pt x="1810" y="1651"/>
                </a:lnTo>
                <a:lnTo>
                  <a:pt x="1822" y="1648"/>
                </a:lnTo>
                <a:lnTo>
                  <a:pt x="1832" y="1645"/>
                </a:lnTo>
                <a:lnTo>
                  <a:pt x="1841" y="1641"/>
                </a:lnTo>
                <a:lnTo>
                  <a:pt x="1850" y="1636"/>
                </a:lnTo>
                <a:lnTo>
                  <a:pt x="1858" y="1631"/>
                </a:lnTo>
                <a:lnTo>
                  <a:pt x="1861" y="1628"/>
                </a:lnTo>
                <a:lnTo>
                  <a:pt x="1864" y="1624"/>
                </a:lnTo>
                <a:lnTo>
                  <a:pt x="1870" y="1617"/>
                </a:lnTo>
                <a:lnTo>
                  <a:pt x="1875" y="1609"/>
                </a:lnTo>
                <a:lnTo>
                  <a:pt x="1879" y="1601"/>
                </a:lnTo>
                <a:lnTo>
                  <a:pt x="1882" y="1591"/>
                </a:lnTo>
                <a:lnTo>
                  <a:pt x="1883" y="1587"/>
                </a:lnTo>
                <a:lnTo>
                  <a:pt x="1885" y="1581"/>
                </a:lnTo>
                <a:lnTo>
                  <a:pt x="1886" y="1571"/>
                </a:lnTo>
                <a:lnTo>
                  <a:pt x="1886" y="1559"/>
                </a:lnTo>
                <a:lnTo>
                  <a:pt x="1886" y="1551"/>
                </a:lnTo>
                <a:lnTo>
                  <a:pt x="1885" y="1543"/>
                </a:lnTo>
                <a:lnTo>
                  <a:pt x="1883" y="1535"/>
                </a:lnTo>
                <a:lnTo>
                  <a:pt x="1881" y="1532"/>
                </a:lnTo>
                <a:lnTo>
                  <a:pt x="1880" y="1528"/>
                </a:lnTo>
                <a:lnTo>
                  <a:pt x="1878" y="1525"/>
                </a:lnTo>
                <a:lnTo>
                  <a:pt x="1876" y="1522"/>
                </a:lnTo>
                <a:lnTo>
                  <a:pt x="1871" y="1516"/>
                </a:lnTo>
                <a:lnTo>
                  <a:pt x="1866" y="1510"/>
                </a:lnTo>
                <a:lnTo>
                  <a:pt x="1860" y="1505"/>
                </a:lnTo>
                <a:lnTo>
                  <a:pt x="1852" y="1500"/>
                </a:lnTo>
                <a:lnTo>
                  <a:pt x="1843" y="1495"/>
                </a:lnTo>
                <a:lnTo>
                  <a:pt x="1832" y="1490"/>
                </a:lnTo>
                <a:lnTo>
                  <a:pt x="1820" y="1485"/>
                </a:lnTo>
                <a:lnTo>
                  <a:pt x="1806" y="1479"/>
                </a:lnTo>
                <a:lnTo>
                  <a:pt x="1790" y="1474"/>
                </a:lnTo>
                <a:lnTo>
                  <a:pt x="1773" y="1468"/>
                </a:lnTo>
                <a:lnTo>
                  <a:pt x="1754" y="1463"/>
                </a:lnTo>
                <a:lnTo>
                  <a:pt x="1724" y="1453"/>
                </a:lnTo>
                <a:lnTo>
                  <a:pt x="1710" y="1449"/>
                </a:lnTo>
                <a:lnTo>
                  <a:pt x="1696" y="1444"/>
                </a:lnTo>
                <a:lnTo>
                  <a:pt x="1670" y="1434"/>
                </a:lnTo>
                <a:lnTo>
                  <a:pt x="1647" y="1423"/>
                </a:lnTo>
                <a:lnTo>
                  <a:pt x="1636" y="1418"/>
                </a:lnTo>
                <a:lnTo>
                  <a:pt x="1626" y="1413"/>
                </a:lnTo>
                <a:lnTo>
                  <a:pt x="1607" y="1401"/>
                </a:lnTo>
                <a:lnTo>
                  <a:pt x="1599" y="1396"/>
                </a:lnTo>
                <a:lnTo>
                  <a:pt x="1591" y="1390"/>
                </a:lnTo>
                <a:lnTo>
                  <a:pt x="1577" y="1378"/>
                </a:lnTo>
                <a:lnTo>
                  <a:pt x="1571" y="1371"/>
                </a:lnTo>
                <a:lnTo>
                  <a:pt x="1565" y="1365"/>
                </a:lnTo>
                <a:lnTo>
                  <a:pt x="1559" y="1358"/>
                </a:lnTo>
                <a:lnTo>
                  <a:pt x="1554" y="1350"/>
                </a:lnTo>
                <a:lnTo>
                  <a:pt x="1550" y="1343"/>
                </a:lnTo>
                <a:lnTo>
                  <a:pt x="1546" y="1335"/>
                </a:lnTo>
                <a:lnTo>
                  <a:pt x="1542" y="1327"/>
                </a:lnTo>
                <a:lnTo>
                  <a:pt x="1538" y="1319"/>
                </a:lnTo>
                <a:lnTo>
                  <a:pt x="1535" y="1310"/>
                </a:lnTo>
                <a:lnTo>
                  <a:pt x="1533" y="1301"/>
                </a:lnTo>
                <a:lnTo>
                  <a:pt x="1530" y="1292"/>
                </a:lnTo>
                <a:lnTo>
                  <a:pt x="1529" y="1282"/>
                </a:lnTo>
                <a:lnTo>
                  <a:pt x="1527" y="1272"/>
                </a:lnTo>
                <a:lnTo>
                  <a:pt x="1526" y="1262"/>
                </a:lnTo>
                <a:lnTo>
                  <a:pt x="1526" y="1251"/>
                </a:lnTo>
                <a:lnTo>
                  <a:pt x="1525" y="1240"/>
                </a:lnTo>
                <a:lnTo>
                  <a:pt x="1526" y="1227"/>
                </a:lnTo>
                <a:lnTo>
                  <a:pt x="1526" y="1214"/>
                </a:lnTo>
                <a:lnTo>
                  <a:pt x="1528" y="1201"/>
                </a:lnTo>
                <a:lnTo>
                  <a:pt x="1530" y="1189"/>
                </a:lnTo>
                <a:lnTo>
                  <a:pt x="1532" y="1177"/>
                </a:lnTo>
                <a:lnTo>
                  <a:pt x="1535" y="1165"/>
                </a:lnTo>
                <a:lnTo>
                  <a:pt x="1538" y="1155"/>
                </a:lnTo>
                <a:lnTo>
                  <a:pt x="1542" y="1144"/>
                </a:lnTo>
                <a:lnTo>
                  <a:pt x="1547" y="1134"/>
                </a:lnTo>
                <a:lnTo>
                  <a:pt x="1552" y="1124"/>
                </a:lnTo>
                <a:lnTo>
                  <a:pt x="1557" y="1115"/>
                </a:lnTo>
                <a:lnTo>
                  <a:pt x="1563" y="1106"/>
                </a:lnTo>
                <a:lnTo>
                  <a:pt x="1570" y="1098"/>
                </a:lnTo>
                <a:lnTo>
                  <a:pt x="1577" y="1090"/>
                </a:lnTo>
                <a:lnTo>
                  <a:pt x="1584" y="1083"/>
                </a:lnTo>
                <a:lnTo>
                  <a:pt x="1588" y="1079"/>
                </a:lnTo>
                <a:lnTo>
                  <a:pt x="1593" y="1076"/>
                </a:lnTo>
                <a:lnTo>
                  <a:pt x="1601" y="1069"/>
                </a:lnTo>
                <a:lnTo>
                  <a:pt x="1610" y="1063"/>
                </a:lnTo>
                <a:lnTo>
                  <a:pt x="1620" y="1057"/>
                </a:lnTo>
                <a:lnTo>
                  <a:pt x="1629" y="1052"/>
                </a:lnTo>
                <a:lnTo>
                  <a:pt x="1639" y="1047"/>
                </a:lnTo>
                <a:lnTo>
                  <a:pt x="1650" y="1043"/>
                </a:lnTo>
                <a:lnTo>
                  <a:pt x="1661" y="1039"/>
                </a:lnTo>
                <a:lnTo>
                  <a:pt x="1672" y="1035"/>
                </a:lnTo>
                <a:lnTo>
                  <a:pt x="1684" y="1032"/>
                </a:lnTo>
                <a:lnTo>
                  <a:pt x="1696" y="1029"/>
                </a:lnTo>
                <a:lnTo>
                  <a:pt x="1709" y="1027"/>
                </a:lnTo>
                <a:lnTo>
                  <a:pt x="1721" y="1025"/>
                </a:lnTo>
                <a:lnTo>
                  <a:pt x="1735" y="1023"/>
                </a:lnTo>
                <a:lnTo>
                  <a:pt x="1748" y="1022"/>
                </a:lnTo>
                <a:lnTo>
                  <a:pt x="1762" y="1022"/>
                </a:lnTo>
                <a:lnTo>
                  <a:pt x="1777" y="1022"/>
                </a:lnTo>
                <a:lnTo>
                  <a:pt x="1798" y="1022"/>
                </a:lnTo>
                <a:lnTo>
                  <a:pt x="1820" y="1023"/>
                </a:lnTo>
                <a:lnTo>
                  <a:pt x="1843" y="1025"/>
                </a:lnTo>
                <a:lnTo>
                  <a:pt x="1868" y="1027"/>
                </a:lnTo>
                <a:lnTo>
                  <a:pt x="1894" y="1030"/>
                </a:lnTo>
                <a:lnTo>
                  <a:pt x="1922" y="1034"/>
                </a:lnTo>
                <a:lnTo>
                  <a:pt x="1950" y="1038"/>
                </a:lnTo>
                <a:lnTo>
                  <a:pt x="1981" y="1043"/>
                </a:lnTo>
                <a:lnTo>
                  <a:pt x="2020" y="1051"/>
                </a:lnTo>
                <a:lnTo>
                  <a:pt x="2008" y="1169"/>
                </a:lnTo>
                <a:lnTo>
                  <a:pt x="1971" y="1165"/>
                </a:lnTo>
                <a:lnTo>
                  <a:pt x="1937" y="1161"/>
                </a:lnTo>
                <a:lnTo>
                  <a:pt x="1877" y="1156"/>
                </a:lnTo>
                <a:lnTo>
                  <a:pt x="1852" y="1154"/>
                </a:lnTo>
                <a:lnTo>
                  <a:pt x="1829" y="1153"/>
                </a:lnTo>
                <a:lnTo>
                  <a:pt x="1809" y="1152"/>
                </a:lnTo>
                <a:lnTo>
                  <a:pt x="1792" y="1152"/>
                </a:lnTo>
                <a:close/>
                <a:moveTo>
                  <a:pt x="1158" y="1158"/>
                </a:moveTo>
                <a:lnTo>
                  <a:pt x="1083" y="1508"/>
                </a:lnTo>
                <a:lnTo>
                  <a:pt x="1284" y="1508"/>
                </a:lnTo>
                <a:lnTo>
                  <a:pt x="1210" y="1158"/>
                </a:lnTo>
                <a:lnTo>
                  <a:pt x="1158" y="1158"/>
                </a:lnTo>
                <a:close/>
                <a:moveTo>
                  <a:pt x="876" y="1771"/>
                </a:moveTo>
                <a:lnTo>
                  <a:pt x="1042" y="1035"/>
                </a:lnTo>
                <a:lnTo>
                  <a:pt x="1326" y="1035"/>
                </a:lnTo>
                <a:lnTo>
                  <a:pt x="1491" y="1771"/>
                </a:lnTo>
                <a:lnTo>
                  <a:pt x="1342" y="1771"/>
                </a:lnTo>
                <a:lnTo>
                  <a:pt x="1313" y="1638"/>
                </a:lnTo>
                <a:lnTo>
                  <a:pt x="1055" y="1638"/>
                </a:lnTo>
                <a:lnTo>
                  <a:pt x="1025" y="1771"/>
                </a:lnTo>
                <a:lnTo>
                  <a:pt x="876" y="1771"/>
                </a:lnTo>
                <a:close/>
                <a:moveTo>
                  <a:pt x="838" y="1760"/>
                </a:moveTo>
                <a:lnTo>
                  <a:pt x="809" y="1765"/>
                </a:lnTo>
                <a:lnTo>
                  <a:pt x="782" y="1770"/>
                </a:lnTo>
                <a:lnTo>
                  <a:pt x="755" y="1775"/>
                </a:lnTo>
                <a:lnTo>
                  <a:pt x="729" y="1778"/>
                </a:lnTo>
                <a:lnTo>
                  <a:pt x="703" y="1781"/>
                </a:lnTo>
                <a:lnTo>
                  <a:pt x="678" y="1783"/>
                </a:lnTo>
                <a:lnTo>
                  <a:pt x="654" y="1784"/>
                </a:lnTo>
                <a:lnTo>
                  <a:pt x="631" y="1784"/>
                </a:lnTo>
                <a:lnTo>
                  <a:pt x="608" y="1784"/>
                </a:lnTo>
                <a:lnTo>
                  <a:pt x="587" y="1783"/>
                </a:lnTo>
                <a:lnTo>
                  <a:pt x="567" y="1781"/>
                </a:lnTo>
                <a:lnTo>
                  <a:pt x="548" y="1779"/>
                </a:lnTo>
                <a:lnTo>
                  <a:pt x="530" y="1776"/>
                </a:lnTo>
                <a:lnTo>
                  <a:pt x="513" y="1772"/>
                </a:lnTo>
                <a:lnTo>
                  <a:pt x="498" y="1767"/>
                </a:lnTo>
                <a:lnTo>
                  <a:pt x="483" y="1762"/>
                </a:lnTo>
                <a:lnTo>
                  <a:pt x="470" y="1756"/>
                </a:lnTo>
                <a:lnTo>
                  <a:pt x="457" y="1749"/>
                </a:lnTo>
                <a:lnTo>
                  <a:pt x="445" y="1741"/>
                </a:lnTo>
                <a:lnTo>
                  <a:pt x="434" y="1732"/>
                </a:lnTo>
                <a:lnTo>
                  <a:pt x="424" y="1723"/>
                </a:lnTo>
                <a:lnTo>
                  <a:pt x="414" y="1712"/>
                </a:lnTo>
                <a:lnTo>
                  <a:pt x="405" y="1701"/>
                </a:lnTo>
                <a:lnTo>
                  <a:pt x="397" y="1689"/>
                </a:lnTo>
                <a:lnTo>
                  <a:pt x="389" y="1676"/>
                </a:lnTo>
                <a:lnTo>
                  <a:pt x="382" y="1663"/>
                </a:lnTo>
                <a:lnTo>
                  <a:pt x="376" y="1649"/>
                </a:lnTo>
                <a:lnTo>
                  <a:pt x="370" y="1635"/>
                </a:lnTo>
                <a:lnTo>
                  <a:pt x="365" y="1620"/>
                </a:lnTo>
                <a:lnTo>
                  <a:pt x="361" y="1605"/>
                </a:lnTo>
                <a:lnTo>
                  <a:pt x="357" y="1589"/>
                </a:lnTo>
                <a:lnTo>
                  <a:pt x="353" y="1572"/>
                </a:lnTo>
                <a:lnTo>
                  <a:pt x="351" y="1555"/>
                </a:lnTo>
                <a:lnTo>
                  <a:pt x="348" y="1536"/>
                </a:lnTo>
                <a:lnTo>
                  <a:pt x="346" y="1517"/>
                </a:lnTo>
                <a:lnTo>
                  <a:pt x="344" y="1496"/>
                </a:lnTo>
                <a:lnTo>
                  <a:pt x="343" y="1475"/>
                </a:lnTo>
                <a:lnTo>
                  <a:pt x="341" y="1452"/>
                </a:lnTo>
                <a:lnTo>
                  <a:pt x="341" y="1428"/>
                </a:lnTo>
                <a:lnTo>
                  <a:pt x="340" y="1403"/>
                </a:lnTo>
                <a:lnTo>
                  <a:pt x="341" y="1377"/>
                </a:lnTo>
                <a:lnTo>
                  <a:pt x="341" y="1352"/>
                </a:lnTo>
                <a:lnTo>
                  <a:pt x="344" y="1328"/>
                </a:lnTo>
                <a:lnTo>
                  <a:pt x="345" y="1304"/>
                </a:lnTo>
                <a:lnTo>
                  <a:pt x="347" y="1282"/>
                </a:lnTo>
                <a:lnTo>
                  <a:pt x="350" y="1261"/>
                </a:lnTo>
                <a:lnTo>
                  <a:pt x="353" y="1241"/>
                </a:lnTo>
                <a:lnTo>
                  <a:pt x="357" y="1222"/>
                </a:lnTo>
                <a:lnTo>
                  <a:pt x="361" y="1204"/>
                </a:lnTo>
                <a:lnTo>
                  <a:pt x="365" y="1187"/>
                </a:lnTo>
                <a:lnTo>
                  <a:pt x="370" y="1171"/>
                </a:lnTo>
                <a:lnTo>
                  <a:pt x="375" y="1156"/>
                </a:lnTo>
                <a:lnTo>
                  <a:pt x="381" y="1142"/>
                </a:lnTo>
                <a:lnTo>
                  <a:pt x="388" y="1129"/>
                </a:lnTo>
                <a:lnTo>
                  <a:pt x="394" y="1117"/>
                </a:lnTo>
                <a:lnTo>
                  <a:pt x="402" y="1106"/>
                </a:lnTo>
                <a:lnTo>
                  <a:pt x="410" y="1095"/>
                </a:lnTo>
                <a:lnTo>
                  <a:pt x="418" y="1086"/>
                </a:lnTo>
                <a:lnTo>
                  <a:pt x="428" y="1077"/>
                </a:lnTo>
                <a:lnTo>
                  <a:pt x="438" y="1069"/>
                </a:lnTo>
                <a:lnTo>
                  <a:pt x="449" y="1061"/>
                </a:lnTo>
                <a:lnTo>
                  <a:pt x="461" y="1054"/>
                </a:lnTo>
                <a:lnTo>
                  <a:pt x="474" y="1048"/>
                </a:lnTo>
                <a:lnTo>
                  <a:pt x="487" y="1043"/>
                </a:lnTo>
                <a:lnTo>
                  <a:pt x="501" y="1038"/>
                </a:lnTo>
                <a:lnTo>
                  <a:pt x="516" y="1033"/>
                </a:lnTo>
                <a:lnTo>
                  <a:pt x="532" y="1030"/>
                </a:lnTo>
                <a:lnTo>
                  <a:pt x="549" y="1027"/>
                </a:lnTo>
                <a:lnTo>
                  <a:pt x="557" y="1026"/>
                </a:lnTo>
                <a:lnTo>
                  <a:pt x="566" y="1025"/>
                </a:lnTo>
                <a:lnTo>
                  <a:pt x="584" y="1023"/>
                </a:lnTo>
                <a:lnTo>
                  <a:pt x="603" y="1022"/>
                </a:lnTo>
                <a:lnTo>
                  <a:pt x="623" y="1022"/>
                </a:lnTo>
                <a:lnTo>
                  <a:pt x="647" y="1022"/>
                </a:lnTo>
                <a:lnTo>
                  <a:pt x="672" y="1023"/>
                </a:lnTo>
                <a:lnTo>
                  <a:pt x="697" y="1026"/>
                </a:lnTo>
                <a:lnTo>
                  <a:pt x="724" y="1029"/>
                </a:lnTo>
                <a:lnTo>
                  <a:pt x="751" y="1033"/>
                </a:lnTo>
                <a:lnTo>
                  <a:pt x="780" y="1038"/>
                </a:lnTo>
                <a:lnTo>
                  <a:pt x="809" y="1044"/>
                </a:lnTo>
                <a:lnTo>
                  <a:pt x="839" y="1051"/>
                </a:lnTo>
                <a:lnTo>
                  <a:pt x="835" y="1170"/>
                </a:lnTo>
                <a:lnTo>
                  <a:pt x="808" y="1166"/>
                </a:lnTo>
                <a:lnTo>
                  <a:pt x="783" y="1163"/>
                </a:lnTo>
                <a:lnTo>
                  <a:pt x="759" y="1160"/>
                </a:lnTo>
                <a:lnTo>
                  <a:pt x="736" y="1158"/>
                </a:lnTo>
                <a:lnTo>
                  <a:pt x="694" y="1155"/>
                </a:lnTo>
                <a:lnTo>
                  <a:pt x="675" y="1154"/>
                </a:lnTo>
                <a:lnTo>
                  <a:pt x="656" y="1154"/>
                </a:lnTo>
                <a:lnTo>
                  <a:pt x="639" y="1154"/>
                </a:lnTo>
                <a:lnTo>
                  <a:pt x="623" y="1155"/>
                </a:lnTo>
                <a:lnTo>
                  <a:pt x="609" y="1156"/>
                </a:lnTo>
                <a:lnTo>
                  <a:pt x="595" y="1159"/>
                </a:lnTo>
                <a:lnTo>
                  <a:pt x="583" y="1161"/>
                </a:lnTo>
                <a:lnTo>
                  <a:pt x="573" y="1164"/>
                </a:lnTo>
                <a:lnTo>
                  <a:pt x="563" y="1168"/>
                </a:lnTo>
                <a:lnTo>
                  <a:pt x="559" y="1170"/>
                </a:lnTo>
                <a:lnTo>
                  <a:pt x="555" y="1173"/>
                </a:lnTo>
                <a:lnTo>
                  <a:pt x="551" y="1175"/>
                </a:lnTo>
                <a:lnTo>
                  <a:pt x="548" y="1178"/>
                </a:lnTo>
                <a:lnTo>
                  <a:pt x="544" y="1181"/>
                </a:lnTo>
                <a:lnTo>
                  <a:pt x="541" y="1184"/>
                </a:lnTo>
                <a:lnTo>
                  <a:pt x="538" y="1188"/>
                </a:lnTo>
                <a:lnTo>
                  <a:pt x="534" y="1192"/>
                </a:lnTo>
                <a:lnTo>
                  <a:pt x="529" y="1200"/>
                </a:lnTo>
                <a:lnTo>
                  <a:pt x="523" y="1210"/>
                </a:lnTo>
                <a:lnTo>
                  <a:pt x="518" y="1220"/>
                </a:lnTo>
                <a:lnTo>
                  <a:pt x="514" y="1232"/>
                </a:lnTo>
                <a:lnTo>
                  <a:pt x="510" y="1245"/>
                </a:lnTo>
                <a:lnTo>
                  <a:pt x="507" y="1259"/>
                </a:lnTo>
                <a:lnTo>
                  <a:pt x="504" y="1276"/>
                </a:lnTo>
                <a:lnTo>
                  <a:pt x="501" y="1295"/>
                </a:lnTo>
                <a:lnTo>
                  <a:pt x="499" y="1317"/>
                </a:lnTo>
                <a:lnTo>
                  <a:pt x="498" y="1328"/>
                </a:lnTo>
                <a:lnTo>
                  <a:pt x="497" y="1340"/>
                </a:lnTo>
                <a:lnTo>
                  <a:pt x="496" y="1367"/>
                </a:lnTo>
                <a:lnTo>
                  <a:pt x="496" y="1395"/>
                </a:lnTo>
                <a:lnTo>
                  <a:pt x="495" y="1426"/>
                </a:lnTo>
                <a:lnTo>
                  <a:pt x="496" y="1457"/>
                </a:lnTo>
                <a:lnTo>
                  <a:pt x="496" y="1471"/>
                </a:lnTo>
                <a:lnTo>
                  <a:pt x="497" y="1485"/>
                </a:lnTo>
                <a:lnTo>
                  <a:pt x="498" y="1498"/>
                </a:lnTo>
                <a:lnTo>
                  <a:pt x="500" y="1511"/>
                </a:lnTo>
                <a:lnTo>
                  <a:pt x="503" y="1534"/>
                </a:lnTo>
                <a:lnTo>
                  <a:pt x="507" y="1555"/>
                </a:lnTo>
                <a:lnTo>
                  <a:pt x="512" y="1573"/>
                </a:lnTo>
                <a:lnTo>
                  <a:pt x="515" y="1582"/>
                </a:lnTo>
                <a:lnTo>
                  <a:pt x="518" y="1589"/>
                </a:lnTo>
                <a:lnTo>
                  <a:pt x="522" y="1596"/>
                </a:lnTo>
                <a:lnTo>
                  <a:pt x="525" y="1603"/>
                </a:lnTo>
                <a:lnTo>
                  <a:pt x="529" y="1609"/>
                </a:lnTo>
                <a:lnTo>
                  <a:pt x="534" y="1615"/>
                </a:lnTo>
                <a:lnTo>
                  <a:pt x="538" y="1620"/>
                </a:lnTo>
                <a:lnTo>
                  <a:pt x="544" y="1625"/>
                </a:lnTo>
                <a:lnTo>
                  <a:pt x="550" y="1629"/>
                </a:lnTo>
                <a:lnTo>
                  <a:pt x="556" y="1633"/>
                </a:lnTo>
                <a:lnTo>
                  <a:pt x="563" y="1637"/>
                </a:lnTo>
                <a:lnTo>
                  <a:pt x="570" y="1640"/>
                </a:lnTo>
                <a:lnTo>
                  <a:pt x="586" y="1645"/>
                </a:lnTo>
                <a:lnTo>
                  <a:pt x="594" y="1647"/>
                </a:lnTo>
                <a:lnTo>
                  <a:pt x="603" y="1649"/>
                </a:lnTo>
                <a:lnTo>
                  <a:pt x="613" y="1651"/>
                </a:lnTo>
                <a:lnTo>
                  <a:pt x="623" y="1651"/>
                </a:lnTo>
                <a:lnTo>
                  <a:pt x="633" y="1652"/>
                </a:lnTo>
                <a:lnTo>
                  <a:pt x="644" y="1652"/>
                </a:lnTo>
                <a:lnTo>
                  <a:pt x="667" y="1652"/>
                </a:lnTo>
                <a:lnTo>
                  <a:pt x="690" y="1651"/>
                </a:lnTo>
                <a:lnTo>
                  <a:pt x="713" y="1650"/>
                </a:lnTo>
                <a:lnTo>
                  <a:pt x="737" y="1648"/>
                </a:lnTo>
                <a:lnTo>
                  <a:pt x="761" y="1646"/>
                </a:lnTo>
                <a:lnTo>
                  <a:pt x="785" y="1644"/>
                </a:lnTo>
                <a:lnTo>
                  <a:pt x="810" y="1641"/>
                </a:lnTo>
                <a:lnTo>
                  <a:pt x="835" y="1637"/>
                </a:lnTo>
                <a:lnTo>
                  <a:pt x="838" y="1760"/>
                </a:lnTo>
                <a:close/>
                <a:moveTo>
                  <a:pt x="2133" y="1771"/>
                </a:moveTo>
                <a:lnTo>
                  <a:pt x="2133" y="1035"/>
                </a:lnTo>
                <a:lnTo>
                  <a:pt x="2610" y="1035"/>
                </a:lnTo>
                <a:lnTo>
                  <a:pt x="2610" y="1165"/>
                </a:lnTo>
                <a:lnTo>
                  <a:pt x="2283" y="1165"/>
                </a:lnTo>
                <a:lnTo>
                  <a:pt x="2283" y="1337"/>
                </a:lnTo>
                <a:lnTo>
                  <a:pt x="2545" y="1337"/>
                </a:lnTo>
                <a:lnTo>
                  <a:pt x="2545" y="1465"/>
                </a:lnTo>
                <a:lnTo>
                  <a:pt x="2283" y="1465"/>
                </a:lnTo>
                <a:lnTo>
                  <a:pt x="2283" y="1641"/>
                </a:lnTo>
                <a:lnTo>
                  <a:pt x="2610" y="1641"/>
                </a:lnTo>
                <a:lnTo>
                  <a:pt x="2610" y="1771"/>
                </a:lnTo>
                <a:lnTo>
                  <a:pt x="2133" y="1771"/>
                </a:lnTo>
                <a:close/>
                <a:moveTo>
                  <a:pt x="2667" y="0"/>
                </a:moveTo>
                <a:lnTo>
                  <a:pt x="2564" y="0"/>
                </a:lnTo>
                <a:lnTo>
                  <a:pt x="2024" y="0"/>
                </a:lnTo>
                <a:lnTo>
                  <a:pt x="1486" y="0"/>
                </a:lnTo>
                <a:lnTo>
                  <a:pt x="948" y="0"/>
                </a:lnTo>
                <a:lnTo>
                  <a:pt x="410" y="0"/>
                </a:lnTo>
                <a:lnTo>
                  <a:pt x="0" y="409"/>
                </a:lnTo>
                <a:lnTo>
                  <a:pt x="0" y="946"/>
                </a:lnTo>
                <a:lnTo>
                  <a:pt x="0" y="1482"/>
                </a:lnTo>
                <a:lnTo>
                  <a:pt x="0" y="2018"/>
                </a:lnTo>
                <a:lnTo>
                  <a:pt x="0" y="2555"/>
                </a:lnTo>
                <a:lnTo>
                  <a:pt x="0" y="2667"/>
                </a:lnTo>
                <a:lnTo>
                  <a:pt x="0" y="2950"/>
                </a:lnTo>
                <a:lnTo>
                  <a:pt x="284" y="2950"/>
                </a:lnTo>
                <a:lnTo>
                  <a:pt x="387" y="2950"/>
                </a:lnTo>
                <a:lnTo>
                  <a:pt x="925" y="2950"/>
                </a:lnTo>
                <a:lnTo>
                  <a:pt x="1464" y="2950"/>
                </a:lnTo>
                <a:lnTo>
                  <a:pt x="2002" y="2950"/>
                </a:lnTo>
                <a:lnTo>
                  <a:pt x="2542" y="2950"/>
                </a:lnTo>
                <a:lnTo>
                  <a:pt x="2950" y="2541"/>
                </a:lnTo>
                <a:lnTo>
                  <a:pt x="2950" y="2004"/>
                </a:lnTo>
                <a:lnTo>
                  <a:pt x="2950" y="1468"/>
                </a:lnTo>
                <a:lnTo>
                  <a:pt x="2950" y="932"/>
                </a:lnTo>
                <a:lnTo>
                  <a:pt x="2950" y="395"/>
                </a:lnTo>
                <a:lnTo>
                  <a:pt x="2950" y="283"/>
                </a:lnTo>
                <a:lnTo>
                  <a:pt x="2950" y="0"/>
                </a:lnTo>
                <a:lnTo>
                  <a:pt x="266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983431" y="1988840"/>
            <a:ext cx="6049193" cy="1152128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4"/>
                </a:solidFill>
              </a:defRPr>
            </a:lvl1pPr>
            <a:lvl2pPr marL="0" indent="0">
              <a:buFontTx/>
              <a:buNone/>
              <a:defRPr sz="1400"/>
            </a:lvl2pPr>
            <a:lvl3pPr marL="182563" indent="-182563">
              <a:defRPr sz="14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2" name="Freeform 6"/>
          <p:cNvSpPr>
            <a:spLocks noChangeAspect="1"/>
          </p:cNvSpPr>
          <p:nvPr userDrawn="1"/>
        </p:nvSpPr>
        <p:spPr bwMode="auto">
          <a:xfrm>
            <a:off x="550863" y="1838018"/>
            <a:ext cx="288000" cy="418108"/>
          </a:xfrm>
          <a:custGeom>
            <a:avLst/>
            <a:gdLst>
              <a:gd name="T0" fmla="*/ 749 w 1139"/>
              <a:gd name="T1" fmla="*/ 872 h 1654"/>
              <a:gd name="T2" fmla="*/ 0 w 1139"/>
              <a:gd name="T3" fmla="*/ 872 h 1654"/>
              <a:gd name="T4" fmla="*/ 0 w 1139"/>
              <a:gd name="T5" fmla="*/ 192 h 1654"/>
              <a:gd name="T6" fmla="*/ 191 w 1139"/>
              <a:gd name="T7" fmla="*/ 0 h 1654"/>
              <a:gd name="T8" fmla="*/ 1139 w 1139"/>
              <a:gd name="T9" fmla="*/ 0 h 1654"/>
              <a:gd name="T10" fmla="*/ 1139 w 1139"/>
              <a:gd name="T11" fmla="*/ 638 h 1654"/>
              <a:gd name="T12" fmla="*/ 1139 w 1139"/>
              <a:gd name="T13" fmla="*/ 681 h 1654"/>
              <a:gd name="T14" fmla="*/ 1139 w 1139"/>
              <a:gd name="T15" fmla="*/ 1463 h 1654"/>
              <a:gd name="T16" fmla="*/ 947 w 1139"/>
              <a:gd name="T17" fmla="*/ 1654 h 1654"/>
              <a:gd name="T18" fmla="*/ 749 w 1139"/>
              <a:gd name="T19" fmla="*/ 1654 h 1654"/>
              <a:gd name="T20" fmla="*/ 749 w 1139"/>
              <a:gd name="T21" fmla="*/ 872 h 16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39" h="1654">
                <a:moveTo>
                  <a:pt x="749" y="872"/>
                </a:moveTo>
                <a:lnTo>
                  <a:pt x="0" y="872"/>
                </a:lnTo>
                <a:lnTo>
                  <a:pt x="0" y="192"/>
                </a:lnTo>
                <a:lnTo>
                  <a:pt x="191" y="0"/>
                </a:lnTo>
                <a:lnTo>
                  <a:pt x="1139" y="0"/>
                </a:lnTo>
                <a:lnTo>
                  <a:pt x="1139" y="638"/>
                </a:lnTo>
                <a:lnTo>
                  <a:pt x="1139" y="681"/>
                </a:lnTo>
                <a:lnTo>
                  <a:pt x="1139" y="1463"/>
                </a:lnTo>
                <a:lnTo>
                  <a:pt x="947" y="1654"/>
                </a:lnTo>
                <a:lnTo>
                  <a:pt x="749" y="1654"/>
                </a:lnTo>
                <a:lnTo>
                  <a:pt x="749" y="8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07733726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692149"/>
            <a:ext cx="10297666" cy="93662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5F606-EAE4-4813-8DA0-0D1E1E761D04}" type="datetime3">
              <a:rPr lang="en-US" smtClean="0"/>
              <a:t>21 June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321138" y="1844675"/>
            <a:ext cx="4320000" cy="4321175"/>
          </a:xfrm>
          <a:prstGeom prst="snip2DiagRect">
            <a:avLst>
              <a:gd name="adj1" fmla="val 2308"/>
              <a:gd name="adj2" fmla="val 0"/>
            </a:avLst>
          </a:prstGeo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9" name="Freeform 7"/>
          <p:cNvSpPr>
            <a:spLocks noChangeAspect="1" noEditPoints="1"/>
          </p:cNvSpPr>
          <p:nvPr userDrawn="1"/>
        </p:nvSpPr>
        <p:spPr bwMode="auto">
          <a:xfrm>
            <a:off x="10987730" y="692150"/>
            <a:ext cx="648000" cy="648000"/>
          </a:xfrm>
          <a:custGeom>
            <a:avLst/>
            <a:gdLst>
              <a:gd name="T0" fmla="*/ 1730 w 2950"/>
              <a:gd name="T1" fmla="*/ 1159 h 2950"/>
              <a:gd name="T2" fmla="*/ 1685 w 2950"/>
              <a:gd name="T3" fmla="*/ 1188 h 2950"/>
              <a:gd name="T4" fmla="*/ 1676 w 2950"/>
              <a:gd name="T5" fmla="*/ 1246 h 2950"/>
              <a:gd name="T6" fmla="*/ 1703 w 2950"/>
              <a:gd name="T7" fmla="*/ 1283 h 2950"/>
              <a:gd name="T8" fmla="*/ 1866 w 2950"/>
              <a:gd name="T9" fmla="*/ 1345 h 2950"/>
              <a:gd name="T10" fmla="*/ 1966 w 2950"/>
              <a:gd name="T11" fmla="*/ 1393 h 2950"/>
              <a:gd name="T12" fmla="*/ 2010 w 2950"/>
              <a:gd name="T13" fmla="*/ 1439 h 2950"/>
              <a:gd name="T14" fmla="*/ 2032 w 2950"/>
              <a:gd name="T15" fmla="*/ 1507 h 2950"/>
              <a:gd name="T16" fmla="*/ 2032 w 2950"/>
              <a:gd name="T17" fmla="*/ 1591 h 2950"/>
              <a:gd name="T18" fmla="*/ 2007 w 2950"/>
              <a:gd name="T19" fmla="*/ 1672 h 2950"/>
              <a:gd name="T20" fmla="*/ 1955 w 2950"/>
              <a:gd name="T21" fmla="*/ 1732 h 2950"/>
              <a:gd name="T22" fmla="*/ 1883 w 2950"/>
              <a:gd name="T23" fmla="*/ 1770 h 2950"/>
              <a:gd name="T24" fmla="*/ 1794 w 2950"/>
              <a:gd name="T25" fmla="*/ 1784 h 2950"/>
              <a:gd name="T26" fmla="*/ 1632 w 2950"/>
              <a:gd name="T27" fmla="*/ 1770 h 2950"/>
              <a:gd name="T28" fmla="*/ 1677 w 2950"/>
              <a:gd name="T29" fmla="*/ 1650 h 2950"/>
              <a:gd name="T30" fmla="*/ 1810 w 2950"/>
              <a:gd name="T31" fmla="*/ 1651 h 2950"/>
              <a:gd name="T32" fmla="*/ 1864 w 2950"/>
              <a:gd name="T33" fmla="*/ 1624 h 2950"/>
              <a:gd name="T34" fmla="*/ 1886 w 2950"/>
              <a:gd name="T35" fmla="*/ 1571 h 2950"/>
              <a:gd name="T36" fmla="*/ 1878 w 2950"/>
              <a:gd name="T37" fmla="*/ 1525 h 2950"/>
              <a:gd name="T38" fmla="*/ 1832 w 2950"/>
              <a:gd name="T39" fmla="*/ 1490 h 2950"/>
              <a:gd name="T40" fmla="*/ 1710 w 2950"/>
              <a:gd name="T41" fmla="*/ 1449 h 2950"/>
              <a:gd name="T42" fmla="*/ 1599 w 2950"/>
              <a:gd name="T43" fmla="*/ 1396 h 2950"/>
              <a:gd name="T44" fmla="*/ 1550 w 2950"/>
              <a:gd name="T45" fmla="*/ 1343 h 2950"/>
              <a:gd name="T46" fmla="*/ 1529 w 2950"/>
              <a:gd name="T47" fmla="*/ 1282 h 2950"/>
              <a:gd name="T48" fmla="*/ 1528 w 2950"/>
              <a:gd name="T49" fmla="*/ 1201 h 2950"/>
              <a:gd name="T50" fmla="*/ 1552 w 2950"/>
              <a:gd name="T51" fmla="*/ 1124 h 2950"/>
              <a:gd name="T52" fmla="*/ 1593 w 2950"/>
              <a:gd name="T53" fmla="*/ 1076 h 2950"/>
              <a:gd name="T54" fmla="*/ 1661 w 2950"/>
              <a:gd name="T55" fmla="*/ 1039 h 2950"/>
              <a:gd name="T56" fmla="*/ 1748 w 2950"/>
              <a:gd name="T57" fmla="*/ 1022 h 2950"/>
              <a:gd name="T58" fmla="*/ 1894 w 2950"/>
              <a:gd name="T59" fmla="*/ 1030 h 2950"/>
              <a:gd name="T60" fmla="*/ 1937 w 2950"/>
              <a:gd name="T61" fmla="*/ 1161 h 2950"/>
              <a:gd name="T62" fmla="*/ 1083 w 2950"/>
              <a:gd name="T63" fmla="*/ 1508 h 2950"/>
              <a:gd name="T64" fmla="*/ 1491 w 2950"/>
              <a:gd name="T65" fmla="*/ 1771 h 2950"/>
              <a:gd name="T66" fmla="*/ 809 w 2950"/>
              <a:gd name="T67" fmla="*/ 1765 h 2950"/>
              <a:gd name="T68" fmla="*/ 631 w 2950"/>
              <a:gd name="T69" fmla="*/ 1784 h 2950"/>
              <a:gd name="T70" fmla="*/ 498 w 2950"/>
              <a:gd name="T71" fmla="*/ 1767 h 2950"/>
              <a:gd name="T72" fmla="*/ 414 w 2950"/>
              <a:gd name="T73" fmla="*/ 1712 h 2950"/>
              <a:gd name="T74" fmla="*/ 365 w 2950"/>
              <a:gd name="T75" fmla="*/ 1620 h 2950"/>
              <a:gd name="T76" fmla="*/ 344 w 2950"/>
              <a:gd name="T77" fmla="*/ 1496 h 2950"/>
              <a:gd name="T78" fmla="*/ 344 w 2950"/>
              <a:gd name="T79" fmla="*/ 1328 h 2950"/>
              <a:gd name="T80" fmla="*/ 365 w 2950"/>
              <a:gd name="T81" fmla="*/ 1187 h 2950"/>
              <a:gd name="T82" fmla="*/ 410 w 2950"/>
              <a:gd name="T83" fmla="*/ 1095 h 2950"/>
              <a:gd name="T84" fmla="*/ 487 w 2950"/>
              <a:gd name="T85" fmla="*/ 1043 h 2950"/>
              <a:gd name="T86" fmla="*/ 584 w 2950"/>
              <a:gd name="T87" fmla="*/ 1023 h 2950"/>
              <a:gd name="T88" fmla="*/ 751 w 2950"/>
              <a:gd name="T89" fmla="*/ 1033 h 2950"/>
              <a:gd name="T90" fmla="*/ 759 w 2950"/>
              <a:gd name="T91" fmla="*/ 1160 h 2950"/>
              <a:gd name="T92" fmla="*/ 609 w 2950"/>
              <a:gd name="T93" fmla="*/ 1156 h 2950"/>
              <a:gd name="T94" fmla="*/ 551 w 2950"/>
              <a:gd name="T95" fmla="*/ 1175 h 2950"/>
              <a:gd name="T96" fmla="*/ 523 w 2950"/>
              <a:gd name="T97" fmla="*/ 1210 h 2950"/>
              <a:gd name="T98" fmla="*/ 499 w 2950"/>
              <a:gd name="T99" fmla="*/ 1317 h 2950"/>
              <a:gd name="T100" fmla="*/ 496 w 2950"/>
              <a:gd name="T101" fmla="*/ 1471 h 2950"/>
              <a:gd name="T102" fmla="*/ 515 w 2950"/>
              <a:gd name="T103" fmla="*/ 1582 h 2950"/>
              <a:gd name="T104" fmla="*/ 544 w 2950"/>
              <a:gd name="T105" fmla="*/ 1625 h 2950"/>
              <a:gd name="T106" fmla="*/ 603 w 2950"/>
              <a:gd name="T107" fmla="*/ 1649 h 2950"/>
              <a:gd name="T108" fmla="*/ 713 w 2950"/>
              <a:gd name="T109" fmla="*/ 1650 h 2950"/>
              <a:gd name="T110" fmla="*/ 2133 w 2950"/>
              <a:gd name="T111" fmla="*/ 1771 h 2950"/>
              <a:gd name="T112" fmla="*/ 2545 w 2950"/>
              <a:gd name="T113" fmla="*/ 1465 h 2950"/>
              <a:gd name="T114" fmla="*/ 2564 w 2950"/>
              <a:gd name="T115" fmla="*/ 0 h 2950"/>
              <a:gd name="T116" fmla="*/ 0 w 2950"/>
              <a:gd name="T117" fmla="*/ 1482 h 2950"/>
              <a:gd name="T118" fmla="*/ 925 w 2950"/>
              <a:gd name="T119" fmla="*/ 2950 h 2950"/>
              <a:gd name="T120" fmla="*/ 2950 w 2950"/>
              <a:gd name="T121" fmla="*/ 932 h 29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950" h="2950">
                <a:moveTo>
                  <a:pt x="1792" y="1152"/>
                </a:moveTo>
                <a:lnTo>
                  <a:pt x="1778" y="1152"/>
                </a:lnTo>
                <a:lnTo>
                  <a:pt x="1764" y="1153"/>
                </a:lnTo>
                <a:lnTo>
                  <a:pt x="1752" y="1154"/>
                </a:lnTo>
                <a:lnTo>
                  <a:pt x="1746" y="1155"/>
                </a:lnTo>
                <a:lnTo>
                  <a:pt x="1740" y="1156"/>
                </a:lnTo>
                <a:lnTo>
                  <a:pt x="1730" y="1159"/>
                </a:lnTo>
                <a:lnTo>
                  <a:pt x="1720" y="1163"/>
                </a:lnTo>
                <a:lnTo>
                  <a:pt x="1711" y="1167"/>
                </a:lnTo>
                <a:lnTo>
                  <a:pt x="1703" y="1171"/>
                </a:lnTo>
                <a:lnTo>
                  <a:pt x="1696" y="1176"/>
                </a:lnTo>
                <a:lnTo>
                  <a:pt x="1693" y="1179"/>
                </a:lnTo>
                <a:lnTo>
                  <a:pt x="1690" y="1182"/>
                </a:lnTo>
                <a:lnTo>
                  <a:pt x="1685" y="1188"/>
                </a:lnTo>
                <a:lnTo>
                  <a:pt x="1681" y="1195"/>
                </a:lnTo>
                <a:lnTo>
                  <a:pt x="1678" y="1203"/>
                </a:lnTo>
                <a:lnTo>
                  <a:pt x="1676" y="1211"/>
                </a:lnTo>
                <a:lnTo>
                  <a:pt x="1674" y="1220"/>
                </a:lnTo>
                <a:lnTo>
                  <a:pt x="1674" y="1230"/>
                </a:lnTo>
                <a:lnTo>
                  <a:pt x="1674" y="1238"/>
                </a:lnTo>
                <a:lnTo>
                  <a:pt x="1676" y="1246"/>
                </a:lnTo>
                <a:lnTo>
                  <a:pt x="1678" y="1253"/>
                </a:lnTo>
                <a:lnTo>
                  <a:pt x="1681" y="1260"/>
                </a:lnTo>
                <a:lnTo>
                  <a:pt x="1685" y="1267"/>
                </a:lnTo>
                <a:lnTo>
                  <a:pt x="1690" y="1273"/>
                </a:lnTo>
                <a:lnTo>
                  <a:pt x="1693" y="1275"/>
                </a:lnTo>
                <a:lnTo>
                  <a:pt x="1696" y="1278"/>
                </a:lnTo>
                <a:lnTo>
                  <a:pt x="1703" y="1283"/>
                </a:lnTo>
                <a:lnTo>
                  <a:pt x="1712" y="1288"/>
                </a:lnTo>
                <a:lnTo>
                  <a:pt x="1723" y="1293"/>
                </a:lnTo>
                <a:lnTo>
                  <a:pt x="1752" y="1305"/>
                </a:lnTo>
                <a:lnTo>
                  <a:pt x="1770" y="1312"/>
                </a:lnTo>
                <a:lnTo>
                  <a:pt x="1791" y="1320"/>
                </a:lnTo>
                <a:lnTo>
                  <a:pt x="1840" y="1336"/>
                </a:lnTo>
                <a:lnTo>
                  <a:pt x="1866" y="1345"/>
                </a:lnTo>
                <a:lnTo>
                  <a:pt x="1890" y="1354"/>
                </a:lnTo>
                <a:lnTo>
                  <a:pt x="1901" y="1358"/>
                </a:lnTo>
                <a:lnTo>
                  <a:pt x="1912" y="1363"/>
                </a:lnTo>
                <a:lnTo>
                  <a:pt x="1932" y="1373"/>
                </a:lnTo>
                <a:lnTo>
                  <a:pt x="1950" y="1383"/>
                </a:lnTo>
                <a:lnTo>
                  <a:pt x="1958" y="1388"/>
                </a:lnTo>
                <a:lnTo>
                  <a:pt x="1966" y="1393"/>
                </a:lnTo>
                <a:lnTo>
                  <a:pt x="1980" y="1404"/>
                </a:lnTo>
                <a:lnTo>
                  <a:pt x="1986" y="1409"/>
                </a:lnTo>
                <a:lnTo>
                  <a:pt x="1991" y="1414"/>
                </a:lnTo>
                <a:lnTo>
                  <a:pt x="1997" y="1420"/>
                </a:lnTo>
                <a:lnTo>
                  <a:pt x="2002" y="1426"/>
                </a:lnTo>
                <a:lnTo>
                  <a:pt x="2006" y="1433"/>
                </a:lnTo>
                <a:lnTo>
                  <a:pt x="2010" y="1439"/>
                </a:lnTo>
                <a:lnTo>
                  <a:pt x="2014" y="1446"/>
                </a:lnTo>
                <a:lnTo>
                  <a:pt x="2018" y="1454"/>
                </a:lnTo>
                <a:lnTo>
                  <a:pt x="2021" y="1462"/>
                </a:lnTo>
                <a:lnTo>
                  <a:pt x="2024" y="1470"/>
                </a:lnTo>
                <a:lnTo>
                  <a:pt x="2026" y="1479"/>
                </a:lnTo>
                <a:lnTo>
                  <a:pt x="2029" y="1488"/>
                </a:lnTo>
                <a:lnTo>
                  <a:pt x="2032" y="1507"/>
                </a:lnTo>
                <a:lnTo>
                  <a:pt x="2033" y="1517"/>
                </a:lnTo>
                <a:lnTo>
                  <a:pt x="2034" y="1527"/>
                </a:lnTo>
                <a:lnTo>
                  <a:pt x="2035" y="1538"/>
                </a:lnTo>
                <a:lnTo>
                  <a:pt x="2035" y="1549"/>
                </a:lnTo>
                <a:lnTo>
                  <a:pt x="2035" y="1564"/>
                </a:lnTo>
                <a:lnTo>
                  <a:pt x="2034" y="1577"/>
                </a:lnTo>
                <a:lnTo>
                  <a:pt x="2032" y="1591"/>
                </a:lnTo>
                <a:lnTo>
                  <a:pt x="2030" y="1604"/>
                </a:lnTo>
                <a:lnTo>
                  <a:pt x="2028" y="1616"/>
                </a:lnTo>
                <a:lnTo>
                  <a:pt x="2025" y="1628"/>
                </a:lnTo>
                <a:lnTo>
                  <a:pt x="2021" y="1640"/>
                </a:lnTo>
                <a:lnTo>
                  <a:pt x="2017" y="1651"/>
                </a:lnTo>
                <a:lnTo>
                  <a:pt x="2012" y="1662"/>
                </a:lnTo>
                <a:lnTo>
                  <a:pt x="2007" y="1672"/>
                </a:lnTo>
                <a:lnTo>
                  <a:pt x="2001" y="1682"/>
                </a:lnTo>
                <a:lnTo>
                  <a:pt x="1995" y="1692"/>
                </a:lnTo>
                <a:lnTo>
                  <a:pt x="1988" y="1701"/>
                </a:lnTo>
                <a:lnTo>
                  <a:pt x="1981" y="1709"/>
                </a:lnTo>
                <a:lnTo>
                  <a:pt x="1973" y="1717"/>
                </a:lnTo>
                <a:lnTo>
                  <a:pt x="1964" y="1725"/>
                </a:lnTo>
                <a:lnTo>
                  <a:pt x="1955" y="1732"/>
                </a:lnTo>
                <a:lnTo>
                  <a:pt x="1946" y="1739"/>
                </a:lnTo>
                <a:lnTo>
                  <a:pt x="1936" y="1745"/>
                </a:lnTo>
                <a:lnTo>
                  <a:pt x="1926" y="1751"/>
                </a:lnTo>
                <a:lnTo>
                  <a:pt x="1916" y="1756"/>
                </a:lnTo>
                <a:lnTo>
                  <a:pt x="1905" y="1761"/>
                </a:lnTo>
                <a:lnTo>
                  <a:pt x="1894" y="1766"/>
                </a:lnTo>
                <a:lnTo>
                  <a:pt x="1883" y="1770"/>
                </a:lnTo>
                <a:lnTo>
                  <a:pt x="1871" y="1773"/>
                </a:lnTo>
                <a:lnTo>
                  <a:pt x="1859" y="1776"/>
                </a:lnTo>
                <a:lnTo>
                  <a:pt x="1847" y="1779"/>
                </a:lnTo>
                <a:lnTo>
                  <a:pt x="1834" y="1781"/>
                </a:lnTo>
                <a:lnTo>
                  <a:pt x="1821" y="1782"/>
                </a:lnTo>
                <a:lnTo>
                  <a:pt x="1808" y="1784"/>
                </a:lnTo>
                <a:lnTo>
                  <a:pt x="1794" y="1784"/>
                </a:lnTo>
                <a:lnTo>
                  <a:pt x="1780" y="1784"/>
                </a:lnTo>
                <a:lnTo>
                  <a:pt x="1758" y="1784"/>
                </a:lnTo>
                <a:lnTo>
                  <a:pt x="1735" y="1783"/>
                </a:lnTo>
                <a:lnTo>
                  <a:pt x="1711" y="1781"/>
                </a:lnTo>
                <a:lnTo>
                  <a:pt x="1686" y="1778"/>
                </a:lnTo>
                <a:lnTo>
                  <a:pt x="1660" y="1774"/>
                </a:lnTo>
                <a:lnTo>
                  <a:pt x="1632" y="1770"/>
                </a:lnTo>
                <a:lnTo>
                  <a:pt x="1603" y="1765"/>
                </a:lnTo>
                <a:lnTo>
                  <a:pt x="1573" y="1758"/>
                </a:lnTo>
                <a:lnTo>
                  <a:pt x="1534" y="1751"/>
                </a:lnTo>
                <a:lnTo>
                  <a:pt x="1549" y="1635"/>
                </a:lnTo>
                <a:lnTo>
                  <a:pt x="1618" y="1643"/>
                </a:lnTo>
                <a:lnTo>
                  <a:pt x="1649" y="1647"/>
                </a:lnTo>
                <a:lnTo>
                  <a:pt x="1677" y="1650"/>
                </a:lnTo>
                <a:lnTo>
                  <a:pt x="1704" y="1652"/>
                </a:lnTo>
                <a:lnTo>
                  <a:pt x="1729" y="1653"/>
                </a:lnTo>
                <a:lnTo>
                  <a:pt x="1751" y="1654"/>
                </a:lnTo>
                <a:lnTo>
                  <a:pt x="1771" y="1654"/>
                </a:lnTo>
                <a:lnTo>
                  <a:pt x="1785" y="1654"/>
                </a:lnTo>
                <a:lnTo>
                  <a:pt x="1798" y="1653"/>
                </a:lnTo>
                <a:lnTo>
                  <a:pt x="1810" y="1651"/>
                </a:lnTo>
                <a:lnTo>
                  <a:pt x="1822" y="1648"/>
                </a:lnTo>
                <a:lnTo>
                  <a:pt x="1832" y="1645"/>
                </a:lnTo>
                <a:lnTo>
                  <a:pt x="1841" y="1641"/>
                </a:lnTo>
                <a:lnTo>
                  <a:pt x="1850" y="1636"/>
                </a:lnTo>
                <a:lnTo>
                  <a:pt x="1858" y="1631"/>
                </a:lnTo>
                <a:lnTo>
                  <a:pt x="1861" y="1628"/>
                </a:lnTo>
                <a:lnTo>
                  <a:pt x="1864" y="1624"/>
                </a:lnTo>
                <a:lnTo>
                  <a:pt x="1870" y="1617"/>
                </a:lnTo>
                <a:lnTo>
                  <a:pt x="1875" y="1609"/>
                </a:lnTo>
                <a:lnTo>
                  <a:pt x="1879" y="1601"/>
                </a:lnTo>
                <a:lnTo>
                  <a:pt x="1882" y="1591"/>
                </a:lnTo>
                <a:lnTo>
                  <a:pt x="1883" y="1587"/>
                </a:lnTo>
                <a:lnTo>
                  <a:pt x="1885" y="1581"/>
                </a:lnTo>
                <a:lnTo>
                  <a:pt x="1886" y="1571"/>
                </a:lnTo>
                <a:lnTo>
                  <a:pt x="1886" y="1559"/>
                </a:lnTo>
                <a:lnTo>
                  <a:pt x="1886" y="1551"/>
                </a:lnTo>
                <a:lnTo>
                  <a:pt x="1885" y="1543"/>
                </a:lnTo>
                <a:lnTo>
                  <a:pt x="1883" y="1535"/>
                </a:lnTo>
                <a:lnTo>
                  <a:pt x="1881" y="1532"/>
                </a:lnTo>
                <a:lnTo>
                  <a:pt x="1880" y="1528"/>
                </a:lnTo>
                <a:lnTo>
                  <a:pt x="1878" y="1525"/>
                </a:lnTo>
                <a:lnTo>
                  <a:pt x="1876" y="1522"/>
                </a:lnTo>
                <a:lnTo>
                  <a:pt x="1871" y="1516"/>
                </a:lnTo>
                <a:lnTo>
                  <a:pt x="1866" y="1510"/>
                </a:lnTo>
                <a:lnTo>
                  <a:pt x="1860" y="1505"/>
                </a:lnTo>
                <a:lnTo>
                  <a:pt x="1852" y="1500"/>
                </a:lnTo>
                <a:lnTo>
                  <a:pt x="1843" y="1495"/>
                </a:lnTo>
                <a:lnTo>
                  <a:pt x="1832" y="1490"/>
                </a:lnTo>
                <a:lnTo>
                  <a:pt x="1820" y="1485"/>
                </a:lnTo>
                <a:lnTo>
                  <a:pt x="1806" y="1479"/>
                </a:lnTo>
                <a:lnTo>
                  <a:pt x="1790" y="1474"/>
                </a:lnTo>
                <a:lnTo>
                  <a:pt x="1773" y="1468"/>
                </a:lnTo>
                <a:lnTo>
                  <a:pt x="1754" y="1463"/>
                </a:lnTo>
                <a:lnTo>
                  <a:pt x="1724" y="1453"/>
                </a:lnTo>
                <a:lnTo>
                  <a:pt x="1710" y="1449"/>
                </a:lnTo>
                <a:lnTo>
                  <a:pt x="1696" y="1444"/>
                </a:lnTo>
                <a:lnTo>
                  <a:pt x="1670" y="1434"/>
                </a:lnTo>
                <a:lnTo>
                  <a:pt x="1647" y="1423"/>
                </a:lnTo>
                <a:lnTo>
                  <a:pt x="1636" y="1418"/>
                </a:lnTo>
                <a:lnTo>
                  <a:pt x="1626" y="1413"/>
                </a:lnTo>
                <a:lnTo>
                  <a:pt x="1607" y="1401"/>
                </a:lnTo>
                <a:lnTo>
                  <a:pt x="1599" y="1396"/>
                </a:lnTo>
                <a:lnTo>
                  <a:pt x="1591" y="1390"/>
                </a:lnTo>
                <a:lnTo>
                  <a:pt x="1577" y="1378"/>
                </a:lnTo>
                <a:lnTo>
                  <a:pt x="1571" y="1371"/>
                </a:lnTo>
                <a:lnTo>
                  <a:pt x="1565" y="1365"/>
                </a:lnTo>
                <a:lnTo>
                  <a:pt x="1559" y="1358"/>
                </a:lnTo>
                <a:lnTo>
                  <a:pt x="1554" y="1350"/>
                </a:lnTo>
                <a:lnTo>
                  <a:pt x="1550" y="1343"/>
                </a:lnTo>
                <a:lnTo>
                  <a:pt x="1546" y="1335"/>
                </a:lnTo>
                <a:lnTo>
                  <a:pt x="1542" y="1327"/>
                </a:lnTo>
                <a:lnTo>
                  <a:pt x="1538" y="1319"/>
                </a:lnTo>
                <a:lnTo>
                  <a:pt x="1535" y="1310"/>
                </a:lnTo>
                <a:lnTo>
                  <a:pt x="1533" y="1301"/>
                </a:lnTo>
                <a:lnTo>
                  <a:pt x="1530" y="1292"/>
                </a:lnTo>
                <a:lnTo>
                  <a:pt x="1529" y="1282"/>
                </a:lnTo>
                <a:lnTo>
                  <a:pt x="1527" y="1272"/>
                </a:lnTo>
                <a:lnTo>
                  <a:pt x="1526" y="1262"/>
                </a:lnTo>
                <a:lnTo>
                  <a:pt x="1526" y="1251"/>
                </a:lnTo>
                <a:lnTo>
                  <a:pt x="1525" y="1240"/>
                </a:lnTo>
                <a:lnTo>
                  <a:pt x="1526" y="1227"/>
                </a:lnTo>
                <a:lnTo>
                  <a:pt x="1526" y="1214"/>
                </a:lnTo>
                <a:lnTo>
                  <a:pt x="1528" y="1201"/>
                </a:lnTo>
                <a:lnTo>
                  <a:pt x="1530" y="1189"/>
                </a:lnTo>
                <a:lnTo>
                  <a:pt x="1532" y="1177"/>
                </a:lnTo>
                <a:lnTo>
                  <a:pt x="1535" y="1165"/>
                </a:lnTo>
                <a:lnTo>
                  <a:pt x="1538" y="1155"/>
                </a:lnTo>
                <a:lnTo>
                  <a:pt x="1542" y="1144"/>
                </a:lnTo>
                <a:lnTo>
                  <a:pt x="1547" y="1134"/>
                </a:lnTo>
                <a:lnTo>
                  <a:pt x="1552" y="1124"/>
                </a:lnTo>
                <a:lnTo>
                  <a:pt x="1557" y="1115"/>
                </a:lnTo>
                <a:lnTo>
                  <a:pt x="1563" y="1106"/>
                </a:lnTo>
                <a:lnTo>
                  <a:pt x="1570" y="1098"/>
                </a:lnTo>
                <a:lnTo>
                  <a:pt x="1577" y="1090"/>
                </a:lnTo>
                <a:lnTo>
                  <a:pt x="1584" y="1083"/>
                </a:lnTo>
                <a:lnTo>
                  <a:pt x="1588" y="1079"/>
                </a:lnTo>
                <a:lnTo>
                  <a:pt x="1593" y="1076"/>
                </a:lnTo>
                <a:lnTo>
                  <a:pt x="1601" y="1069"/>
                </a:lnTo>
                <a:lnTo>
                  <a:pt x="1610" y="1063"/>
                </a:lnTo>
                <a:lnTo>
                  <a:pt x="1620" y="1057"/>
                </a:lnTo>
                <a:lnTo>
                  <a:pt x="1629" y="1052"/>
                </a:lnTo>
                <a:lnTo>
                  <a:pt x="1639" y="1047"/>
                </a:lnTo>
                <a:lnTo>
                  <a:pt x="1650" y="1043"/>
                </a:lnTo>
                <a:lnTo>
                  <a:pt x="1661" y="1039"/>
                </a:lnTo>
                <a:lnTo>
                  <a:pt x="1672" y="1035"/>
                </a:lnTo>
                <a:lnTo>
                  <a:pt x="1684" y="1032"/>
                </a:lnTo>
                <a:lnTo>
                  <a:pt x="1696" y="1029"/>
                </a:lnTo>
                <a:lnTo>
                  <a:pt x="1709" y="1027"/>
                </a:lnTo>
                <a:lnTo>
                  <a:pt x="1721" y="1025"/>
                </a:lnTo>
                <a:lnTo>
                  <a:pt x="1735" y="1023"/>
                </a:lnTo>
                <a:lnTo>
                  <a:pt x="1748" y="1022"/>
                </a:lnTo>
                <a:lnTo>
                  <a:pt x="1762" y="1022"/>
                </a:lnTo>
                <a:lnTo>
                  <a:pt x="1777" y="1022"/>
                </a:lnTo>
                <a:lnTo>
                  <a:pt x="1798" y="1022"/>
                </a:lnTo>
                <a:lnTo>
                  <a:pt x="1820" y="1023"/>
                </a:lnTo>
                <a:lnTo>
                  <a:pt x="1843" y="1025"/>
                </a:lnTo>
                <a:lnTo>
                  <a:pt x="1868" y="1027"/>
                </a:lnTo>
                <a:lnTo>
                  <a:pt x="1894" y="1030"/>
                </a:lnTo>
                <a:lnTo>
                  <a:pt x="1922" y="1034"/>
                </a:lnTo>
                <a:lnTo>
                  <a:pt x="1950" y="1038"/>
                </a:lnTo>
                <a:lnTo>
                  <a:pt x="1981" y="1043"/>
                </a:lnTo>
                <a:lnTo>
                  <a:pt x="2020" y="1051"/>
                </a:lnTo>
                <a:lnTo>
                  <a:pt x="2008" y="1169"/>
                </a:lnTo>
                <a:lnTo>
                  <a:pt x="1971" y="1165"/>
                </a:lnTo>
                <a:lnTo>
                  <a:pt x="1937" y="1161"/>
                </a:lnTo>
                <a:lnTo>
                  <a:pt x="1877" y="1156"/>
                </a:lnTo>
                <a:lnTo>
                  <a:pt x="1852" y="1154"/>
                </a:lnTo>
                <a:lnTo>
                  <a:pt x="1829" y="1153"/>
                </a:lnTo>
                <a:lnTo>
                  <a:pt x="1809" y="1152"/>
                </a:lnTo>
                <a:lnTo>
                  <a:pt x="1792" y="1152"/>
                </a:lnTo>
                <a:close/>
                <a:moveTo>
                  <a:pt x="1158" y="1158"/>
                </a:moveTo>
                <a:lnTo>
                  <a:pt x="1083" y="1508"/>
                </a:lnTo>
                <a:lnTo>
                  <a:pt x="1284" y="1508"/>
                </a:lnTo>
                <a:lnTo>
                  <a:pt x="1210" y="1158"/>
                </a:lnTo>
                <a:lnTo>
                  <a:pt x="1158" y="1158"/>
                </a:lnTo>
                <a:close/>
                <a:moveTo>
                  <a:pt x="876" y="1771"/>
                </a:moveTo>
                <a:lnTo>
                  <a:pt x="1042" y="1035"/>
                </a:lnTo>
                <a:lnTo>
                  <a:pt x="1326" y="1035"/>
                </a:lnTo>
                <a:lnTo>
                  <a:pt x="1491" y="1771"/>
                </a:lnTo>
                <a:lnTo>
                  <a:pt x="1342" y="1771"/>
                </a:lnTo>
                <a:lnTo>
                  <a:pt x="1313" y="1638"/>
                </a:lnTo>
                <a:lnTo>
                  <a:pt x="1055" y="1638"/>
                </a:lnTo>
                <a:lnTo>
                  <a:pt x="1025" y="1771"/>
                </a:lnTo>
                <a:lnTo>
                  <a:pt x="876" y="1771"/>
                </a:lnTo>
                <a:close/>
                <a:moveTo>
                  <a:pt x="838" y="1760"/>
                </a:moveTo>
                <a:lnTo>
                  <a:pt x="809" y="1765"/>
                </a:lnTo>
                <a:lnTo>
                  <a:pt x="782" y="1770"/>
                </a:lnTo>
                <a:lnTo>
                  <a:pt x="755" y="1775"/>
                </a:lnTo>
                <a:lnTo>
                  <a:pt x="729" y="1778"/>
                </a:lnTo>
                <a:lnTo>
                  <a:pt x="703" y="1781"/>
                </a:lnTo>
                <a:lnTo>
                  <a:pt x="678" y="1783"/>
                </a:lnTo>
                <a:lnTo>
                  <a:pt x="654" y="1784"/>
                </a:lnTo>
                <a:lnTo>
                  <a:pt x="631" y="1784"/>
                </a:lnTo>
                <a:lnTo>
                  <a:pt x="608" y="1784"/>
                </a:lnTo>
                <a:lnTo>
                  <a:pt x="587" y="1783"/>
                </a:lnTo>
                <a:lnTo>
                  <a:pt x="567" y="1781"/>
                </a:lnTo>
                <a:lnTo>
                  <a:pt x="548" y="1779"/>
                </a:lnTo>
                <a:lnTo>
                  <a:pt x="530" y="1776"/>
                </a:lnTo>
                <a:lnTo>
                  <a:pt x="513" y="1772"/>
                </a:lnTo>
                <a:lnTo>
                  <a:pt x="498" y="1767"/>
                </a:lnTo>
                <a:lnTo>
                  <a:pt x="483" y="1762"/>
                </a:lnTo>
                <a:lnTo>
                  <a:pt x="470" y="1756"/>
                </a:lnTo>
                <a:lnTo>
                  <a:pt x="457" y="1749"/>
                </a:lnTo>
                <a:lnTo>
                  <a:pt x="445" y="1741"/>
                </a:lnTo>
                <a:lnTo>
                  <a:pt x="434" y="1732"/>
                </a:lnTo>
                <a:lnTo>
                  <a:pt x="424" y="1723"/>
                </a:lnTo>
                <a:lnTo>
                  <a:pt x="414" y="1712"/>
                </a:lnTo>
                <a:lnTo>
                  <a:pt x="405" y="1701"/>
                </a:lnTo>
                <a:lnTo>
                  <a:pt x="397" y="1689"/>
                </a:lnTo>
                <a:lnTo>
                  <a:pt x="389" y="1676"/>
                </a:lnTo>
                <a:lnTo>
                  <a:pt x="382" y="1663"/>
                </a:lnTo>
                <a:lnTo>
                  <a:pt x="376" y="1649"/>
                </a:lnTo>
                <a:lnTo>
                  <a:pt x="370" y="1635"/>
                </a:lnTo>
                <a:lnTo>
                  <a:pt x="365" y="1620"/>
                </a:lnTo>
                <a:lnTo>
                  <a:pt x="361" y="1605"/>
                </a:lnTo>
                <a:lnTo>
                  <a:pt x="357" y="1589"/>
                </a:lnTo>
                <a:lnTo>
                  <a:pt x="353" y="1572"/>
                </a:lnTo>
                <a:lnTo>
                  <a:pt x="351" y="1555"/>
                </a:lnTo>
                <a:lnTo>
                  <a:pt x="348" y="1536"/>
                </a:lnTo>
                <a:lnTo>
                  <a:pt x="346" y="1517"/>
                </a:lnTo>
                <a:lnTo>
                  <a:pt x="344" y="1496"/>
                </a:lnTo>
                <a:lnTo>
                  <a:pt x="343" y="1475"/>
                </a:lnTo>
                <a:lnTo>
                  <a:pt x="341" y="1452"/>
                </a:lnTo>
                <a:lnTo>
                  <a:pt x="341" y="1428"/>
                </a:lnTo>
                <a:lnTo>
                  <a:pt x="340" y="1403"/>
                </a:lnTo>
                <a:lnTo>
                  <a:pt x="341" y="1377"/>
                </a:lnTo>
                <a:lnTo>
                  <a:pt x="341" y="1352"/>
                </a:lnTo>
                <a:lnTo>
                  <a:pt x="344" y="1328"/>
                </a:lnTo>
                <a:lnTo>
                  <a:pt x="345" y="1304"/>
                </a:lnTo>
                <a:lnTo>
                  <a:pt x="347" y="1282"/>
                </a:lnTo>
                <a:lnTo>
                  <a:pt x="350" y="1261"/>
                </a:lnTo>
                <a:lnTo>
                  <a:pt x="353" y="1241"/>
                </a:lnTo>
                <a:lnTo>
                  <a:pt x="357" y="1222"/>
                </a:lnTo>
                <a:lnTo>
                  <a:pt x="361" y="1204"/>
                </a:lnTo>
                <a:lnTo>
                  <a:pt x="365" y="1187"/>
                </a:lnTo>
                <a:lnTo>
                  <a:pt x="370" y="1171"/>
                </a:lnTo>
                <a:lnTo>
                  <a:pt x="375" y="1156"/>
                </a:lnTo>
                <a:lnTo>
                  <a:pt x="381" y="1142"/>
                </a:lnTo>
                <a:lnTo>
                  <a:pt x="388" y="1129"/>
                </a:lnTo>
                <a:lnTo>
                  <a:pt x="394" y="1117"/>
                </a:lnTo>
                <a:lnTo>
                  <a:pt x="402" y="1106"/>
                </a:lnTo>
                <a:lnTo>
                  <a:pt x="410" y="1095"/>
                </a:lnTo>
                <a:lnTo>
                  <a:pt x="418" y="1086"/>
                </a:lnTo>
                <a:lnTo>
                  <a:pt x="428" y="1077"/>
                </a:lnTo>
                <a:lnTo>
                  <a:pt x="438" y="1069"/>
                </a:lnTo>
                <a:lnTo>
                  <a:pt x="449" y="1061"/>
                </a:lnTo>
                <a:lnTo>
                  <a:pt x="461" y="1054"/>
                </a:lnTo>
                <a:lnTo>
                  <a:pt x="474" y="1048"/>
                </a:lnTo>
                <a:lnTo>
                  <a:pt x="487" y="1043"/>
                </a:lnTo>
                <a:lnTo>
                  <a:pt x="501" y="1038"/>
                </a:lnTo>
                <a:lnTo>
                  <a:pt x="516" y="1033"/>
                </a:lnTo>
                <a:lnTo>
                  <a:pt x="532" y="1030"/>
                </a:lnTo>
                <a:lnTo>
                  <a:pt x="549" y="1027"/>
                </a:lnTo>
                <a:lnTo>
                  <a:pt x="557" y="1026"/>
                </a:lnTo>
                <a:lnTo>
                  <a:pt x="566" y="1025"/>
                </a:lnTo>
                <a:lnTo>
                  <a:pt x="584" y="1023"/>
                </a:lnTo>
                <a:lnTo>
                  <a:pt x="603" y="1022"/>
                </a:lnTo>
                <a:lnTo>
                  <a:pt x="623" y="1022"/>
                </a:lnTo>
                <a:lnTo>
                  <a:pt x="647" y="1022"/>
                </a:lnTo>
                <a:lnTo>
                  <a:pt x="672" y="1023"/>
                </a:lnTo>
                <a:lnTo>
                  <a:pt x="697" y="1026"/>
                </a:lnTo>
                <a:lnTo>
                  <a:pt x="724" y="1029"/>
                </a:lnTo>
                <a:lnTo>
                  <a:pt x="751" y="1033"/>
                </a:lnTo>
                <a:lnTo>
                  <a:pt x="780" y="1038"/>
                </a:lnTo>
                <a:lnTo>
                  <a:pt x="809" y="1044"/>
                </a:lnTo>
                <a:lnTo>
                  <a:pt x="839" y="1051"/>
                </a:lnTo>
                <a:lnTo>
                  <a:pt x="835" y="1170"/>
                </a:lnTo>
                <a:lnTo>
                  <a:pt x="808" y="1166"/>
                </a:lnTo>
                <a:lnTo>
                  <a:pt x="783" y="1163"/>
                </a:lnTo>
                <a:lnTo>
                  <a:pt x="759" y="1160"/>
                </a:lnTo>
                <a:lnTo>
                  <a:pt x="736" y="1158"/>
                </a:lnTo>
                <a:lnTo>
                  <a:pt x="694" y="1155"/>
                </a:lnTo>
                <a:lnTo>
                  <a:pt x="675" y="1154"/>
                </a:lnTo>
                <a:lnTo>
                  <a:pt x="656" y="1154"/>
                </a:lnTo>
                <a:lnTo>
                  <a:pt x="639" y="1154"/>
                </a:lnTo>
                <a:lnTo>
                  <a:pt x="623" y="1155"/>
                </a:lnTo>
                <a:lnTo>
                  <a:pt x="609" y="1156"/>
                </a:lnTo>
                <a:lnTo>
                  <a:pt x="595" y="1159"/>
                </a:lnTo>
                <a:lnTo>
                  <a:pt x="583" y="1161"/>
                </a:lnTo>
                <a:lnTo>
                  <a:pt x="573" y="1164"/>
                </a:lnTo>
                <a:lnTo>
                  <a:pt x="563" y="1168"/>
                </a:lnTo>
                <a:lnTo>
                  <a:pt x="559" y="1170"/>
                </a:lnTo>
                <a:lnTo>
                  <a:pt x="555" y="1173"/>
                </a:lnTo>
                <a:lnTo>
                  <a:pt x="551" y="1175"/>
                </a:lnTo>
                <a:lnTo>
                  <a:pt x="548" y="1178"/>
                </a:lnTo>
                <a:lnTo>
                  <a:pt x="544" y="1181"/>
                </a:lnTo>
                <a:lnTo>
                  <a:pt x="541" y="1184"/>
                </a:lnTo>
                <a:lnTo>
                  <a:pt x="538" y="1188"/>
                </a:lnTo>
                <a:lnTo>
                  <a:pt x="534" y="1192"/>
                </a:lnTo>
                <a:lnTo>
                  <a:pt x="529" y="1200"/>
                </a:lnTo>
                <a:lnTo>
                  <a:pt x="523" y="1210"/>
                </a:lnTo>
                <a:lnTo>
                  <a:pt x="518" y="1220"/>
                </a:lnTo>
                <a:lnTo>
                  <a:pt x="514" y="1232"/>
                </a:lnTo>
                <a:lnTo>
                  <a:pt x="510" y="1245"/>
                </a:lnTo>
                <a:lnTo>
                  <a:pt x="507" y="1259"/>
                </a:lnTo>
                <a:lnTo>
                  <a:pt x="504" y="1276"/>
                </a:lnTo>
                <a:lnTo>
                  <a:pt x="501" y="1295"/>
                </a:lnTo>
                <a:lnTo>
                  <a:pt x="499" y="1317"/>
                </a:lnTo>
                <a:lnTo>
                  <a:pt x="498" y="1328"/>
                </a:lnTo>
                <a:lnTo>
                  <a:pt x="497" y="1340"/>
                </a:lnTo>
                <a:lnTo>
                  <a:pt x="496" y="1367"/>
                </a:lnTo>
                <a:lnTo>
                  <a:pt x="496" y="1395"/>
                </a:lnTo>
                <a:lnTo>
                  <a:pt x="495" y="1426"/>
                </a:lnTo>
                <a:lnTo>
                  <a:pt x="496" y="1457"/>
                </a:lnTo>
                <a:lnTo>
                  <a:pt x="496" y="1471"/>
                </a:lnTo>
                <a:lnTo>
                  <a:pt x="497" y="1485"/>
                </a:lnTo>
                <a:lnTo>
                  <a:pt x="498" y="1498"/>
                </a:lnTo>
                <a:lnTo>
                  <a:pt x="500" y="1511"/>
                </a:lnTo>
                <a:lnTo>
                  <a:pt x="503" y="1534"/>
                </a:lnTo>
                <a:lnTo>
                  <a:pt x="507" y="1555"/>
                </a:lnTo>
                <a:lnTo>
                  <a:pt x="512" y="1573"/>
                </a:lnTo>
                <a:lnTo>
                  <a:pt x="515" y="1582"/>
                </a:lnTo>
                <a:lnTo>
                  <a:pt x="518" y="1589"/>
                </a:lnTo>
                <a:lnTo>
                  <a:pt x="522" y="1596"/>
                </a:lnTo>
                <a:lnTo>
                  <a:pt x="525" y="1603"/>
                </a:lnTo>
                <a:lnTo>
                  <a:pt x="529" y="1609"/>
                </a:lnTo>
                <a:lnTo>
                  <a:pt x="534" y="1615"/>
                </a:lnTo>
                <a:lnTo>
                  <a:pt x="538" y="1620"/>
                </a:lnTo>
                <a:lnTo>
                  <a:pt x="544" y="1625"/>
                </a:lnTo>
                <a:lnTo>
                  <a:pt x="550" y="1629"/>
                </a:lnTo>
                <a:lnTo>
                  <a:pt x="556" y="1633"/>
                </a:lnTo>
                <a:lnTo>
                  <a:pt x="563" y="1637"/>
                </a:lnTo>
                <a:lnTo>
                  <a:pt x="570" y="1640"/>
                </a:lnTo>
                <a:lnTo>
                  <a:pt x="586" y="1645"/>
                </a:lnTo>
                <a:lnTo>
                  <a:pt x="594" y="1647"/>
                </a:lnTo>
                <a:lnTo>
                  <a:pt x="603" y="1649"/>
                </a:lnTo>
                <a:lnTo>
                  <a:pt x="613" y="1651"/>
                </a:lnTo>
                <a:lnTo>
                  <a:pt x="623" y="1651"/>
                </a:lnTo>
                <a:lnTo>
                  <a:pt x="633" y="1652"/>
                </a:lnTo>
                <a:lnTo>
                  <a:pt x="644" y="1652"/>
                </a:lnTo>
                <a:lnTo>
                  <a:pt x="667" y="1652"/>
                </a:lnTo>
                <a:lnTo>
                  <a:pt x="690" y="1651"/>
                </a:lnTo>
                <a:lnTo>
                  <a:pt x="713" y="1650"/>
                </a:lnTo>
                <a:lnTo>
                  <a:pt x="737" y="1648"/>
                </a:lnTo>
                <a:lnTo>
                  <a:pt x="761" y="1646"/>
                </a:lnTo>
                <a:lnTo>
                  <a:pt x="785" y="1644"/>
                </a:lnTo>
                <a:lnTo>
                  <a:pt x="810" y="1641"/>
                </a:lnTo>
                <a:lnTo>
                  <a:pt x="835" y="1637"/>
                </a:lnTo>
                <a:lnTo>
                  <a:pt x="838" y="1760"/>
                </a:lnTo>
                <a:close/>
                <a:moveTo>
                  <a:pt x="2133" y="1771"/>
                </a:moveTo>
                <a:lnTo>
                  <a:pt x="2133" y="1035"/>
                </a:lnTo>
                <a:lnTo>
                  <a:pt x="2610" y="1035"/>
                </a:lnTo>
                <a:lnTo>
                  <a:pt x="2610" y="1165"/>
                </a:lnTo>
                <a:lnTo>
                  <a:pt x="2283" y="1165"/>
                </a:lnTo>
                <a:lnTo>
                  <a:pt x="2283" y="1337"/>
                </a:lnTo>
                <a:lnTo>
                  <a:pt x="2545" y="1337"/>
                </a:lnTo>
                <a:lnTo>
                  <a:pt x="2545" y="1465"/>
                </a:lnTo>
                <a:lnTo>
                  <a:pt x="2283" y="1465"/>
                </a:lnTo>
                <a:lnTo>
                  <a:pt x="2283" y="1641"/>
                </a:lnTo>
                <a:lnTo>
                  <a:pt x="2610" y="1641"/>
                </a:lnTo>
                <a:lnTo>
                  <a:pt x="2610" y="1771"/>
                </a:lnTo>
                <a:lnTo>
                  <a:pt x="2133" y="1771"/>
                </a:lnTo>
                <a:close/>
                <a:moveTo>
                  <a:pt x="2667" y="0"/>
                </a:moveTo>
                <a:lnTo>
                  <a:pt x="2564" y="0"/>
                </a:lnTo>
                <a:lnTo>
                  <a:pt x="2024" y="0"/>
                </a:lnTo>
                <a:lnTo>
                  <a:pt x="1486" y="0"/>
                </a:lnTo>
                <a:lnTo>
                  <a:pt x="948" y="0"/>
                </a:lnTo>
                <a:lnTo>
                  <a:pt x="410" y="0"/>
                </a:lnTo>
                <a:lnTo>
                  <a:pt x="0" y="409"/>
                </a:lnTo>
                <a:lnTo>
                  <a:pt x="0" y="946"/>
                </a:lnTo>
                <a:lnTo>
                  <a:pt x="0" y="1482"/>
                </a:lnTo>
                <a:lnTo>
                  <a:pt x="0" y="2018"/>
                </a:lnTo>
                <a:lnTo>
                  <a:pt x="0" y="2555"/>
                </a:lnTo>
                <a:lnTo>
                  <a:pt x="0" y="2667"/>
                </a:lnTo>
                <a:lnTo>
                  <a:pt x="0" y="2950"/>
                </a:lnTo>
                <a:lnTo>
                  <a:pt x="284" y="2950"/>
                </a:lnTo>
                <a:lnTo>
                  <a:pt x="387" y="2950"/>
                </a:lnTo>
                <a:lnTo>
                  <a:pt x="925" y="2950"/>
                </a:lnTo>
                <a:lnTo>
                  <a:pt x="1464" y="2950"/>
                </a:lnTo>
                <a:lnTo>
                  <a:pt x="2002" y="2950"/>
                </a:lnTo>
                <a:lnTo>
                  <a:pt x="2542" y="2950"/>
                </a:lnTo>
                <a:lnTo>
                  <a:pt x="2950" y="2541"/>
                </a:lnTo>
                <a:lnTo>
                  <a:pt x="2950" y="2004"/>
                </a:lnTo>
                <a:lnTo>
                  <a:pt x="2950" y="1468"/>
                </a:lnTo>
                <a:lnTo>
                  <a:pt x="2950" y="932"/>
                </a:lnTo>
                <a:lnTo>
                  <a:pt x="2950" y="395"/>
                </a:lnTo>
                <a:lnTo>
                  <a:pt x="2950" y="283"/>
                </a:lnTo>
                <a:lnTo>
                  <a:pt x="2950" y="0"/>
                </a:lnTo>
                <a:lnTo>
                  <a:pt x="266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983431" y="1988840"/>
            <a:ext cx="6049193" cy="417701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4"/>
                </a:solidFill>
              </a:defRPr>
            </a:lvl1pPr>
            <a:lvl2pPr marL="0" indent="0">
              <a:buFontTx/>
              <a:buNone/>
              <a:defRPr sz="1400"/>
            </a:lvl2pPr>
            <a:lvl3pPr marL="182563" indent="-182563">
              <a:defRPr sz="14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1" name="Freeform 6"/>
          <p:cNvSpPr>
            <a:spLocks noChangeAspect="1"/>
          </p:cNvSpPr>
          <p:nvPr userDrawn="1"/>
        </p:nvSpPr>
        <p:spPr bwMode="auto">
          <a:xfrm>
            <a:off x="550863" y="1838018"/>
            <a:ext cx="288000" cy="418108"/>
          </a:xfrm>
          <a:custGeom>
            <a:avLst/>
            <a:gdLst>
              <a:gd name="T0" fmla="*/ 749 w 1139"/>
              <a:gd name="T1" fmla="*/ 872 h 1654"/>
              <a:gd name="T2" fmla="*/ 0 w 1139"/>
              <a:gd name="T3" fmla="*/ 872 h 1654"/>
              <a:gd name="T4" fmla="*/ 0 w 1139"/>
              <a:gd name="T5" fmla="*/ 192 h 1654"/>
              <a:gd name="T6" fmla="*/ 191 w 1139"/>
              <a:gd name="T7" fmla="*/ 0 h 1654"/>
              <a:gd name="T8" fmla="*/ 1139 w 1139"/>
              <a:gd name="T9" fmla="*/ 0 h 1654"/>
              <a:gd name="T10" fmla="*/ 1139 w 1139"/>
              <a:gd name="T11" fmla="*/ 638 h 1654"/>
              <a:gd name="T12" fmla="*/ 1139 w 1139"/>
              <a:gd name="T13" fmla="*/ 681 h 1654"/>
              <a:gd name="T14" fmla="*/ 1139 w 1139"/>
              <a:gd name="T15" fmla="*/ 1463 h 1654"/>
              <a:gd name="T16" fmla="*/ 947 w 1139"/>
              <a:gd name="T17" fmla="*/ 1654 h 1654"/>
              <a:gd name="T18" fmla="*/ 749 w 1139"/>
              <a:gd name="T19" fmla="*/ 1654 h 1654"/>
              <a:gd name="T20" fmla="*/ 749 w 1139"/>
              <a:gd name="T21" fmla="*/ 872 h 16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39" h="1654">
                <a:moveTo>
                  <a:pt x="749" y="872"/>
                </a:moveTo>
                <a:lnTo>
                  <a:pt x="0" y="872"/>
                </a:lnTo>
                <a:lnTo>
                  <a:pt x="0" y="192"/>
                </a:lnTo>
                <a:lnTo>
                  <a:pt x="191" y="0"/>
                </a:lnTo>
                <a:lnTo>
                  <a:pt x="1139" y="0"/>
                </a:lnTo>
                <a:lnTo>
                  <a:pt x="1139" y="638"/>
                </a:lnTo>
                <a:lnTo>
                  <a:pt x="1139" y="681"/>
                </a:lnTo>
                <a:lnTo>
                  <a:pt x="1139" y="1463"/>
                </a:lnTo>
                <a:lnTo>
                  <a:pt x="947" y="1654"/>
                </a:lnTo>
                <a:lnTo>
                  <a:pt x="749" y="1654"/>
                </a:lnTo>
                <a:lnTo>
                  <a:pt x="749" y="8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0866630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692149"/>
            <a:ext cx="10297666" cy="93662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D5B60-D02B-4FF2-9E43-FCFFF76093A2}" type="datetime3">
              <a:rPr lang="en-US" smtClean="0"/>
              <a:t>21 June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321138" y="1844676"/>
            <a:ext cx="4320000" cy="2160588"/>
          </a:xfrm>
          <a:prstGeom prst="snip2DiagRect">
            <a:avLst>
              <a:gd name="adj1" fmla="val 4616"/>
              <a:gd name="adj2" fmla="val 0"/>
            </a:avLst>
          </a:prstGeo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9" name="Freeform 7"/>
          <p:cNvSpPr>
            <a:spLocks noChangeAspect="1" noEditPoints="1"/>
          </p:cNvSpPr>
          <p:nvPr userDrawn="1"/>
        </p:nvSpPr>
        <p:spPr bwMode="auto">
          <a:xfrm>
            <a:off x="10987730" y="692150"/>
            <a:ext cx="648000" cy="648000"/>
          </a:xfrm>
          <a:custGeom>
            <a:avLst/>
            <a:gdLst>
              <a:gd name="T0" fmla="*/ 1730 w 2950"/>
              <a:gd name="T1" fmla="*/ 1159 h 2950"/>
              <a:gd name="T2" fmla="*/ 1685 w 2950"/>
              <a:gd name="T3" fmla="*/ 1188 h 2950"/>
              <a:gd name="T4" fmla="*/ 1676 w 2950"/>
              <a:gd name="T5" fmla="*/ 1246 h 2950"/>
              <a:gd name="T6" fmla="*/ 1703 w 2950"/>
              <a:gd name="T7" fmla="*/ 1283 h 2950"/>
              <a:gd name="T8" fmla="*/ 1866 w 2950"/>
              <a:gd name="T9" fmla="*/ 1345 h 2950"/>
              <a:gd name="T10" fmla="*/ 1966 w 2950"/>
              <a:gd name="T11" fmla="*/ 1393 h 2950"/>
              <a:gd name="T12" fmla="*/ 2010 w 2950"/>
              <a:gd name="T13" fmla="*/ 1439 h 2950"/>
              <a:gd name="T14" fmla="*/ 2032 w 2950"/>
              <a:gd name="T15" fmla="*/ 1507 h 2950"/>
              <a:gd name="T16" fmla="*/ 2032 w 2950"/>
              <a:gd name="T17" fmla="*/ 1591 h 2950"/>
              <a:gd name="T18" fmla="*/ 2007 w 2950"/>
              <a:gd name="T19" fmla="*/ 1672 h 2950"/>
              <a:gd name="T20" fmla="*/ 1955 w 2950"/>
              <a:gd name="T21" fmla="*/ 1732 h 2950"/>
              <a:gd name="T22" fmla="*/ 1883 w 2950"/>
              <a:gd name="T23" fmla="*/ 1770 h 2950"/>
              <a:gd name="T24" fmla="*/ 1794 w 2950"/>
              <a:gd name="T25" fmla="*/ 1784 h 2950"/>
              <a:gd name="T26" fmla="*/ 1632 w 2950"/>
              <a:gd name="T27" fmla="*/ 1770 h 2950"/>
              <a:gd name="T28" fmla="*/ 1677 w 2950"/>
              <a:gd name="T29" fmla="*/ 1650 h 2950"/>
              <a:gd name="T30" fmla="*/ 1810 w 2950"/>
              <a:gd name="T31" fmla="*/ 1651 h 2950"/>
              <a:gd name="T32" fmla="*/ 1864 w 2950"/>
              <a:gd name="T33" fmla="*/ 1624 h 2950"/>
              <a:gd name="T34" fmla="*/ 1886 w 2950"/>
              <a:gd name="T35" fmla="*/ 1571 h 2950"/>
              <a:gd name="T36" fmla="*/ 1878 w 2950"/>
              <a:gd name="T37" fmla="*/ 1525 h 2950"/>
              <a:gd name="T38" fmla="*/ 1832 w 2950"/>
              <a:gd name="T39" fmla="*/ 1490 h 2950"/>
              <a:gd name="T40" fmla="*/ 1710 w 2950"/>
              <a:gd name="T41" fmla="*/ 1449 h 2950"/>
              <a:gd name="T42" fmla="*/ 1599 w 2950"/>
              <a:gd name="T43" fmla="*/ 1396 h 2950"/>
              <a:gd name="T44" fmla="*/ 1550 w 2950"/>
              <a:gd name="T45" fmla="*/ 1343 h 2950"/>
              <a:gd name="T46" fmla="*/ 1529 w 2950"/>
              <a:gd name="T47" fmla="*/ 1282 h 2950"/>
              <a:gd name="T48" fmla="*/ 1528 w 2950"/>
              <a:gd name="T49" fmla="*/ 1201 h 2950"/>
              <a:gd name="T50" fmla="*/ 1552 w 2950"/>
              <a:gd name="T51" fmla="*/ 1124 h 2950"/>
              <a:gd name="T52" fmla="*/ 1593 w 2950"/>
              <a:gd name="T53" fmla="*/ 1076 h 2950"/>
              <a:gd name="T54" fmla="*/ 1661 w 2950"/>
              <a:gd name="T55" fmla="*/ 1039 h 2950"/>
              <a:gd name="T56" fmla="*/ 1748 w 2950"/>
              <a:gd name="T57" fmla="*/ 1022 h 2950"/>
              <a:gd name="T58" fmla="*/ 1894 w 2950"/>
              <a:gd name="T59" fmla="*/ 1030 h 2950"/>
              <a:gd name="T60" fmla="*/ 1937 w 2950"/>
              <a:gd name="T61" fmla="*/ 1161 h 2950"/>
              <a:gd name="T62" fmla="*/ 1083 w 2950"/>
              <a:gd name="T63" fmla="*/ 1508 h 2950"/>
              <a:gd name="T64" fmla="*/ 1491 w 2950"/>
              <a:gd name="T65" fmla="*/ 1771 h 2950"/>
              <a:gd name="T66" fmla="*/ 809 w 2950"/>
              <a:gd name="T67" fmla="*/ 1765 h 2950"/>
              <a:gd name="T68" fmla="*/ 631 w 2950"/>
              <a:gd name="T69" fmla="*/ 1784 h 2950"/>
              <a:gd name="T70" fmla="*/ 498 w 2950"/>
              <a:gd name="T71" fmla="*/ 1767 h 2950"/>
              <a:gd name="T72" fmla="*/ 414 w 2950"/>
              <a:gd name="T73" fmla="*/ 1712 h 2950"/>
              <a:gd name="T74" fmla="*/ 365 w 2950"/>
              <a:gd name="T75" fmla="*/ 1620 h 2950"/>
              <a:gd name="T76" fmla="*/ 344 w 2950"/>
              <a:gd name="T77" fmla="*/ 1496 h 2950"/>
              <a:gd name="T78" fmla="*/ 344 w 2950"/>
              <a:gd name="T79" fmla="*/ 1328 h 2950"/>
              <a:gd name="T80" fmla="*/ 365 w 2950"/>
              <a:gd name="T81" fmla="*/ 1187 h 2950"/>
              <a:gd name="T82" fmla="*/ 410 w 2950"/>
              <a:gd name="T83" fmla="*/ 1095 h 2950"/>
              <a:gd name="T84" fmla="*/ 487 w 2950"/>
              <a:gd name="T85" fmla="*/ 1043 h 2950"/>
              <a:gd name="T86" fmla="*/ 584 w 2950"/>
              <a:gd name="T87" fmla="*/ 1023 h 2950"/>
              <a:gd name="T88" fmla="*/ 751 w 2950"/>
              <a:gd name="T89" fmla="*/ 1033 h 2950"/>
              <a:gd name="T90" fmla="*/ 759 w 2950"/>
              <a:gd name="T91" fmla="*/ 1160 h 2950"/>
              <a:gd name="T92" fmla="*/ 609 w 2950"/>
              <a:gd name="T93" fmla="*/ 1156 h 2950"/>
              <a:gd name="T94" fmla="*/ 551 w 2950"/>
              <a:gd name="T95" fmla="*/ 1175 h 2950"/>
              <a:gd name="T96" fmla="*/ 523 w 2950"/>
              <a:gd name="T97" fmla="*/ 1210 h 2950"/>
              <a:gd name="T98" fmla="*/ 499 w 2950"/>
              <a:gd name="T99" fmla="*/ 1317 h 2950"/>
              <a:gd name="T100" fmla="*/ 496 w 2950"/>
              <a:gd name="T101" fmla="*/ 1471 h 2950"/>
              <a:gd name="T102" fmla="*/ 515 w 2950"/>
              <a:gd name="T103" fmla="*/ 1582 h 2950"/>
              <a:gd name="T104" fmla="*/ 544 w 2950"/>
              <a:gd name="T105" fmla="*/ 1625 h 2950"/>
              <a:gd name="T106" fmla="*/ 603 w 2950"/>
              <a:gd name="T107" fmla="*/ 1649 h 2950"/>
              <a:gd name="T108" fmla="*/ 713 w 2950"/>
              <a:gd name="T109" fmla="*/ 1650 h 2950"/>
              <a:gd name="T110" fmla="*/ 2133 w 2950"/>
              <a:gd name="T111" fmla="*/ 1771 h 2950"/>
              <a:gd name="T112" fmla="*/ 2545 w 2950"/>
              <a:gd name="T113" fmla="*/ 1465 h 2950"/>
              <a:gd name="T114" fmla="*/ 2564 w 2950"/>
              <a:gd name="T115" fmla="*/ 0 h 2950"/>
              <a:gd name="T116" fmla="*/ 0 w 2950"/>
              <a:gd name="T117" fmla="*/ 1482 h 2950"/>
              <a:gd name="T118" fmla="*/ 925 w 2950"/>
              <a:gd name="T119" fmla="*/ 2950 h 2950"/>
              <a:gd name="T120" fmla="*/ 2950 w 2950"/>
              <a:gd name="T121" fmla="*/ 932 h 29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950" h="2950">
                <a:moveTo>
                  <a:pt x="1792" y="1152"/>
                </a:moveTo>
                <a:lnTo>
                  <a:pt x="1778" y="1152"/>
                </a:lnTo>
                <a:lnTo>
                  <a:pt x="1764" y="1153"/>
                </a:lnTo>
                <a:lnTo>
                  <a:pt x="1752" y="1154"/>
                </a:lnTo>
                <a:lnTo>
                  <a:pt x="1746" y="1155"/>
                </a:lnTo>
                <a:lnTo>
                  <a:pt x="1740" y="1156"/>
                </a:lnTo>
                <a:lnTo>
                  <a:pt x="1730" y="1159"/>
                </a:lnTo>
                <a:lnTo>
                  <a:pt x="1720" y="1163"/>
                </a:lnTo>
                <a:lnTo>
                  <a:pt x="1711" y="1167"/>
                </a:lnTo>
                <a:lnTo>
                  <a:pt x="1703" y="1171"/>
                </a:lnTo>
                <a:lnTo>
                  <a:pt x="1696" y="1176"/>
                </a:lnTo>
                <a:lnTo>
                  <a:pt x="1693" y="1179"/>
                </a:lnTo>
                <a:lnTo>
                  <a:pt x="1690" y="1182"/>
                </a:lnTo>
                <a:lnTo>
                  <a:pt x="1685" y="1188"/>
                </a:lnTo>
                <a:lnTo>
                  <a:pt x="1681" y="1195"/>
                </a:lnTo>
                <a:lnTo>
                  <a:pt x="1678" y="1203"/>
                </a:lnTo>
                <a:lnTo>
                  <a:pt x="1676" y="1211"/>
                </a:lnTo>
                <a:lnTo>
                  <a:pt x="1674" y="1220"/>
                </a:lnTo>
                <a:lnTo>
                  <a:pt x="1674" y="1230"/>
                </a:lnTo>
                <a:lnTo>
                  <a:pt x="1674" y="1238"/>
                </a:lnTo>
                <a:lnTo>
                  <a:pt x="1676" y="1246"/>
                </a:lnTo>
                <a:lnTo>
                  <a:pt x="1678" y="1253"/>
                </a:lnTo>
                <a:lnTo>
                  <a:pt x="1681" y="1260"/>
                </a:lnTo>
                <a:lnTo>
                  <a:pt x="1685" y="1267"/>
                </a:lnTo>
                <a:lnTo>
                  <a:pt x="1690" y="1273"/>
                </a:lnTo>
                <a:lnTo>
                  <a:pt x="1693" y="1275"/>
                </a:lnTo>
                <a:lnTo>
                  <a:pt x="1696" y="1278"/>
                </a:lnTo>
                <a:lnTo>
                  <a:pt x="1703" y="1283"/>
                </a:lnTo>
                <a:lnTo>
                  <a:pt x="1712" y="1288"/>
                </a:lnTo>
                <a:lnTo>
                  <a:pt x="1723" y="1293"/>
                </a:lnTo>
                <a:lnTo>
                  <a:pt x="1752" y="1305"/>
                </a:lnTo>
                <a:lnTo>
                  <a:pt x="1770" y="1312"/>
                </a:lnTo>
                <a:lnTo>
                  <a:pt x="1791" y="1320"/>
                </a:lnTo>
                <a:lnTo>
                  <a:pt x="1840" y="1336"/>
                </a:lnTo>
                <a:lnTo>
                  <a:pt x="1866" y="1345"/>
                </a:lnTo>
                <a:lnTo>
                  <a:pt x="1890" y="1354"/>
                </a:lnTo>
                <a:lnTo>
                  <a:pt x="1901" y="1358"/>
                </a:lnTo>
                <a:lnTo>
                  <a:pt x="1912" y="1363"/>
                </a:lnTo>
                <a:lnTo>
                  <a:pt x="1932" y="1373"/>
                </a:lnTo>
                <a:lnTo>
                  <a:pt x="1950" y="1383"/>
                </a:lnTo>
                <a:lnTo>
                  <a:pt x="1958" y="1388"/>
                </a:lnTo>
                <a:lnTo>
                  <a:pt x="1966" y="1393"/>
                </a:lnTo>
                <a:lnTo>
                  <a:pt x="1980" y="1404"/>
                </a:lnTo>
                <a:lnTo>
                  <a:pt x="1986" y="1409"/>
                </a:lnTo>
                <a:lnTo>
                  <a:pt x="1991" y="1414"/>
                </a:lnTo>
                <a:lnTo>
                  <a:pt x="1997" y="1420"/>
                </a:lnTo>
                <a:lnTo>
                  <a:pt x="2002" y="1426"/>
                </a:lnTo>
                <a:lnTo>
                  <a:pt x="2006" y="1433"/>
                </a:lnTo>
                <a:lnTo>
                  <a:pt x="2010" y="1439"/>
                </a:lnTo>
                <a:lnTo>
                  <a:pt x="2014" y="1446"/>
                </a:lnTo>
                <a:lnTo>
                  <a:pt x="2018" y="1454"/>
                </a:lnTo>
                <a:lnTo>
                  <a:pt x="2021" y="1462"/>
                </a:lnTo>
                <a:lnTo>
                  <a:pt x="2024" y="1470"/>
                </a:lnTo>
                <a:lnTo>
                  <a:pt x="2026" y="1479"/>
                </a:lnTo>
                <a:lnTo>
                  <a:pt x="2029" y="1488"/>
                </a:lnTo>
                <a:lnTo>
                  <a:pt x="2032" y="1507"/>
                </a:lnTo>
                <a:lnTo>
                  <a:pt x="2033" y="1517"/>
                </a:lnTo>
                <a:lnTo>
                  <a:pt x="2034" y="1527"/>
                </a:lnTo>
                <a:lnTo>
                  <a:pt x="2035" y="1538"/>
                </a:lnTo>
                <a:lnTo>
                  <a:pt x="2035" y="1549"/>
                </a:lnTo>
                <a:lnTo>
                  <a:pt x="2035" y="1564"/>
                </a:lnTo>
                <a:lnTo>
                  <a:pt x="2034" y="1577"/>
                </a:lnTo>
                <a:lnTo>
                  <a:pt x="2032" y="1591"/>
                </a:lnTo>
                <a:lnTo>
                  <a:pt x="2030" y="1604"/>
                </a:lnTo>
                <a:lnTo>
                  <a:pt x="2028" y="1616"/>
                </a:lnTo>
                <a:lnTo>
                  <a:pt x="2025" y="1628"/>
                </a:lnTo>
                <a:lnTo>
                  <a:pt x="2021" y="1640"/>
                </a:lnTo>
                <a:lnTo>
                  <a:pt x="2017" y="1651"/>
                </a:lnTo>
                <a:lnTo>
                  <a:pt x="2012" y="1662"/>
                </a:lnTo>
                <a:lnTo>
                  <a:pt x="2007" y="1672"/>
                </a:lnTo>
                <a:lnTo>
                  <a:pt x="2001" y="1682"/>
                </a:lnTo>
                <a:lnTo>
                  <a:pt x="1995" y="1692"/>
                </a:lnTo>
                <a:lnTo>
                  <a:pt x="1988" y="1701"/>
                </a:lnTo>
                <a:lnTo>
                  <a:pt x="1981" y="1709"/>
                </a:lnTo>
                <a:lnTo>
                  <a:pt x="1973" y="1717"/>
                </a:lnTo>
                <a:lnTo>
                  <a:pt x="1964" y="1725"/>
                </a:lnTo>
                <a:lnTo>
                  <a:pt x="1955" y="1732"/>
                </a:lnTo>
                <a:lnTo>
                  <a:pt x="1946" y="1739"/>
                </a:lnTo>
                <a:lnTo>
                  <a:pt x="1936" y="1745"/>
                </a:lnTo>
                <a:lnTo>
                  <a:pt x="1926" y="1751"/>
                </a:lnTo>
                <a:lnTo>
                  <a:pt x="1916" y="1756"/>
                </a:lnTo>
                <a:lnTo>
                  <a:pt x="1905" y="1761"/>
                </a:lnTo>
                <a:lnTo>
                  <a:pt x="1894" y="1766"/>
                </a:lnTo>
                <a:lnTo>
                  <a:pt x="1883" y="1770"/>
                </a:lnTo>
                <a:lnTo>
                  <a:pt x="1871" y="1773"/>
                </a:lnTo>
                <a:lnTo>
                  <a:pt x="1859" y="1776"/>
                </a:lnTo>
                <a:lnTo>
                  <a:pt x="1847" y="1779"/>
                </a:lnTo>
                <a:lnTo>
                  <a:pt x="1834" y="1781"/>
                </a:lnTo>
                <a:lnTo>
                  <a:pt x="1821" y="1782"/>
                </a:lnTo>
                <a:lnTo>
                  <a:pt x="1808" y="1784"/>
                </a:lnTo>
                <a:lnTo>
                  <a:pt x="1794" y="1784"/>
                </a:lnTo>
                <a:lnTo>
                  <a:pt x="1780" y="1784"/>
                </a:lnTo>
                <a:lnTo>
                  <a:pt x="1758" y="1784"/>
                </a:lnTo>
                <a:lnTo>
                  <a:pt x="1735" y="1783"/>
                </a:lnTo>
                <a:lnTo>
                  <a:pt x="1711" y="1781"/>
                </a:lnTo>
                <a:lnTo>
                  <a:pt x="1686" y="1778"/>
                </a:lnTo>
                <a:lnTo>
                  <a:pt x="1660" y="1774"/>
                </a:lnTo>
                <a:lnTo>
                  <a:pt x="1632" y="1770"/>
                </a:lnTo>
                <a:lnTo>
                  <a:pt x="1603" y="1765"/>
                </a:lnTo>
                <a:lnTo>
                  <a:pt x="1573" y="1758"/>
                </a:lnTo>
                <a:lnTo>
                  <a:pt x="1534" y="1751"/>
                </a:lnTo>
                <a:lnTo>
                  <a:pt x="1549" y="1635"/>
                </a:lnTo>
                <a:lnTo>
                  <a:pt x="1618" y="1643"/>
                </a:lnTo>
                <a:lnTo>
                  <a:pt x="1649" y="1647"/>
                </a:lnTo>
                <a:lnTo>
                  <a:pt x="1677" y="1650"/>
                </a:lnTo>
                <a:lnTo>
                  <a:pt x="1704" y="1652"/>
                </a:lnTo>
                <a:lnTo>
                  <a:pt x="1729" y="1653"/>
                </a:lnTo>
                <a:lnTo>
                  <a:pt x="1751" y="1654"/>
                </a:lnTo>
                <a:lnTo>
                  <a:pt x="1771" y="1654"/>
                </a:lnTo>
                <a:lnTo>
                  <a:pt x="1785" y="1654"/>
                </a:lnTo>
                <a:lnTo>
                  <a:pt x="1798" y="1653"/>
                </a:lnTo>
                <a:lnTo>
                  <a:pt x="1810" y="1651"/>
                </a:lnTo>
                <a:lnTo>
                  <a:pt x="1822" y="1648"/>
                </a:lnTo>
                <a:lnTo>
                  <a:pt x="1832" y="1645"/>
                </a:lnTo>
                <a:lnTo>
                  <a:pt x="1841" y="1641"/>
                </a:lnTo>
                <a:lnTo>
                  <a:pt x="1850" y="1636"/>
                </a:lnTo>
                <a:lnTo>
                  <a:pt x="1858" y="1631"/>
                </a:lnTo>
                <a:lnTo>
                  <a:pt x="1861" y="1628"/>
                </a:lnTo>
                <a:lnTo>
                  <a:pt x="1864" y="1624"/>
                </a:lnTo>
                <a:lnTo>
                  <a:pt x="1870" y="1617"/>
                </a:lnTo>
                <a:lnTo>
                  <a:pt x="1875" y="1609"/>
                </a:lnTo>
                <a:lnTo>
                  <a:pt x="1879" y="1601"/>
                </a:lnTo>
                <a:lnTo>
                  <a:pt x="1882" y="1591"/>
                </a:lnTo>
                <a:lnTo>
                  <a:pt x="1883" y="1587"/>
                </a:lnTo>
                <a:lnTo>
                  <a:pt x="1885" y="1581"/>
                </a:lnTo>
                <a:lnTo>
                  <a:pt x="1886" y="1571"/>
                </a:lnTo>
                <a:lnTo>
                  <a:pt x="1886" y="1559"/>
                </a:lnTo>
                <a:lnTo>
                  <a:pt x="1886" y="1551"/>
                </a:lnTo>
                <a:lnTo>
                  <a:pt x="1885" y="1543"/>
                </a:lnTo>
                <a:lnTo>
                  <a:pt x="1883" y="1535"/>
                </a:lnTo>
                <a:lnTo>
                  <a:pt x="1881" y="1532"/>
                </a:lnTo>
                <a:lnTo>
                  <a:pt x="1880" y="1528"/>
                </a:lnTo>
                <a:lnTo>
                  <a:pt x="1878" y="1525"/>
                </a:lnTo>
                <a:lnTo>
                  <a:pt x="1876" y="1522"/>
                </a:lnTo>
                <a:lnTo>
                  <a:pt x="1871" y="1516"/>
                </a:lnTo>
                <a:lnTo>
                  <a:pt x="1866" y="1510"/>
                </a:lnTo>
                <a:lnTo>
                  <a:pt x="1860" y="1505"/>
                </a:lnTo>
                <a:lnTo>
                  <a:pt x="1852" y="1500"/>
                </a:lnTo>
                <a:lnTo>
                  <a:pt x="1843" y="1495"/>
                </a:lnTo>
                <a:lnTo>
                  <a:pt x="1832" y="1490"/>
                </a:lnTo>
                <a:lnTo>
                  <a:pt x="1820" y="1485"/>
                </a:lnTo>
                <a:lnTo>
                  <a:pt x="1806" y="1479"/>
                </a:lnTo>
                <a:lnTo>
                  <a:pt x="1790" y="1474"/>
                </a:lnTo>
                <a:lnTo>
                  <a:pt x="1773" y="1468"/>
                </a:lnTo>
                <a:lnTo>
                  <a:pt x="1754" y="1463"/>
                </a:lnTo>
                <a:lnTo>
                  <a:pt x="1724" y="1453"/>
                </a:lnTo>
                <a:lnTo>
                  <a:pt x="1710" y="1449"/>
                </a:lnTo>
                <a:lnTo>
                  <a:pt x="1696" y="1444"/>
                </a:lnTo>
                <a:lnTo>
                  <a:pt x="1670" y="1434"/>
                </a:lnTo>
                <a:lnTo>
                  <a:pt x="1647" y="1423"/>
                </a:lnTo>
                <a:lnTo>
                  <a:pt x="1636" y="1418"/>
                </a:lnTo>
                <a:lnTo>
                  <a:pt x="1626" y="1413"/>
                </a:lnTo>
                <a:lnTo>
                  <a:pt x="1607" y="1401"/>
                </a:lnTo>
                <a:lnTo>
                  <a:pt x="1599" y="1396"/>
                </a:lnTo>
                <a:lnTo>
                  <a:pt x="1591" y="1390"/>
                </a:lnTo>
                <a:lnTo>
                  <a:pt x="1577" y="1378"/>
                </a:lnTo>
                <a:lnTo>
                  <a:pt x="1571" y="1371"/>
                </a:lnTo>
                <a:lnTo>
                  <a:pt x="1565" y="1365"/>
                </a:lnTo>
                <a:lnTo>
                  <a:pt x="1559" y="1358"/>
                </a:lnTo>
                <a:lnTo>
                  <a:pt x="1554" y="1350"/>
                </a:lnTo>
                <a:lnTo>
                  <a:pt x="1550" y="1343"/>
                </a:lnTo>
                <a:lnTo>
                  <a:pt x="1546" y="1335"/>
                </a:lnTo>
                <a:lnTo>
                  <a:pt x="1542" y="1327"/>
                </a:lnTo>
                <a:lnTo>
                  <a:pt x="1538" y="1319"/>
                </a:lnTo>
                <a:lnTo>
                  <a:pt x="1535" y="1310"/>
                </a:lnTo>
                <a:lnTo>
                  <a:pt x="1533" y="1301"/>
                </a:lnTo>
                <a:lnTo>
                  <a:pt x="1530" y="1292"/>
                </a:lnTo>
                <a:lnTo>
                  <a:pt x="1529" y="1282"/>
                </a:lnTo>
                <a:lnTo>
                  <a:pt x="1527" y="1272"/>
                </a:lnTo>
                <a:lnTo>
                  <a:pt x="1526" y="1262"/>
                </a:lnTo>
                <a:lnTo>
                  <a:pt x="1526" y="1251"/>
                </a:lnTo>
                <a:lnTo>
                  <a:pt x="1525" y="1240"/>
                </a:lnTo>
                <a:lnTo>
                  <a:pt x="1526" y="1227"/>
                </a:lnTo>
                <a:lnTo>
                  <a:pt x="1526" y="1214"/>
                </a:lnTo>
                <a:lnTo>
                  <a:pt x="1528" y="1201"/>
                </a:lnTo>
                <a:lnTo>
                  <a:pt x="1530" y="1189"/>
                </a:lnTo>
                <a:lnTo>
                  <a:pt x="1532" y="1177"/>
                </a:lnTo>
                <a:lnTo>
                  <a:pt x="1535" y="1165"/>
                </a:lnTo>
                <a:lnTo>
                  <a:pt x="1538" y="1155"/>
                </a:lnTo>
                <a:lnTo>
                  <a:pt x="1542" y="1144"/>
                </a:lnTo>
                <a:lnTo>
                  <a:pt x="1547" y="1134"/>
                </a:lnTo>
                <a:lnTo>
                  <a:pt x="1552" y="1124"/>
                </a:lnTo>
                <a:lnTo>
                  <a:pt x="1557" y="1115"/>
                </a:lnTo>
                <a:lnTo>
                  <a:pt x="1563" y="1106"/>
                </a:lnTo>
                <a:lnTo>
                  <a:pt x="1570" y="1098"/>
                </a:lnTo>
                <a:lnTo>
                  <a:pt x="1577" y="1090"/>
                </a:lnTo>
                <a:lnTo>
                  <a:pt x="1584" y="1083"/>
                </a:lnTo>
                <a:lnTo>
                  <a:pt x="1588" y="1079"/>
                </a:lnTo>
                <a:lnTo>
                  <a:pt x="1593" y="1076"/>
                </a:lnTo>
                <a:lnTo>
                  <a:pt x="1601" y="1069"/>
                </a:lnTo>
                <a:lnTo>
                  <a:pt x="1610" y="1063"/>
                </a:lnTo>
                <a:lnTo>
                  <a:pt x="1620" y="1057"/>
                </a:lnTo>
                <a:lnTo>
                  <a:pt x="1629" y="1052"/>
                </a:lnTo>
                <a:lnTo>
                  <a:pt x="1639" y="1047"/>
                </a:lnTo>
                <a:lnTo>
                  <a:pt x="1650" y="1043"/>
                </a:lnTo>
                <a:lnTo>
                  <a:pt x="1661" y="1039"/>
                </a:lnTo>
                <a:lnTo>
                  <a:pt x="1672" y="1035"/>
                </a:lnTo>
                <a:lnTo>
                  <a:pt x="1684" y="1032"/>
                </a:lnTo>
                <a:lnTo>
                  <a:pt x="1696" y="1029"/>
                </a:lnTo>
                <a:lnTo>
                  <a:pt x="1709" y="1027"/>
                </a:lnTo>
                <a:lnTo>
                  <a:pt x="1721" y="1025"/>
                </a:lnTo>
                <a:lnTo>
                  <a:pt x="1735" y="1023"/>
                </a:lnTo>
                <a:lnTo>
                  <a:pt x="1748" y="1022"/>
                </a:lnTo>
                <a:lnTo>
                  <a:pt x="1762" y="1022"/>
                </a:lnTo>
                <a:lnTo>
                  <a:pt x="1777" y="1022"/>
                </a:lnTo>
                <a:lnTo>
                  <a:pt x="1798" y="1022"/>
                </a:lnTo>
                <a:lnTo>
                  <a:pt x="1820" y="1023"/>
                </a:lnTo>
                <a:lnTo>
                  <a:pt x="1843" y="1025"/>
                </a:lnTo>
                <a:lnTo>
                  <a:pt x="1868" y="1027"/>
                </a:lnTo>
                <a:lnTo>
                  <a:pt x="1894" y="1030"/>
                </a:lnTo>
                <a:lnTo>
                  <a:pt x="1922" y="1034"/>
                </a:lnTo>
                <a:lnTo>
                  <a:pt x="1950" y="1038"/>
                </a:lnTo>
                <a:lnTo>
                  <a:pt x="1981" y="1043"/>
                </a:lnTo>
                <a:lnTo>
                  <a:pt x="2020" y="1051"/>
                </a:lnTo>
                <a:lnTo>
                  <a:pt x="2008" y="1169"/>
                </a:lnTo>
                <a:lnTo>
                  <a:pt x="1971" y="1165"/>
                </a:lnTo>
                <a:lnTo>
                  <a:pt x="1937" y="1161"/>
                </a:lnTo>
                <a:lnTo>
                  <a:pt x="1877" y="1156"/>
                </a:lnTo>
                <a:lnTo>
                  <a:pt x="1852" y="1154"/>
                </a:lnTo>
                <a:lnTo>
                  <a:pt x="1829" y="1153"/>
                </a:lnTo>
                <a:lnTo>
                  <a:pt x="1809" y="1152"/>
                </a:lnTo>
                <a:lnTo>
                  <a:pt x="1792" y="1152"/>
                </a:lnTo>
                <a:close/>
                <a:moveTo>
                  <a:pt x="1158" y="1158"/>
                </a:moveTo>
                <a:lnTo>
                  <a:pt x="1083" y="1508"/>
                </a:lnTo>
                <a:lnTo>
                  <a:pt x="1284" y="1508"/>
                </a:lnTo>
                <a:lnTo>
                  <a:pt x="1210" y="1158"/>
                </a:lnTo>
                <a:lnTo>
                  <a:pt x="1158" y="1158"/>
                </a:lnTo>
                <a:close/>
                <a:moveTo>
                  <a:pt x="876" y="1771"/>
                </a:moveTo>
                <a:lnTo>
                  <a:pt x="1042" y="1035"/>
                </a:lnTo>
                <a:lnTo>
                  <a:pt x="1326" y="1035"/>
                </a:lnTo>
                <a:lnTo>
                  <a:pt x="1491" y="1771"/>
                </a:lnTo>
                <a:lnTo>
                  <a:pt x="1342" y="1771"/>
                </a:lnTo>
                <a:lnTo>
                  <a:pt x="1313" y="1638"/>
                </a:lnTo>
                <a:lnTo>
                  <a:pt x="1055" y="1638"/>
                </a:lnTo>
                <a:lnTo>
                  <a:pt x="1025" y="1771"/>
                </a:lnTo>
                <a:lnTo>
                  <a:pt x="876" y="1771"/>
                </a:lnTo>
                <a:close/>
                <a:moveTo>
                  <a:pt x="838" y="1760"/>
                </a:moveTo>
                <a:lnTo>
                  <a:pt x="809" y="1765"/>
                </a:lnTo>
                <a:lnTo>
                  <a:pt x="782" y="1770"/>
                </a:lnTo>
                <a:lnTo>
                  <a:pt x="755" y="1775"/>
                </a:lnTo>
                <a:lnTo>
                  <a:pt x="729" y="1778"/>
                </a:lnTo>
                <a:lnTo>
                  <a:pt x="703" y="1781"/>
                </a:lnTo>
                <a:lnTo>
                  <a:pt x="678" y="1783"/>
                </a:lnTo>
                <a:lnTo>
                  <a:pt x="654" y="1784"/>
                </a:lnTo>
                <a:lnTo>
                  <a:pt x="631" y="1784"/>
                </a:lnTo>
                <a:lnTo>
                  <a:pt x="608" y="1784"/>
                </a:lnTo>
                <a:lnTo>
                  <a:pt x="587" y="1783"/>
                </a:lnTo>
                <a:lnTo>
                  <a:pt x="567" y="1781"/>
                </a:lnTo>
                <a:lnTo>
                  <a:pt x="548" y="1779"/>
                </a:lnTo>
                <a:lnTo>
                  <a:pt x="530" y="1776"/>
                </a:lnTo>
                <a:lnTo>
                  <a:pt x="513" y="1772"/>
                </a:lnTo>
                <a:lnTo>
                  <a:pt x="498" y="1767"/>
                </a:lnTo>
                <a:lnTo>
                  <a:pt x="483" y="1762"/>
                </a:lnTo>
                <a:lnTo>
                  <a:pt x="470" y="1756"/>
                </a:lnTo>
                <a:lnTo>
                  <a:pt x="457" y="1749"/>
                </a:lnTo>
                <a:lnTo>
                  <a:pt x="445" y="1741"/>
                </a:lnTo>
                <a:lnTo>
                  <a:pt x="434" y="1732"/>
                </a:lnTo>
                <a:lnTo>
                  <a:pt x="424" y="1723"/>
                </a:lnTo>
                <a:lnTo>
                  <a:pt x="414" y="1712"/>
                </a:lnTo>
                <a:lnTo>
                  <a:pt x="405" y="1701"/>
                </a:lnTo>
                <a:lnTo>
                  <a:pt x="397" y="1689"/>
                </a:lnTo>
                <a:lnTo>
                  <a:pt x="389" y="1676"/>
                </a:lnTo>
                <a:lnTo>
                  <a:pt x="382" y="1663"/>
                </a:lnTo>
                <a:lnTo>
                  <a:pt x="376" y="1649"/>
                </a:lnTo>
                <a:lnTo>
                  <a:pt x="370" y="1635"/>
                </a:lnTo>
                <a:lnTo>
                  <a:pt x="365" y="1620"/>
                </a:lnTo>
                <a:lnTo>
                  <a:pt x="361" y="1605"/>
                </a:lnTo>
                <a:lnTo>
                  <a:pt x="357" y="1589"/>
                </a:lnTo>
                <a:lnTo>
                  <a:pt x="353" y="1572"/>
                </a:lnTo>
                <a:lnTo>
                  <a:pt x="351" y="1555"/>
                </a:lnTo>
                <a:lnTo>
                  <a:pt x="348" y="1536"/>
                </a:lnTo>
                <a:lnTo>
                  <a:pt x="346" y="1517"/>
                </a:lnTo>
                <a:lnTo>
                  <a:pt x="344" y="1496"/>
                </a:lnTo>
                <a:lnTo>
                  <a:pt x="343" y="1475"/>
                </a:lnTo>
                <a:lnTo>
                  <a:pt x="341" y="1452"/>
                </a:lnTo>
                <a:lnTo>
                  <a:pt x="341" y="1428"/>
                </a:lnTo>
                <a:lnTo>
                  <a:pt x="340" y="1403"/>
                </a:lnTo>
                <a:lnTo>
                  <a:pt x="341" y="1377"/>
                </a:lnTo>
                <a:lnTo>
                  <a:pt x="341" y="1352"/>
                </a:lnTo>
                <a:lnTo>
                  <a:pt x="344" y="1328"/>
                </a:lnTo>
                <a:lnTo>
                  <a:pt x="345" y="1304"/>
                </a:lnTo>
                <a:lnTo>
                  <a:pt x="347" y="1282"/>
                </a:lnTo>
                <a:lnTo>
                  <a:pt x="350" y="1261"/>
                </a:lnTo>
                <a:lnTo>
                  <a:pt x="353" y="1241"/>
                </a:lnTo>
                <a:lnTo>
                  <a:pt x="357" y="1222"/>
                </a:lnTo>
                <a:lnTo>
                  <a:pt x="361" y="1204"/>
                </a:lnTo>
                <a:lnTo>
                  <a:pt x="365" y="1187"/>
                </a:lnTo>
                <a:lnTo>
                  <a:pt x="370" y="1171"/>
                </a:lnTo>
                <a:lnTo>
                  <a:pt x="375" y="1156"/>
                </a:lnTo>
                <a:lnTo>
                  <a:pt x="381" y="1142"/>
                </a:lnTo>
                <a:lnTo>
                  <a:pt x="388" y="1129"/>
                </a:lnTo>
                <a:lnTo>
                  <a:pt x="394" y="1117"/>
                </a:lnTo>
                <a:lnTo>
                  <a:pt x="402" y="1106"/>
                </a:lnTo>
                <a:lnTo>
                  <a:pt x="410" y="1095"/>
                </a:lnTo>
                <a:lnTo>
                  <a:pt x="418" y="1086"/>
                </a:lnTo>
                <a:lnTo>
                  <a:pt x="428" y="1077"/>
                </a:lnTo>
                <a:lnTo>
                  <a:pt x="438" y="1069"/>
                </a:lnTo>
                <a:lnTo>
                  <a:pt x="449" y="1061"/>
                </a:lnTo>
                <a:lnTo>
                  <a:pt x="461" y="1054"/>
                </a:lnTo>
                <a:lnTo>
                  <a:pt x="474" y="1048"/>
                </a:lnTo>
                <a:lnTo>
                  <a:pt x="487" y="1043"/>
                </a:lnTo>
                <a:lnTo>
                  <a:pt x="501" y="1038"/>
                </a:lnTo>
                <a:lnTo>
                  <a:pt x="516" y="1033"/>
                </a:lnTo>
                <a:lnTo>
                  <a:pt x="532" y="1030"/>
                </a:lnTo>
                <a:lnTo>
                  <a:pt x="549" y="1027"/>
                </a:lnTo>
                <a:lnTo>
                  <a:pt x="557" y="1026"/>
                </a:lnTo>
                <a:lnTo>
                  <a:pt x="566" y="1025"/>
                </a:lnTo>
                <a:lnTo>
                  <a:pt x="584" y="1023"/>
                </a:lnTo>
                <a:lnTo>
                  <a:pt x="603" y="1022"/>
                </a:lnTo>
                <a:lnTo>
                  <a:pt x="623" y="1022"/>
                </a:lnTo>
                <a:lnTo>
                  <a:pt x="647" y="1022"/>
                </a:lnTo>
                <a:lnTo>
                  <a:pt x="672" y="1023"/>
                </a:lnTo>
                <a:lnTo>
                  <a:pt x="697" y="1026"/>
                </a:lnTo>
                <a:lnTo>
                  <a:pt x="724" y="1029"/>
                </a:lnTo>
                <a:lnTo>
                  <a:pt x="751" y="1033"/>
                </a:lnTo>
                <a:lnTo>
                  <a:pt x="780" y="1038"/>
                </a:lnTo>
                <a:lnTo>
                  <a:pt x="809" y="1044"/>
                </a:lnTo>
                <a:lnTo>
                  <a:pt x="839" y="1051"/>
                </a:lnTo>
                <a:lnTo>
                  <a:pt x="835" y="1170"/>
                </a:lnTo>
                <a:lnTo>
                  <a:pt x="808" y="1166"/>
                </a:lnTo>
                <a:lnTo>
                  <a:pt x="783" y="1163"/>
                </a:lnTo>
                <a:lnTo>
                  <a:pt x="759" y="1160"/>
                </a:lnTo>
                <a:lnTo>
                  <a:pt x="736" y="1158"/>
                </a:lnTo>
                <a:lnTo>
                  <a:pt x="694" y="1155"/>
                </a:lnTo>
                <a:lnTo>
                  <a:pt x="675" y="1154"/>
                </a:lnTo>
                <a:lnTo>
                  <a:pt x="656" y="1154"/>
                </a:lnTo>
                <a:lnTo>
                  <a:pt x="639" y="1154"/>
                </a:lnTo>
                <a:lnTo>
                  <a:pt x="623" y="1155"/>
                </a:lnTo>
                <a:lnTo>
                  <a:pt x="609" y="1156"/>
                </a:lnTo>
                <a:lnTo>
                  <a:pt x="595" y="1159"/>
                </a:lnTo>
                <a:lnTo>
                  <a:pt x="583" y="1161"/>
                </a:lnTo>
                <a:lnTo>
                  <a:pt x="573" y="1164"/>
                </a:lnTo>
                <a:lnTo>
                  <a:pt x="563" y="1168"/>
                </a:lnTo>
                <a:lnTo>
                  <a:pt x="559" y="1170"/>
                </a:lnTo>
                <a:lnTo>
                  <a:pt x="555" y="1173"/>
                </a:lnTo>
                <a:lnTo>
                  <a:pt x="551" y="1175"/>
                </a:lnTo>
                <a:lnTo>
                  <a:pt x="548" y="1178"/>
                </a:lnTo>
                <a:lnTo>
                  <a:pt x="544" y="1181"/>
                </a:lnTo>
                <a:lnTo>
                  <a:pt x="541" y="1184"/>
                </a:lnTo>
                <a:lnTo>
                  <a:pt x="538" y="1188"/>
                </a:lnTo>
                <a:lnTo>
                  <a:pt x="534" y="1192"/>
                </a:lnTo>
                <a:lnTo>
                  <a:pt x="529" y="1200"/>
                </a:lnTo>
                <a:lnTo>
                  <a:pt x="523" y="1210"/>
                </a:lnTo>
                <a:lnTo>
                  <a:pt x="518" y="1220"/>
                </a:lnTo>
                <a:lnTo>
                  <a:pt x="514" y="1232"/>
                </a:lnTo>
                <a:lnTo>
                  <a:pt x="510" y="1245"/>
                </a:lnTo>
                <a:lnTo>
                  <a:pt x="507" y="1259"/>
                </a:lnTo>
                <a:lnTo>
                  <a:pt x="504" y="1276"/>
                </a:lnTo>
                <a:lnTo>
                  <a:pt x="501" y="1295"/>
                </a:lnTo>
                <a:lnTo>
                  <a:pt x="499" y="1317"/>
                </a:lnTo>
                <a:lnTo>
                  <a:pt x="498" y="1328"/>
                </a:lnTo>
                <a:lnTo>
                  <a:pt x="497" y="1340"/>
                </a:lnTo>
                <a:lnTo>
                  <a:pt x="496" y="1367"/>
                </a:lnTo>
                <a:lnTo>
                  <a:pt x="496" y="1395"/>
                </a:lnTo>
                <a:lnTo>
                  <a:pt x="495" y="1426"/>
                </a:lnTo>
                <a:lnTo>
                  <a:pt x="496" y="1457"/>
                </a:lnTo>
                <a:lnTo>
                  <a:pt x="496" y="1471"/>
                </a:lnTo>
                <a:lnTo>
                  <a:pt x="497" y="1485"/>
                </a:lnTo>
                <a:lnTo>
                  <a:pt x="498" y="1498"/>
                </a:lnTo>
                <a:lnTo>
                  <a:pt x="500" y="1511"/>
                </a:lnTo>
                <a:lnTo>
                  <a:pt x="503" y="1534"/>
                </a:lnTo>
                <a:lnTo>
                  <a:pt x="507" y="1555"/>
                </a:lnTo>
                <a:lnTo>
                  <a:pt x="512" y="1573"/>
                </a:lnTo>
                <a:lnTo>
                  <a:pt x="515" y="1582"/>
                </a:lnTo>
                <a:lnTo>
                  <a:pt x="518" y="1589"/>
                </a:lnTo>
                <a:lnTo>
                  <a:pt x="522" y="1596"/>
                </a:lnTo>
                <a:lnTo>
                  <a:pt x="525" y="1603"/>
                </a:lnTo>
                <a:lnTo>
                  <a:pt x="529" y="1609"/>
                </a:lnTo>
                <a:lnTo>
                  <a:pt x="534" y="1615"/>
                </a:lnTo>
                <a:lnTo>
                  <a:pt x="538" y="1620"/>
                </a:lnTo>
                <a:lnTo>
                  <a:pt x="544" y="1625"/>
                </a:lnTo>
                <a:lnTo>
                  <a:pt x="550" y="1629"/>
                </a:lnTo>
                <a:lnTo>
                  <a:pt x="556" y="1633"/>
                </a:lnTo>
                <a:lnTo>
                  <a:pt x="563" y="1637"/>
                </a:lnTo>
                <a:lnTo>
                  <a:pt x="570" y="1640"/>
                </a:lnTo>
                <a:lnTo>
                  <a:pt x="586" y="1645"/>
                </a:lnTo>
                <a:lnTo>
                  <a:pt x="594" y="1647"/>
                </a:lnTo>
                <a:lnTo>
                  <a:pt x="603" y="1649"/>
                </a:lnTo>
                <a:lnTo>
                  <a:pt x="613" y="1651"/>
                </a:lnTo>
                <a:lnTo>
                  <a:pt x="623" y="1651"/>
                </a:lnTo>
                <a:lnTo>
                  <a:pt x="633" y="1652"/>
                </a:lnTo>
                <a:lnTo>
                  <a:pt x="644" y="1652"/>
                </a:lnTo>
                <a:lnTo>
                  <a:pt x="667" y="1652"/>
                </a:lnTo>
                <a:lnTo>
                  <a:pt x="690" y="1651"/>
                </a:lnTo>
                <a:lnTo>
                  <a:pt x="713" y="1650"/>
                </a:lnTo>
                <a:lnTo>
                  <a:pt x="737" y="1648"/>
                </a:lnTo>
                <a:lnTo>
                  <a:pt x="761" y="1646"/>
                </a:lnTo>
                <a:lnTo>
                  <a:pt x="785" y="1644"/>
                </a:lnTo>
                <a:lnTo>
                  <a:pt x="810" y="1641"/>
                </a:lnTo>
                <a:lnTo>
                  <a:pt x="835" y="1637"/>
                </a:lnTo>
                <a:lnTo>
                  <a:pt x="838" y="1760"/>
                </a:lnTo>
                <a:close/>
                <a:moveTo>
                  <a:pt x="2133" y="1771"/>
                </a:moveTo>
                <a:lnTo>
                  <a:pt x="2133" y="1035"/>
                </a:lnTo>
                <a:lnTo>
                  <a:pt x="2610" y="1035"/>
                </a:lnTo>
                <a:lnTo>
                  <a:pt x="2610" y="1165"/>
                </a:lnTo>
                <a:lnTo>
                  <a:pt x="2283" y="1165"/>
                </a:lnTo>
                <a:lnTo>
                  <a:pt x="2283" y="1337"/>
                </a:lnTo>
                <a:lnTo>
                  <a:pt x="2545" y="1337"/>
                </a:lnTo>
                <a:lnTo>
                  <a:pt x="2545" y="1465"/>
                </a:lnTo>
                <a:lnTo>
                  <a:pt x="2283" y="1465"/>
                </a:lnTo>
                <a:lnTo>
                  <a:pt x="2283" y="1641"/>
                </a:lnTo>
                <a:lnTo>
                  <a:pt x="2610" y="1641"/>
                </a:lnTo>
                <a:lnTo>
                  <a:pt x="2610" y="1771"/>
                </a:lnTo>
                <a:lnTo>
                  <a:pt x="2133" y="1771"/>
                </a:lnTo>
                <a:close/>
                <a:moveTo>
                  <a:pt x="2667" y="0"/>
                </a:moveTo>
                <a:lnTo>
                  <a:pt x="2564" y="0"/>
                </a:lnTo>
                <a:lnTo>
                  <a:pt x="2024" y="0"/>
                </a:lnTo>
                <a:lnTo>
                  <a:pt x="1486" y="0"/>
                </a:lnTo>
                <a:lnTo>
                  <a:pt x="948" y="0"/>
                </a:lnTo>
                <a:lnTo>
                  <a:pt x="410" y="0"/>
                </a:lnTo>
                <a:lnTo>
                  <a:pt x="0" y="409"/>
                </a:lnTo>
                <a:lnTo>
                  <a:pt x="0" y="946"/>
                </a:lnTo>
                <a:lnTo>
                  <a:pt x="0" y="1482"/>
                </a:lnTo>
                <a:lnTo>
                  <a:pt x="0" y="2018"/>
                </a:lnTo>
                <a:lnTo>
                  <a:pt x="0" y="2555"/>
                </a:lnTo>
                <a:lnTo>
                  <a:pt x="0" y="2667"/>
                </a:lnTo>
                <a:lnTo>
                  <a:pt x="0" y="2950"/>
                </a:lnTo>
                <a:lnTo>
                  <a:pt x="284" y="2950"/>
                </a:lnTo>
                <a:lnTo>
                  <a:pt x="387" y="2950"/>
                </a:lnTo>
                <a:lnTo>
                  <a:pt x="925" y="2950"/>
                </a:lnTo>
                <a:lnTo>
                  <a:pt x="1464" y="2950"/>
                </a:lnTo>
                <a:lnTo>
                  <a:pt x="2002" y="2950"/>
                </a:lnTo>
                <a:lnTo>
                  <a:pt x="2542" y="2950"/>
                </a:lnTo>
                <a:lnTo>
                  <a:pt x="2950" y="2541"/>
                </a:lnTo>
                <a:lnTo>
                  <a:pt x="2950" y="2004"/>
                </a:lnTo>
                <a:lnTo>
                  <a:pt x="2950" y="1468"/>
                </a:lnTo>
                <a:lnTo>
                  <a:pt x="2950" y="932"/>
                </a:lnTo>
                <a:lnTo>
                  <a:pt x="2950" y="395"/>
                </a:lnTo>
                <a:lnTo>
                  <a:pt x="2950" y="283"/>
                </a:lnTo>
                <a:lnTo>
                  <a:pt x="2950" y="0"/>
                </a:lnTo>
                <a:lnTo>
                  <a:pt x="266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550863" y="1844675"/>
            <a:ext cx="6481241" cy="43211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7752230" y="4401108"/>
            <a:ext cx="3888908" cy="1764742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4"/>
                </a:solidFill>
              </a:defRPr>
            </a:lvl1pPr>
            <a:lvl2pPr marL="0" indent="0">
              <a:buFontTx/>
              <a:buNone/>
              <a:defRPr sz="1400"/>
            </a:lvl2pPr>
            <a:lvl3pPr marL="182563" indent="-182563">
              <a:defRPr sz="14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1" name="Freeform 6"/>
          <p:cNvSpPr>
            <a:spLocks noChangeAspect="1"/>
          </p:cNvSpPr>
          <p:nvPr userDrawn="1"/>
        </p:nvSpPr>
        <p:spPr bwMode="auto">
          <a:xfrm>
            <a:off x="7320170" y="4221110"/>
            <a:ext cx="288000" cy="418108"/>
          </a:xfrm>
          <a:custGeom>
            <a:avLst/>
            <a:gdLst>
              <a:gd name="T0" fmla="*/ 749 w 1139"/>
              <a:gd name="T1" fmla="*/ 872 h 1654"/>
              <a:gd name="T2" fmla="*/ 0 w 1139"/>
              <a:gd name="T3" fmla="*/ 872 h 1654"/>
              <a:gd name="T4" fmla="*/ 0 w 1139"/>
              <a:gd name="T5" fmla="*/ 192 h 1654"/>
              <a:gd name="T6" fmla="*/ 191 w 1139"/>
              <a:gd name="T7" fmla="*/ 0 h 1654"/>
              <a:gd name="T8" fmla="*/ 1139 w 1139"/>
              <a:gd name="T9" fmla="*/ 0 h 1654"/>
              <a:gd name="T10" fmla="*/ 1139 w 1139"/>
              <a:gd name="T11" fmla="*/ 638 h 1654"/>
              <a:gd name="T12" fmla="*/ 1139 w 1139"/>
              <a:gd name="T13" fmla="*/ 681 h 1654"/>
              <a:gd name="T14" fmla="*/ 1139 w 1139"/>
              <a:gd name="T15" fmla="*/ 1463 h 1654"/>
              <a:gd name="T16" fmla="*/ 947 w 1139"/>
              <a:gd name="T17" fmla="*/ 1654 h 1654"/>
              <a:gd name="T18" fmla="*/ 749 w 1139"/>
              <a:gd name="T19" fmla="*/ 1654 h 1654"/>
              <a:gd name="T20" fmla="*/ 749 w 1139"/>
              <a:gd name="T21" fmla="*/ 872 h 16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39" h="1654">
                <a:moveTo>
                  <a:pt x="749" y="872"/>
                </a:moveTo>
                <a:lnTo>
                  <a:pt x="0" y="872"/>
                </a:lnTo>
                <a:lnTo>
                  <a:pt x="0" y="192"/>
                </a:lnTo>
                <a:lnTo>
                  <a:pt x="191" y="0"/>
                </a:lnTo>
                <a:lnTo>
                  <a:pt x="1139" y="0"/>
                </a:lnTo>
                <a:lnTo>
                  <a:pt x="1139" y="638"/>
                </a:lnTo>
                <a:lnTo>
                  <a:pt x="1139" y="681"/>
                </a:lnTo>
                <a:lnTo>
                  <a:pt x="1139" y="1463"/>
                </a:lnTo>
                <a:lnTo>
                  <a:pt x="947" y="1654"/>
                </a:lnTo>
                <a:lnTo>
                  <a:pt x="749" y="1654"/>
                </a:lnTo>
                <a:lnTo>
                  <a:pt x="749" y="8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46524264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692149"/>
            <a:ext cx="10297666" cy="93662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7A227-EEBB-43A3-8DE2-C639E68925B8}" type="datetime3">
              <a:rPr lang="en-US" smtClean="0"/>
              <a:t>21 June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321138" y="1844675"/>
            <a:ext cx="4320000" cy="4321175"/>
          </a:xfrm>
          <a:prstGeom prst="snip2DiagRect">
            <a:avLst>
              <a:gd name="adj1" fmla="val 2308"/>
              <a:gd name="adj2" fmla="val 0"/>
            </a:avLst>
          </a:prstGeo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9" name="Freeform 7"/>
          <p:cNvSpPr>
            <a:spLocks noChangeAspect="1" noEditPoints="1"/>
          </p:cNvSpPr>
          <p:nvPr userDrawn="1"/>
        </p:nvSpPr>
        <p:spPr bwMode="auto">
          <a:xfrm>
            <a:off x="10987730" y="692150"/>
            <a:ext cx="648000" cy="648000"/>
          </a:xfrm>
          <a:custGeom>
            <a:avLst/>
            <a:gdLst>
              <a:gd name="T0" fmla="*/ 1730 w 2950"/>
              <a:gd name="T1" fmla="*/ 1159 h 2950"/>
              <a:gd name="T2" fmla="*/ 1685 w 2950"/>
              <a:gd name="T3" fmla="*/ 1188 h 2950"/>
              <a:gd name="T4" fmla="*/ 1676 w 2950"/>
              <a:gd name="T5" fmla="*/ 1246 h 2950"/>
              <a:gd name="T6" fmla="*/ 1703 w 2950"/>
              <a:gd name="T7" fmla="*/ 1283 h 2950"/>
              <a:gd name="T8" fmla="*/ 1866 w 2950"/>
              <a:gd name="T9" fmla="*/ 1345 h 2950"/>
              <a:gd name="T10" fmla="*/ 1966 w 2950"/>
              <a:gd name="T11" fmla="*/ 1393 h 2950"/>
              <a:gd name="T12" fmla="*/ 2010 w 2950"/>
              <a:gd name="T13" fmla="*/ 1439 h 2950"/>
              <a:gd name="T14" fmla="*/ 2032 w 2950"/>
              <a:gd name="T15" fmla="*/ 1507 h 2950"/>
              <a:gd name="T16" fmla="*/ 2032 w 2950"/>
              <a:gd name="T17" fmla="*/ 1591 h 2950"/>
              <a:gd name="T18" fmla="*/ 2007 w 2950"/>
              <a:gd name="T19" fmla="*/ 1672 h 2950"/>
              <a:gd name="T20" fmla="*/ 1955 w 2950"/>
              <a:gd name="T21" fmla="*/ 1732 h 2950"/>
              <a:gd name="T22" fmla="*/ 1883 w 2950"/>
              <a:gd name="T23" fmla="*/ 1770 h 2950"/>
              <a:gd name="T24" fmla="*/ 1794 w 2950"/>
              <a:gd name="T25" fmla="*/ 1784 h 2950"/>
              <a:gd name="T26" fmla="*/ 1632 w 2950"/>
              <a:gd name="T27" fmla="*/ 1770 h 2950"/>
              <a:gd name="T28" fmla="*/ 1677 w 2950"/>
              <a:gd name="T29" fmla="*/ 1650 h 2950"/>
              <a:gd name="T30" fmla="*/ 1810 w 2950"/>
              <a:gd name="T31" fmla="*/ 1651 h 2950"/>
              <a:gd name="T32" fmla="*/ 1864 w 2950"/>
              <a:gd name="T33" fmla="*/ 1624 h 2950"/>
              <a:gd name="T34" fmla="*/ 1886 w 2950"/>
              <a:gd name="T35" fmla="*/ 1571 h 2950"/>
              <a:gd name="T36" fmla="*/ 1878 w 2950"/>
              <a:gd name="T37" fmla="*/ 1525 h 2950"/>
              <a:gd name="T38" fmla="*/ 1832 w 2950"/>
              <a:gd name="T39" fmla="*/ 1490 h 2950"/>
              <a:gd name="T40" fmla="*/ 1710 w 2950"/>
              <a:gd name="T41" fmla="*/ 1449 h 2950"/>
              <a:gd name="T42" fmla="*/ 1599 w 2950"/>
              <a:gd name="T43" fmla="*/ 1396 h 2950"/>
              <a:gd name="T44" fmla="*/ 1550 w 2950"/>
              <a:gd name="T45" fmla="*/ 1343 h 2950"/>
              <a:gd name="T46" fmla="*/ 1529 w 2950"/>
              <a:gd name="T47" fmla="*/ 1282 h 2950"/>
              <a:gd name="T48" fmla="*/ 1528 w 2950"/>
              <a:gd name="T49" fmla="*/ 1201 h 2950"/>
              <a:gd name="T50" fmla="*/ 1552 w 2950"/>
              <a:gd name="T51" fmla="*/ 1124 h 2950"/>
              <a:gd name="T52" fmla="*/ 1593 w 2950"/>
              <a:gd name="T53" fmla="*/ 1076 h 2950"/>
              <a:gd name="T54" fmla="*/ 1661 w 2950"/>
              <a:gd name="T55" fmla="*/ 1039 h 2950"/>
              <a:gd name="T56" fmla="*/ 1748 w 2950"/>
              <a:gd name="T57" fmla="*/ 1022 h 2950"/>
              <a:gd name="T58" fmla="*/ 1894 w 2950"/>
              <a:gd name="T59" fmla="*/ 1030 h 2950"/>
              <a:gd name="T60" fmla="*/ 1937 w 2950"/>
              <a:gd name="T61" fmla="*/ 1161 h 2950"/>
              <a:gd name="T62" fmla="*/ 1083 w 2950"/>
              <a:gd name="T63" fmla="*/ 1508 h 2950"/>
              <a:gd name="T64" fmla="*/ 1491 w 2950"/>
              <a:gd name="T65" fmla="*/ 1771 h 2950"/>
              <a:gd name="T66" fmla="*/ 809 w 2950"/>
              <a:gd name="T67" fmla="*/ 1765 h 2950"/>
              <a:gd name="T68" fmla="*/ 631 w 2950"/>
              <a:gd name="T69" fmla="*/ 1784 h 2950"/>
              <a:gd name="T70" fmla="*/ 498 w 2950"/>
              <a:gd name="T71" fmla="*/ 1767 h 2950"/>
              <a:gd name="T72" fmla="*/ 414 w 2950"/>
              <a:gd name="T73" fmla="*/ 1712 h 2950"/>
              <a:gd name="T74" fmla="*/ 365 w 2950"/>
              <a:gd name="T75" fmla="*/ 1620 h 2950"/>
              <a:gd name="T76" fmla="*/ 344 w 2950"/>
              <a:gd name="T77" fmla="*/ 1496 h 2950"/>
              <a:gd name="T78" fmla="*/ 344 w 2950"/>
              <a:gd name="T79" fmla="*/ 1328 h 2950"/>
              <a:gd name="T80" fmla="*/ 365 w 2950"/>
              <a:gd name="T81" fmla="*/ 1187 h 2950"/>
              <a:gd name="T82" fmla="*/ 410 w 2950"/>
              <a:gd name="T83" fmla="*/ 1095 h 2950"/>
              <a:gd name="T84" fmla="*/ 487 w 2950"/>
              <a:gd name="T85" fmla="*/ 1043 h 2950"/>
              <a:gd name="T86" fmla="*/ 584 w 2950"/>
              <a:gd name="T87" fmla="*/ 1023 h 2950"/>
              <a:gd name="T88" fmla="*/ 751 w 2950"/>
              <a:gd name="T89" fmla="*/ 1033 h 2950"/>
              <a:gd name="T90" fmla="*/ 759 w 2950"/>
              <a:gd name="T91" fmla="*/ 1160 h 2950"/>
              <a:gd name="T92" fmla="*/ 609 w 2950"/>
              <a:gd name="T93" fmla="*/ 1156 h 2950"/>
              <a:gd name="T94" fmla="*/ 551 w 2950"/>
              <a:gd name="T95" fmla="*/ 1175 h 2950"/>
              <a:gd name="T96" fmla="*/ 523 w 2950"/>
              <a:gd name="T97" fmla="*/ 1210 h 2950"/>
              <a:gd name="T98" fmla="*/ 499 w 2950"/>
              <a:gd name="T99" fmla="*/ 1317 h 2950"/>
              <a:gd name="T100" fmla="*/ 496 w 2950"/>
              <a:gd name="T101" fmla="*/ 1471 h 2950"/>
              <a:gd name="T102" fmla="*/ 515 w 2950"/>
              <a:gd name="T103" fmla="*/ 1582 h 2950"/>
              <a:gd name="T104" fmla="*/ 544 w 2950"/>
              <a:gd name="T105" fmla="*/ 1625 h 2950"/>
              <a:gd name="T106" fmla="*/ 603 w 2950"/>
              <a:gd name="T107" fmla="*/ 1649 h 2950"/>
              <a:gd name="T108" fmla="*/ 713 w 2950"/>
              <a:gd name="T109" fmla="*/ 1650 h 2950"/>
              <a:gd name="T110" fmla="*/ 2133 w 2950"/>
              <a:gd name="T111" fmla="*/ 1771 h 2950"/>
              <a:gd name="T112" fmla="*/ 2545 w 2950"/>
              <a:gd name="T113" fmla="*/ 1465 h 2950"/>
              <a:gd name="T114" fmla="*/ 2564 w 2950"/>
              <a:gd name="T115" fmla="*/ 0 h 2950"/>
              <a:gd name="T116" fmla="*/ 0 w 2950"/>
              <a:gd name="T117" fmla="*/ 1482 h 2950"/>
              <a:gd name="T118" fmla="*/ 925 w 2950"/>
              <a:gd name="T119" fmla="*/ 2950 h 2950"/>
              <a:gd name="T120" fmla="*/ 2950 w 2950"/>
              <a:gd name="T121" fmla="*/ 932 h 29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950" h="2950">
                <a:moveTo>
                  <a:pt x="1792" y="1152"/>
                </a:moveTo>
                <a:lnTo>
                  <a:pt x="1778" y="1152"/>
                </a:lnTo>
                <a:lnTo>
                  <a:pt x="1764" y="1153"/>
                </a:lnTo>
                <a:lnTo>
                  <a:pt x="1752" y="1154"/>
                </a:lnTo>
                <a:lnTo>
                  <a:pt x="1746" y="1155"/>
                </a:lnTo>
                <a:lnTo>
                  <a:pt x="1740" y="1156"/>
                </a:lnTo>
                <a:lnTo>
                  <a:pt x="1730" y="1159"/>
                </a:lnTo>
                <a:lnTo>
                  <a:pt x="1720" y="1163"/>
                </a:lnTo>
                <a:lnTo>
                  <a:pt x="1711" y="1167"/>
                </a:lnTo>
                <a:lnTo>
                  <a:pt x="1703" y="1171"/>
                </a:lnTo>
                <a:lnTo>
                  <a:pt x="1696" y="1176"/>
                </a:lnTo>
                <a:lnTo>
                  <a:pt x="1693" y="1179"/>
                </a:lnTo>
                <a:lnTo>
                  <a:pt x="1690" y="1182"/>
                </a:lnTo>
                <a:lnTo>
                  <a:pt x="1685" y="1188"/>
                </a:lnTo>
                <a:lnTo>
                  <a:pt x="1681" y="1195"/>
                </a:lnTo>
                <a:lnTo>
                  <a:pt x="1678" y="1203"/>
                </a:lnTo>
                <a:lnTo>
                  <a:pt x="1676" y="1211"/>
                </a:lnTo>
                <a:lnTo>
                  <a:pt x="1674" y="1220"/>
                </a:lnTo>
                <a:lnTo>
                  <a:pt x="1674" y="1230"/>
                </a:lnTo>
                <a:lnTo>
                  <a:pt x="1674" y="1238"/>
                </a:lnTo>
                <a:lnTo>
                  <a:pt x="1676" y="1246"/>
                </a:lnTo>
                <a:lnTo>
                  <a:pt x="1678" y="1253"/>
                </a:lnTo>
                <a:lnTo>
                  <a:pt x="1681" y="1260"/>
                </a:lnTo>
                <a:lnTo>
                  <a:pt x="1685" y="1267"/>
                </a:lnTo>
                <a:lnTo>
                  <a:pt x="1690" y="1273"/>
                </a:lnTo>
                <a:lnTo>
                  <a:pt x="1693" y="1275"/>
                </a:lnTo>
                <a:lnTo>
                  <a:pt x="1696" y="1278"/>
                </a:lnTo>
                <a:lnTo>
                  <a:pt x="1703" y="1283"/>
                </a:lnTo>
                <a:lnTo>
                  <a:pt x="1712" y="1288"/>
                </a:lnTo>
                <a:lnTo>
                  <a:pt x="1723" y="1293"/>
                </a:lnTo>
                <a:lnTo>
                  <a:pt x="1752" y="1305"/>
                </a:lnTo>
                <a:lnTo>
                  <a:pt x="1770" y="1312"/>
                </a:lnTo>
                <a:lnTo>
                  <a:pt x="1791" y="1320"/>
                </a:lnTo>
                <a:lnTo>
                  <a:pt x="1840" y="1336"/>
                </a:lnTo>
                <a:lnTo>
                  <a:pt x="1866" y="1345"/>
                </a:lnTo>
                <a:lnTo>
                  <a:pt x="1890" y="1354"/>
                </a:lnTo>
                <a:lnTo>
                  <a:pt x="1901" y="1358"/>
                </a:lnTo>
                <a:lnTo>
                  <a:pt x="1912" y="1363"/>
                </a:lnTo>
                <a:lnTo>
                  <a:pt x="1932" y="1373"/>
                </a:lnTo>
                <a:lnTo>
                  <a:pt x="1950" y="1383"/>
                </a:lnTo>
                <a:lnTo>
                  <a:pt x="1958" y="1388"/>
                </a:lnTo>
                <a:lnTo>
                  <a:pt x="1966" y="1393"/>
                </a:lnTo>
                <a:lnTo>
                  <a:pt x="1980" y="1404"/>
                </a:lnTo>
                <a:lnTo>
                  <a:pt x="1986" y="1409"/>
                </a:lnTo>
                <a:lnTo>
                  <a:pt x="1991" y="1414"/>
                </a:lnTo>
                <a:lnTo>
                  <a:pt x="1997" y="1420"/>
                </a:lnTo>
                <a:lnTo>
                  <a:pt x="2002" y="1426"/>
                </a:lnTo>
                <a:lnTo>
                  <a:pt x="2006" y="1433"/>
                </a:lnTo>
                <a:lnTo>
                  <a:pt x="2010" y="1439"/>
                </a:lnTo>
                <a:lnTo>
                  <a:pt x="2014" y="1446"/>
                </a:lnTo>
                <a:lnTo>
                  <a:pt x="2018" y="1454"/>
                </a:lnTo>
                <a:lnTo>
                  <a:pt x="2021" y="1462"/>
                </a:lnTo>
                <a:lnTo>
                  <a:pt x="2024" y="1470"/>
                </a:lnTo>
                <a:lnTo>
                  <a:pt x="2026" y="1479"/>
                </a:lnTo>
                <a:lnTo>
                  <a:pt x="2029" y="1488"/>
                </a:lnTo>
                <a:lnTo>
                  <a:pt x="2032" y="1507"/>
                </a:lnTo>
                <a:lnTo>
                  <a:pt x="2033" y="1517"/>
                </a:lnTo>
                <a:lnTo>
                  <a:pt x="2034" y="1527"/>
                </a:lnTo>
                <a:lnTo>
                  <a:pt x="2035" y="1538"/>
                </a:lnTo>
                <a:lnTo>
                  <a:pt x="2035" y="1549"/>
                </a:lnTo>
                <a:lnTo>
                  <a:pt x="2035" y="1564"/>
                </a:lnTo>
                <a:lnTo>
                  <a:pt x="2034" y="1577"/>
                </a:lnTo>
                <a:lnTo>
                  <a:pt x="2032" y="1591"/>
                </a:lnTo>
                <a:lnTo>
                  <a:pt x="2030" y="1604"/>
                </a:lnTo>
                <a:lnTo>
                  <a:pt x="2028" y="1616"/>
                </a:lnTo>
                <a:lnTo>
                  <a:pt x="2025" y="1628"/>
                </a:lnTo>
                <a:lnTo>
                  <a:pt x="2021" y="1640"/>
                </a:lnTo>
                <a:lnTo>
                  <a:pt x="2017" y="1651"/>
                </a:lnTo>
                <a:lnTo>
                  <a:pt x="2012" y="1662"/>
                </a:lnTo>
                <a:lnTo>
                  <a:pt x="2007" y="1672"/>
                </a:lnTo>
                <a:lnTo>
                  <a:pt x="2001" y="1682"/>
                </a:lnTo>
                <a:lnTo>
                  <a:pt x="1995" y="1692"/>
                </a:lnTo>
                <a:lnTo>
                  <a:pt x="1988" y="1701"/>
                </a:lnTo>
                <a:lnTo>
                  <a:pt x="1981" y="1709"/>
                </a:lnTo>
                <a:lnTo>
                  <a:pt x="1973" y="1717"/>
                </a:lnTo>
                <a:lnTo>
                  <a:pt x="1964" y="1725"/>
                </a:lnTo>
                <a:lnTo>
                  <a:pt x="1955" y="1732"/>
                </a:lnTo>
                <a:lnTo>
                  <a:pt x="1946" y="1739"/>
                </a:lnTo>
                <a:lnTo>
                  <a:pt x="1936" y="1745"/>
                </a:lnTo>
                <a:lnTo>
                  <a:pt x="1926" y="1751"/>
                </a:lnTo>
                <a:lnTo>
                  <a:pt x="1916" y="1756"/>
                </a:lnTo>
                <a:lnTo>
                  <a:pt x="1905" y="1761"/>
                </a:lnTo>
                <a:lnTo>
                  <a:pt x="1894" y="1766"/>
                </a:lnTo>
                <a:lnTo>
                  <a:pt x="1883" y="1770"/>
                </a:lnTo>
                <a:lnTo>
                  <a:pt x="1871" y="1773"/>
                </a:lnTo>
                <a:lnTo>
                  <a:pt x="1859" y="1776"/>
                </a:lnTo>
                <a:lnTo>
                  <a:pt x="1847" y="1779"/>
                </a:lnTo>
                <a:lnTo>
                  <a:pt x="1834" y="1781"/>
                </a:lnTo>
                <a:lnTo>
                  <a:pt x="1821" y="1782"/>
                </a:lnTo>
                <a:lnTo>
                  <a:pt x="1808" y="1784"/>
                </a:lnTo>
                <a:lnTo>
                  <a:pt x="1794" y="1784"/>
                </a:lnTo>
                <a:lnTo>
                  <a:pt x="1780" y="1784"/>
                </a:lnTo>
                <a:lnTo>
                  <a:pt x="1758" y="1784"/>
                </a:lnTo>
                <a:lnTo>
                  <a:pt x="1735" y="1783"/>
                </a:lnTo>
                <a:lnTo>
                  <a:pt x="1711" y="1781"/>
                </a:lnTo>
                <a:lnTo>
                  <a:pt x="1686" y="1778"/>
                </a:lnTo>
                <a:lnTo>
                  <a:pt x="1660" y="1774"/>
                </a:lnTo>
                <a:lnTo>
                  <a:pt x="1632" y="1770"/>
                </a:lnTo>
                <a:lnTo>
                  <a:pt x="1603" y="1765"/>
                </a:lnTo>
                <a:lnTo>
                  <a:pt x="1573" y="1758"/>
                </a:lnTo>
                <a:lnTo>
                  <a:pt x="1534" y="1751"/>
                </a:lnTo>
                <a:lnTo>
                  <a:pt x="1549" y="1635"/>
                </a:lnTo>
                <a:lnTo>
                  <a:pt x="1618" y="1643"/>
                </a:lnTo>
                <a:lnTo>
                  <a:pt x="1649" y="1647"/>
                </a:lnTo>
                <a:lnTo>
                  <a:pt x="1677" y="1650"/>
                </a:lnTo>
                <a:lnTo>
                  <a:pt x="1704" y="1652"/>
                </a:lnTo>
                <a:lnTo>
                  <a:pt x="1729" y="1653"/>
                </a:lnTo>
                <a:lnTo>
                  <a:pt x="1751" y="1654"/>
                </a:lnTo>
                <a:lnTo>
                  <a:pt x="1771" y="1654"/>
                </a:lnTo>
                <a:lnTo>
                  <a:pt x="1785" y="1654"/>
                </a:lnTo>
                <a:lnTo>
                  <a:pt x="1798" y="1653"/>
                </a:lnTo>
                <a:lnTo>
                  <a:pt x="1810" y="1651"/>
                </a:lnTo>
                <a:lnTo>
                  <a:pt x="1822" y="1648"/>
                </a:lnTo>
                <a:lnTo>
                  <a:pt x="1832" y="1645"/>
                </a:lnTo>
                <a:lnTo>
                  <a:pt x="1841" y="1641"/>
                </a:lnTo>
                <a:lnTo>
                  <a:pt x="1850" y="1636"/>
                </a:lnTo>
                <a:lnTo>
                  <a:pt x="1858" y="1631"/>
                </a:lnTo>
                <a:lnTo>
                  <a:pt x="1861" y="1628"/>
                </a:lnTo>
                <a:lnTo>
                  <a:pt x="1864" y="1624"/>
                </a:lnTo>
                <a:lnTo>
                  <a:pt x="1870" y="1617"/>
                </a:lnTo>
                <a:lnTo>
                  <a:pt x="1875" y="1609"/>
                </a:lnTo>
                <a:lnTo>
                  <a:pt x="1879" y="1601"/>
                </a:lnTo>
                <a:lnTo>
                  <a:pt x="1882" y="1591"/>
                </a:lnTo>
                <a:lnTo>
                  <a:pt x="1883" y="1587"/>
                </a:lnTo>
                <a:lnTo>
                  <a:pt x="1885" y="1581"/>
                </a:lnTo>
                <a:lnTo>
                  <a:pt x="1886" y="1571"/>
                </a:lnTo>
                <a:lnTo>
                  <a:pt x="1886" y="1559"/>
                </a:lnTo>
                <a:lnTo>
                  <a:pt x="1886" y="1551"/>
                </a:lnTo>
                <a:lnTo>
                  <a:pt x="1885" y="1543"/>
                </a:lnTo>
                <a:lnTo>
                  <a:pt x="1883" y="1535"/>
                </a:lnTo>
                <a:lnTo>
                  <a:pt x="1881" y="1532"/>
                </a:lnTo>
                <a:lnTo>
                  <a:pt x="1880" y="1528"/>
                </a:lnTo>
                <a:lnTo>
                  <a:pt x="1878" y="1525"/>
                </a:lnTo>
                <a:lnTo>
                  <a:pt x="1876" y="1522"/>
                </a:lnTo>
                <a:lnTo>
                  <a:pt x="1871" y="1516"/>
                </a:lnTo>
                <a:lnTo>
                  <a:pt x="1866" y="1510"/>
                </a:lnTo>
                <a:lnTo>
                  <a:pt x="1860" y="1505"/>
                </a:lnTo>
                <a:lnTo>
                  <a:pt x="1852" y="1500"/>
                </a:lnTo>
                <a:lnTo>
                  <a:pt x="1843" y="1495"/>
                </a:lnTo>
                <a:lnTo>
                  <a:pt x="1832" y="1490"/>
                </a:lnTo>
                <a:lnTo>
                  <a:pt x="1820" y="1485"/>
                </a:lnTo>
                <a:lnTo>
                  <a:pt x="1806" y="1479"/>
                </a:lnTo>
                <a:lnTo>
                  <a:pt x="1790" y="1474"/>
                </a:lnTo>
                <a:lnTo>
                  <a:pt x="1773" y="1468"/>
                </a:lnTo>
                <a:lnTo>
                  <a:pt x="1754" y="1463"/>
                </a:lnTo>
                <a:lnTo>
                  <a:pt x="1724" y="1453"/>
                </a:lnTo>
                <a:lnTo>
                  <a:pt x="1710" y="1449"/>
                </a:lnTo>
                <a:lnTo>
                  <a:pt x="1696" y="1444"/>
                </a:lnTo>
                <a:lnTo>
                  <a:pt x="1670" y="1434"/>
                </a:lnTo>
                <a:lnTo>
                  <a:pt x="1647" y="1423"/>
                </a:lnTo>
                <a:lnTo>
                  <a:pt x="1636" y="1418"/>
                </a:lnTo>
                <a:lnTo>
                  <a:pt x="1626" y="1413"/>
                </a:lnTo>
                <a:lnTo>
                  <a:pt x="1607" y="1401"/>
                </a:lnTo>
                <a:lnTo>
                  <a:pt x="1599" y="1396"/>
                </a:lnTo>
                <a:lnTo>
                  <a:pt x="1591" y="1390"/>
                </a:lnTo>
                <a:lnTo>
                  <a:pt x="1577" y="1378"/>
                </a:lnTo>
                <a:lnTo>
                  <a:pt x="1571" y="1371"/>
                </a:lnTo>
                <a:lnTo>
                  <a:pt x="1565" y="1365"/>
                </a:lnTo>
                <a:lnTo>
                  <a:pt x="1559" y="1358"/>
                </a:lnTo>
                <a:lnTo>
                  <a:pt x="1554" y="1350"/>
                </a:lnTo>
                <a:lnTo>
                  <a:pt x="1550" y="1343"/>
                </a:lnTo>
                <a:lnTo>
                  <a:pt x="1546" y="1335"/>
                </a:lnTo>
                <a:lnTo>
                  <a:pt x="1542" y="1327"/>
                </a:lnTo>
                <a:lnTo>
                  <a:pt x="1538" y="1319"/>
                </a:lnTo>
                <a:lnTo>
                  <a:pt x="1535" y="1310"/>
                </a:lnTo>
                <a:lnTo>
                  <a:pt x="1533" y="1301"/>
                </a:lnTo>
                <a:lnTo>
                  <a:pt x="1530" y="1292"/>
                </a:lnTo>
                <a:lnTo>
                  <a:pt x="1529" y="1282"/>
                </a:lnTo>
                <a:lnTo>
                  <a:pt x="1527" y="1272"/>
                </a:lnTo>
                <a:lnTo>
                  <a:pt x="1526" y="1262"/>
                </a:lnTo>
                <a:lnTo>
                  <a:pt x="1526" y="1251"/>
                </a:lnTo>
                <a:lnTo>
                  <a:pt x="1525" y="1240"/>
                </a:lnTo>
                <a:lnTo>
                  <a:pt x="1526" y="1227"/>
                </a:lnTo>
                <a:lnTo>
                  <a:pt x="1526" y="1214"/>
                </a:lnTo>
                <a:lnTo>
                  <a:pt x="1528" y="1201"/>
                </a:lnTo>
                <a:lnTo>
                  <a:pt x="1530" y="1189"/>
                </a:lnTo>
                <a:lnTo>
                  <a:pt x="1532" y="1177"/>
                </a:lnTo>
                <a:lnTo>
                  <a:pt x="1535" y="1165"/>
                </a:lnTo>
                <a:lnTo>
                  <a:pt x="1538" y="1155"/>
                </a:lnTo>
                <a:lnTo>
                  <a:pt x="1542" y="1144"/>
                </a:lnTo>
                <a:lnTo>
                  <a:pt x="1547" y="1134"/>
                </a:lnTo>
                <a:lnTo>
                  <a:pt x="1552" y="1124"/>
                </a:lnTo>
                <a:lnTo>
                  <a:pt x="1557" y="1115"/>
                </a:lnTo>
                <a:lnTo>
                  <a:pt x="1563" y="1106"/>
                </a:lnTo>
                <a:lnTo>
                  <a:pt x="1570" y="1098"/>
                </a:lnTo>
                <a:lnTo>
                  <a:pt x="1577" y="1090"/>
                </a:lnTo>
                <a:lnTo>
                  <a:pt x="1584" y="1083"/>
                </a:lnTo>
                <a:lnTo>
                  <a:pt x="1588" y="1079"/>
                </a:lnTo>
                <a:lnTo>
                  <a:pt x="1593" y="1076"/>
                </a:lnTo>
                <a:lnTo>
                  <a:pt x="1601" y="1069"/>
                </a:lnTo>
                <a:lnTo>
                  <a:pt x="1610" y="1063"/>
                </a:lnTo>
                <a:lnTo>
                  <a:pt x="1620" y="1057"/>
                </a:lnTo>
                <a:lnTo>
                  <a:pt x="1629" y="1052"/>
                </a:lnTo>
                <a:lnTo>
                  <a:pt x="1639" y="1047"/>
                </a:lnTo>
                <a:lnTo>
                  <a:pt x="1650" y="1043"/>
                </a:lnTo>
                <a:lnTo>
                  <a:pt x="1661" y="1039"/>
                </a:lnTo>
                <a:lnTo>
                  <a:pt x="1672" y="1035"/>
                </a:lnTo>
                <a:lnTo>
                  <a:pt x="1684" y="1032"/>
                </a:lnTo>
                <a:lnTo>
                  <a:pt x="1696" y="1029"/>
                </a:lnTo>
                <a:lnTo>
                  <a:pt x="1709" y="1027"/>
                </a:lnTo>
                <a:lnTo>
                  <a:pt x="1721" y="1025"/>
                </a:lnTo>
                <a:lnTo>
                  <a:pt x="1735" y="1023"/>
                </a:lnTo>
                <a:lnTo>
                  <a:pt x="1748" y="1022"/>
                </a:lnTo>
                <a:lnTo>
                  <a:pt x="1762" y="1022"/>
                </a:lnTo>
                <a:lnTo>
                  <a:pt x="1777" y="1022"/>
                </a:lnTo>
                <a:lnTo>
                  <a:pt x="1798" y="1022"/>
                </a:lnTo>
                <a:lnTo>
                  <a:pt x="1820" y="1023"/>
                </a:lnTo>
                <a:lnTo>
                  <a:pt x="1843" y="1025"/>
                </a:lnTo>
                <a:lnTo>
                  <a:pt x="1868" y="1027"/>
                </a:lnTo>
                <a:lnTo>
                  <a:pt x="1894" y="1030"/>
                </a:lnTo>
                <a:lnTo>
                  <a:pt x="1922" y="1034"/>
                </a:lnTo>
                <a:lnTo>
                  <a:pt x="1950" y="1038"/>
                </a:lnTo>
                <a:lnTo>
                  <a:pt x="1981" y="1043"/>
                </a:lnTo>
                <a:lnTo>
                  <a:pt x="2020" y="1051"/>
                </a:lnTo>
                <a:lnTo>
                  <a:pt x="2008" y="1169"/>
                </a:lnTo>
                <a:lnTo>
                  <a:pt x="1971" y="1165"/>
                </a:lnTo>
                <a:lnTo>
                  <a:pt x="1937" y="1161"/>
                </a:lnTo>
                <a:lnTo>
                  <a:pt x="1877" y="1156"/>
                </a:lnTo>
                <a:lnTo>
                  <a:pt x="1852" y="1154"/>
                </a:lnTo>
                <a:lnTo>
                  <a:pt x="1829" y="1153"/>
                </a:lnTo>
                <a:lnTo>
                  <a:pt x="1809" y="1152"/>
                </a:lnTo>
                <a:lnTo>
                  <a:pt x="1792" y="1152"/>
                </a:lnTo>
                <a:close/>
                <a:moveTo>
                  <a:pt x="1158" y="1158"/>
                </a:moveTo>
                <a:lnTo>
                  <a:pt x="1083" y="1508"/>
                </a:lnTo>
                <a:lnTo>
                  <a:pt x="1284" y="1508"/>
                </a:lnTo>
                <a:lnTo>
                  <a:pt x="1210" y="1158"/>
                </a:lnTo>
                <a:lnTo>
                  <a:pt x="1158" y="1158"/>
                </a:lnTo>
                <a:close/>
                <a:moveTo>
                  <a:pt x="876" y="1771"/>
                </a:moveTo>
                <a:lnTo>
                  <a:pt x="1042" y="1035"/>
                </a:lnTo>
                <a:lnTo>
                  <a:pt x="1326" y="1035"/>
                </a:lnTo>
                <a:lnTo>
                  <a:pt x="1491" y="1771"/>
                </a:lnTo>
                <a:lnTo>
                  <a:pt x="1342" y="1771"/>
                </a:lnTo>
                <a:lnTo>
                  <a:pt x="1313" y="1638"/>
                </a:lnTo>
                <a:lnTo>
                  <a:pt x="1055" y="1638"/>
                </a:lnTo>
                <a:lnTo>
                  <a:pt x="1025" y="1771"/>
                </a:lnTo>
                <a:lnTo>
                  <a:pt x="876" y="1771"/>
                </a:lnTo>
                <a:close/>
                <a:moveTo>
                  <a:pt x="838" y="1760"/>
                </a:moveTo>
                <a:lnTo>
                  <a:pt x="809" y="1765"/>
                </a:lnTo>
                <a:lnTo>
                  <a:pt x="782" y="1770"/>
                </a:lnTo>
                <a:lnTo>
                  <a:pt x="755" y="1775"/>
                </a:lnTo>
                <a:lnTo>
                  <a:pt x="729" y="1778"/>
                </a:lnTo>
                <a:lnTo>
                  <a:pt x="703" y="1781"/>
                </a:lnTo>
                <a:lnTo>
                  <a:pt x="678" y="1783"/>
                </a:lnTo>
                <a:lnTo>
                  <a:pt x="654" y="1784"/>
                </a:lnTo>
                <a:lnTo>
                  <a:pt x="631" y="1784"/>
                </a:lnTo>
                <a:lnTo>
                  <a:pt x="608" y="1784"/>
                </a:lnTo>
                <a:lnTo>
                  <a:pt x="587" y="1783"/>
                </a:lnTo>
                <a:lnTo>
                  <a:pt x="567" y="1781"/>
                </a:lnTo>
                <a:lnTo>
                  <a:pt x="548" y="1779"/>
                </a:lnTo>
                <a:lnTo>
                  <a:pt x="530" y="1776"/>
                </a:lnTo>
                <a:lnTo>
                  <a:pt x="513" y="1772"/>
                </a:lnTo>
                <a:lnTo>
                  <a:pt x="498" y="1767"/>
                </a:lnTo>
                <a:lnTo>
                  <a:pt x="483" y="1762"/>
                </a:lnTo>
                <a:lnTo>
                  <a:pt x="470" y="1756"/>
                </a:lnTo>
                <a:lnTo>
                  <a:pt x="457" y="1749"/>
                </a:lnTo>
                <a:lnTo>
                  <a:pt x="445" y="1741"/>
                </a:lnTo>
                <a:lnTo>
                  <a:pt x="434" y="1732"/>
                </a:lnTo>
                <a:lnTo>
                  <a:pt x="424" y="1723"/>
                </a:lnTo>
                <a:lnTo>
                  <a:pt x="414" y="1712"/>
                </a:lnTo>
                <a:lnTo>
                  <a:pt x="405" y="1701"/>
                </a:lnTo>
                <a:lnTo>
                  <a:pt x="397" y="1689"/>
                </a:lnTo>
                <a:lnTo>
                  <a:pt x="389" y="1676"/>
                </a:lnTo>
                <a:lnTo>
                  <a:pt x="382" y="1663"/>
                </a:lnTo>
                <a:lnTo>
                  <a:pt x="376" y="1649"/>
                </a:lnTo>
                <a:lnTo>
                  <a:pt x="370" y="1635"/>
                </a:lnTo>
                <a:lnTo>
                  <a:pt x="365" y="1620"/>
                </a:lnTo>
                <a:lnTo>
                  <a:pt x="361" y="1605"/>
                </a:lnTo>
                <a:lnTo>
                  <a:pt x="357" y="1589"/>
                </a:lnTo>
                <a:lnTo>
                  <a:pt x="353" y="1572"/>
                </a:lnTo>
                <a:lnTo>
                  <a:pt x="351" y="1555"/>
                </a:lnTo>
                <a:lnTo>
                  <a:pt x="348" y="1536"/>
                </a:lnTo>
                <a:lnTo>
                  <a:pt x="346" y="1517"/>
                </a:lnTo>
                <a:lnTo>
                  <a:pt x="344" y="1496"/>
                </a:lnTo>
                <a:lnTo>
                  <a:pt x="343" y="1475"/>
                </a:lnTo>
                <a:lnTo>
                  <a:pt x="341" y="1452"/>
                </a:lnTo>
                <a:lnTo>
                  <a:pt x="341" y="1428"/>
                </a:lnTo>
                <a:lnTo>
                  <a:pt x="340" y="1403"/>
                </a:lnTo>
                <a:lnTo>
                  <a:pt x="341" y="1377"/>
                </a:lnTo>
                <a:lnTo>
                  <a:pt x="341" y="1352"/>
                </a:lnTo>
                <a:lnTo>
                  <a:pt x="344" y="1328"/>
                </a:lnTo>
                <a:lnTo>
                  <a:pt x="345" y="1304"/>
                </a:lnTo>
                <a:lnTo>
                  <a:pt x="347" y="1282"/>
                </a:lnTo>
                <a:lnTo>
                  <a:pt x="350" y="1261"/>
                </a:lnTo>
                <a:lnTo>
                  <a:pt x="353" y="1241"/>
                </a:lnTo>
                <a:lnTo>
                  <a:pt x="357" y="1222"/>
                </a:lnTo>
                <a:lnTo>
                  <a:pt x="361" y="1204"/>
                </a:lnTo>
                <a:lnTo>
                  <a:pt x="365" y="1187"/>
                </a:lnTo>
                <a:lnTo>
                  <a:pt x="370" y="1171"/>
                </a:lnTo>
                <a:lnTo>
                  <a:pt x="375" y="1156"/>
                </a:lnTo>
                <a:lnTo>
                  <a:pt x="381" y="1142"/>
                </a:lnTo>
                <a:lnTo>
                  <a:pt x="388" y="1129"/>
                </a:lnTo>
                <a:lnTo>
                  <a:pt x="394" y="1117"/>
                </a:lnTo>
                <a:lnTo>
                  <a:pt x="402" y="1106"/>
                </a:lnTo>
                <a:lnTo>
                  <a:pt x="410" y="1095"/>
                </a:lnTo>
                <a:lnTo>
                  <a:pt x="418" y="1086"/>
                </a:lnTo>
                <a:lnTo>
                  <a:pt x="428" y="1077"/>
                </a:lnTo>
                <a:lnTo>
                  <a:pt x="438" y="1069"/>
                </a:lnTo>
                <a:lnTo>
                  <a:pt x="449" y="1061"/>
                </a:lnTo>
                <a:lnTo>
                  <a:pt x="461" y="1054"/>
                </a:lnTo>
                <a:lnTo>
                  <a:pt x="474" y="1048"/>
                </a:lnTo>
                <a:lnTo>
                  <a:pt x="487" y="1043"/>
                </a:lnTo>
                <a:lnTo>
                  <a:pt x="501" y="1038"/>
                </a:lnTo>
                <a:lnTo>
                  <a:pt x="516" y="1033"/>
                </a:lnTo>
                <a:lnTo>
                  <a:pt x="532" y="1030"/>
                </a:lnTo>
                <a:lnTo>
                  <a:pt x="549" y="1027"/>
                </a:lnTo>
                <a:lnTo>
                  <a:pt x="557" y="1026"/>
                </a:lnTo>
                <a:lnTo>
                  <a:pt x="566" y="1025"/>
                </a:lnTo>
                <a:lnTo>
                  <a:pt x="584" y="1023"/>
                </a:lnTo>
                <a:lnTo>
                  <a:pt x="603" y="1022"/>
                </a:lnTo>
                <a:lnTo>
                  <a:pt x="623" y="1022"/>
                </a:lnTo>
                <a:lnTo>
                  <a:pt x="647" y="1022"/>
                </a:lnTo>
                <a:lnTo>
                  <a:pt x="672" y="1023"/>
                </a:lnTo>
                <a:lnTo>
                  <a:pt x="697" y="1026"/>
                </a:lnTo>
                <a:lnTo>
                  <a:pt x="724" y="1029"/>
                </a:lnTo>
                <a:lnTo>
                  <a:pt x="751" y="1033"/>
                </a:lnTo>
                <a:lnTo>
                  <a:pt x="780" y="1038"/>
                </a:lnTo>
                <a:lnTo>
                  <a:pt x="809" y="1044"/>
                </a:lnTo>
                <a:lnTo>
                  <a:pt x="839" y="1051"/>
                </a:lnTo>
                <a:lnTo>
                  <a:pt x="835" y="1170"/>
                </a:lnTo>
                <a:lnTo>
                  <a:pt x="808" y="1166"/>
                </a:lnTo>
                <a:lnTo>
                  <a:pt x="783" y="1163"/>
                </a:lnTo>
                <a:lnTo>
                  <a:pt x="759" y="1160"/>
                </a:lnTo>
                <a:lnTo>
                  <a:pt x="736" y="1158"/>
                </a:lnTo>
                <a:lnTo>
                  <a:pt x="694" y="1155"/>
                </a:lnTo>
                <a:lnTo>
                  <a:pt x="675" y="1154"/>
                </a:lnTo>
                <a:lnTo>
                  <a:pt x="656" y="1154"/>
                </a:lnTo>
                <a:lnTo>
                  <a:pt x="639" y="1154"/>
                </a:lnTo>
                <a:lnTo>
                  <a:pt x="623" y="1155"/>
                </a:lnTo>
                <a:lnTo>
                  <a:pt x="609" y="1156"/>
                </a:lnTo>
                <a:lnTo>
                  <a:pt x="595" y="1159"/>
                </a:lnTo>
                <a:lnTo>
                  <a:pt x="583" y="1161"/>
                </a:lnTo>
                <a:lnTo>
                  <a:pt x="573" y="1164"/>
                </a:lnTo>
                <a:lnTo>
                  <a:pt x="563" y="1168"/>
                </a:lnTo>
                <a:lnTo>
                  <a:pt x="559" y="1170"/>
                </a:lnTo>
                <a:lnTo>
                  <a:pt x="555" y="1173"/>
                </a:lnTo>
                <a:lnTo>
                  <a:pt x="551" y="1175"/>
                </a:lnTo>
                <a:lnTo>
                  <a:pt x="548" y="1178"/>
                </a:lnTo>
                <a:lnTo>
                  <a:pt x="544" y="1181"/>
                </a:lnTo>
                <a:lnTo>
                  <a:pt x="541" y="1184"/>
                </a:lnTo>
                <a:lnTo>
                  <a:pt x="538" y="1188"/>
                </a:lnTo>
                <a:lnTo>
                  <a:pt x="534" y="1192"/>
                </a:lnTo>
                <a:lnTo>
                  <a:pt x="529" y="1200"/>
                </a:lnTo>
                <a:lnTo>
                  <a:pt x="523" y="1210"/>
                </a:lnTo>
                <a:lnTo>
                  <a:pt x="518" y="1220"/>
                </a:lnTo>
                <a:lnTo>
                  <a:pt x="514" y="1232"/>
                </a:lnTo>
                <a:lnTo>
                  <a:pt x="510" y="1245"/>
                </a:lnTo>
                <a:lnTo>
                  <a:pt x="507" y="1259"/>
                </a:lnTo>
                <a:lnTo>
                  <a:pt x="504" y="1276"/>
                </a:lnTo>
                <a:lnTo>
                  <a:pt x="501" y="1295"/>
                </a:lnTo>
                <a:lnTo>
                  <a:pt x="499" y="1317"/>
                </a:lnTo>
                <a:lnTo>
                  <a:pt x="498" y="1328"/>
                </a:lnTo>
                <a:lnTo>
                  <a:pt x="497" y="1340"/>
                </a:lnTo>
                <a:lnTo>
                  <a:pt x="496" y="1367"/>
                </a:lnTo>
                <a:lnTo>
                  <a:pt x="496" y="1395"/>
                </a:lnTo>
                <a:lnTo>
                  <a:pt x="495" y="1426"/>
                </a:lnTo>
                <a:lnTo>
                  <a:pt x="496" y="1457"/>
                </a:lnTo>
                <a:lnTo>
                  <a:pt x="496" y="1471"/>
                </a:lnTo>
                <a:lnTo>
                  <a:pt x="497" y="1485"/>
                </a:lnTo>
                <a:lnTo>
                  <a:pt x="498" y="1498"/>
                </a:lnTo>
                <a:lnTo>
                  <a:pt x="500" y="1511"/>
                </a:lnTo>
                <a:lnTo>
                  <a:pt x="503" y="1534"/>
                </a:lnTo>
                <a:lnTo>
                  <a:pt x="507" y="1555"/>
                </a:lnTo>
                <a:lnTo>
                  <a:pt x="512" y="1573"/>
                </a:lnTo>
                <a:lnTo>
                  <a:pt x="515" y="1582"/>
                </a:lnTo>
                <a:lnTo>
                  <a:pt x="518" y="1589"/>
                </a:lnTo>
                <a:lnTo>
                  <a:pt x="522" y="1596"/>
                </a:lnTo>
                <a:lnTo>
                  <a:pt x="525" y="1603"/>
                </a:lnTo>
                <a:lnTo>
                  <a:pt x="529" y="1609"/>
                </a:lnTo>
                <a:lnTo>
                  <a:pt x="534" y="1615"/>
                </a:lnTo>
                <a:lnTo>
                  <a:pt x="538" y="1620"/>
                </a:lnTo>
                <a:lnTo>
                  <a:pt x="544" y="1625"/>
                </a:lnTo>
                <a:lnTo>
                  <a:pt x="550" y="1629"/>
                </a:lnTo>
                <a:lnTo>
                  <a:pt x="556" y="1633"/>
                </a:lnTo>
                <a:lnTo>
                  <a:pt x="563" y="1637"/>
                </a:lnTo>
                <a:lnTo>
                  <a:pt x="570" y="1640"/>
                </a:lnTo>
                <a:lnTo>
                  <a:pt x="586" y="1645"/>
                </a:lnTo>
                <a:lnTo>
                  <a:pt x="594" y="1647"/>
                </a:lnTo>
                <a:lnTo>
                  <a:pt x="603" y="1649"/>
                </a:lnTo>
                <a:lnTo>
                  <a:pt x="613" y="1651"/>
                </a:lnTo>
                <a:lnTo>
                  <a:pt x="623" y="1651"/>
                </a:lnTo>
                <a:lnTo>
                  <a:pt x="633" y="1652"/>
                </a:lnTo>
                <a:lnTo>
                  <a:pt x="644" y="1652"/>
                </a:lnTo>
                <a:lnTo>
                  <a:pt x="667" y="1652"/>
                </a:lnTo>
                <a:lnTo>
                  <a:pt x="690" y="1651"/>
                </a:lnTo>
                <a:lnTo>
                  <a:pt x="713" y="1650"/>
                </a:lnTo>
                <a:lnTo>
                  <a:pt x="737" y="1648"/>
                </a:lnTo>
                <a:lnTo>
                  <a:pt x="761" y="1646"/>
                </a:lnTo>
                <a:lnTo>
                  <a:pt x="785" y="1644"/>
                </a:lnTo>
                <a:lnTo>
                  <a:pt x="810" y="1641"/>
                </a:lnTo>
                <a:lnTo>
                  <a:pt x="835" y="1637"/>
                </a:lnTo>
                <a:lnTo>
                  <a:pt x="838" y="1760"/>
                </a:lnTo>
                <a:close/>
                <a:moveTo>
                  <a:pt x="2133" y="1771"/>
                </a:moveTo>
                <a:lnTo>
                  <a:pt x="2133" y="1035"/>
                </a:lnTo>
                <a:lnTo>
                  <a:pt x="2610" y="1035"/>
                </a:lnTo>
                <a:lnTo>
                  <a:pt x="2610" y="1165"/>
                </a:lnTo>
                <a:lnTo>
                  <a:pt x="2283" y="1165"/>
                </a:lnTo>
                <a:lnTo>
                  <a:pt x="2283" y="1337"/>
                </a:lnTo>
                <a:lnTo>
                  <a:pt x="2545" y="1337"/>
                </a:lnTo>
                <a:lnTo>
                  <a:pt x="2545" y="1465"/>
                </a:lnTo>
                <a:lnTo>
                  <a:pt x="2283" y="1465"/>
                </a:lnTo>
                <a:lnTo>
                  <a:pt x="2283" y="1641"/>
                </a:lnTo>
                <a:lnTo>
                  <a:pt x="2610" y="1641"/>
                </a:lnTo>
                <a:lnTo>
                  <a:pt x="2610" y="1771"/>
                </a:lnTo>
                <a:lnTo>
                  <a:pt x="2133" y="1771"/>
                </a:lnTo>
                <a:close/>
                <a:moveTo>
                  <a:pt x="2667" y="0"/>
                </a:moveTo>
                <a:lnTo>
                  <a:pt x="2564" y="0"/>
                </a:lnTo>
                <a:lnTo>
                  <a:pt x="2024" y="0"/>
                </a:lnTo>
                <a:lnTo>
                  <a:pt x="1486" y="0"/>
                </a:lnTo>
                <a:lnTo>
                  <a:pt x="948" y="0"/>
                </a:lnTo>
                <a:lnTo>
                  <a:pt x="410" y="0"/>
                </a:lnTo>
                <a:lnTo>
                  <a:pt x="0" y="409"/>
                </a:lnTo>
                <a:lnTo>
                  <a:pt x="0" y="946"/>
                </a:lnTo>
                <a:lnTo>
                  <a:pt x="0" y="1482"/>
                </a:lnTo>
                <a:lnTo>
                  <a:pt x="0" y="2018"/>
                </a:lnTo>
                <a:lnTo>
                  <a:pt x="0" y="2555"/>
                </a:lnTo>
                <a:lnTo>
                  <a:pt x="0" y="2667"/>
                </a:lnTo>
                <a:lnTo>
                  <a:pt x="0" y="2950"/>
                </a:lnTo>
                <a:lnTo>
                  <a:pt x="284" y="2950"/>
                </a:lnTo>
                <a:lnTo>
                  <a:pt x="387" y="2950"/>
                </a:lnTo>
                <a:lnTo>
                  <a:pt x="925" y="2950"/>
                </a:lnTo>
                <a:lnTo>
                  <a:pt x="1464" y="2950"/>
                </a:lnTo>
                <a:lnTo>
                  <a:pt x="2002" y="2950"/>
                </a:lnTo>
                <a:lnTo>
                  <a:pt x="2542" y="2950"/>
                </a:lnTo>
                <a:lnTo>
                  <a:pt x="2950" y="2541"/>
                </a:lnTo>
                <a:lnTo>
                  <a:pt x="2950" y="2004"/>
                </a:lnTo>
                <a:lnTo>
                  <a:pt x="2950" y="1468"/>
                </a:lnTo>
                <a:lnTo>
                  <a:pt x="2950" y="932"/>
                </a:lnTo>
                <a:lnTo>
                  <a:pt x="2950" y="395"/>
                </a:lnTo>
                <a:lnTo>
                  <a:pt x="2950" y="283"/>
                </a:lnTo>
                <a:lnTo>
                  <a:pt x="2950" y="0"/>
                </a:lnTo>
                <a:lnTo>
                  <a:pt x="266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983291" y="1988840"/>
            <a:ext cx="6049334" cy="1872208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4"/>
                </a:solidFill>
              </a:defRPr>
            </a:lvl1pPr>
            <a:lvl2pPr marL="0" indent="0">
              <a:buFontTx/>
              <a:buNone/>
              <a:defRPr sz="1400"/>
            </a:lvl2pPr>
            <a:lvl3pPr marL="182563" indent="-182563">
              <a:defRPr sz="14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983431" y="4221088"/>
            <a:ext cx="6049193" cy="1944762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4"/>
                </a:solidFill>
              </a:defRPr>
            </a:lvl1pPr>
            <a:lvl2pPr marL="0" indent="0">
              <a:buFontTx/>
              <a:buNone/>
              <a:defRPr sz="1400"/>
            </a:lvl2pPr>
            <a:lvl3pPr marL="182563" indent="-182563">
              <a:defRPr sz="14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2" name="Freeform 6"/>
          <p:cNvSpPr>
            <a:spLocks noChangeAspect="1"/>
          </p:cNvSpPr>
          <p:nvPr userDrawn="1"/>
        </p:nvSpPr>
        <p:spPr bwMode="auto">
          <a:xfrm>
            <a:off x="550863" y="1838018"/>
            <a:ext cx="288000" cy="418108"/>
          </a:xfrm>
          <a:custGeom>
            <a:avLst/>
            <a:gdLst>
              <a:gd name="T0" fmla="*/ 749 w 1139"/>
              <a:gd name="T1" fmla="*/ 872 h 1654"/>
              <a:gd name="T2" fmla="*/ 0 w 1139"/>
              <a:gd name="T3" fmla="*/ 872 h 1654"/>
              <a:gd name="T4" fmla="*/ 0 w 1139"/>
              <a:gd name="T5" fmla="*/ 192 h 1654"/>
              <a:gd name="T6" fmla="*/ 191 w 1139"/>
              <a:gd name="T7" fmla="*/ 0 h 1654"/>
              <a:gd name="T8" fmla="*/ 1139 w 1139"/>
              <a:gd name="T9" fmla="*/ 0 h 1654"/>
              <a:gd name="T10" fmla="*/ 1139 w 1139"/>
              <a:gd name="T11" fmla="*/ 638 h 1654"/>
              <a:gd name="T12" fmla="*/ 1139 w 1139"/>
              <a:gd name="T13" fmla="*/ 681 h 1654"/>
              <a:gd name="T14" fmla="*/ 1139 w 1139"/>
              <a:gd name="T15" fmla="*/ 1463 h 1654"/>
              <a:gd name="T16" fmla="*/ 947 w 1139"/>
              <a:gd name="T17" fmla="*/ 1654 h 1654"/>
              <a:gd name="T18" fmla="*/ 749 w 1139"/>
              <a:gd name="T19" fmla="*/ 1654 h 1654"/>
              <a:gd name="T20" fmla="*/ 749 w 1139"/>
              <a:gd name="T21" fmla="*/ 872 h 16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39" h="1654">
                <a:moveTo>
                  <a:pt x="749" y="872"/>
                </a:moveTo>
                <a:lnTo>
                  <a:pt x="0" y="872"/>
                </a:lnTo>
                <a:lnTo>
                  <a:pt x="0" y="192"/>
                </a:lnTo>
                <a:lnTo>
                  <a:pt x="191" y="0"/>
                </a:lnTo>
                <a:lnTo>
                  <a:pt x="1139" y="0"/>
                </a:lnTo>
                <a:lnTo>
                  <a:pt x="1139" y="638"/>
                </a:lnTo>
                <a:lnTo>
                  <a:pt x="1139" y="681"/>
                </a:lnTo>
                <a:lnTo>
                  <a:pt x="1139" y="1463"/>
                </a:lnTo>
                <a:lnTo>
                  <a:pt x="947" y="1654"/>
                </a:lnTo>
                <a:lnTo>
                  <a:pt x="749" y="1654"/>
                </a:lnTo>
                <a:lnTo>
                  <a:pt x="749" y="8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4" name="Freeform 6"/>
          <p:cNvSpPr>
            <a:spLocks noChangeAspect="1"/>
          </p:cNvSpPr>
          <p:nvPr userDrawn="1"/>
        </p:nvSpPr>
        <p:spPr bwMode="auto">
          <a:xfrm>
            <a:off x="550863" y="4077090"/>
            <a:ext cx="288000" cy="418108"/>
          </a:xfrm>
          <a:custGeom>
            <a:avLst/>
            <a:gdLst>
              <a:gd name="T0" fmla="*/ 749 w 1139"/>
              <a:gd name="T1" fmla="*/ 872 h 1654"/>
              <a:gd name="T2" fmla="*/ 0 w 1139"/>
              <a:gd name="T3" fmla="*/ 872 h 1654"/>
              <a:gd name="T4" fmla="*/ 0 w 1139"/>
              <a:gd name="T5" fmla="*/ 192 h 1654"/>
              <a:gd name="T6" fmla="*/ 191 w 1139"/>
              <a:gd name="T7" fmla="*/ 0 h 1654"/>
              <a:gd name="T8" fmla="*/ 1139 w 1139"/>
              <a:gd name="T9" fmla="*/ 0 h 1654"/>
              <a:gd name="T10" fmla="*/ 1139 w 1139"/>
              <a:gd name="T11" fmla="*/ 638 h 1654"/>
              <a:gd name="T12" fmla="*/ 1139 w 1139"/>
              <a:gd name="T13" fmla="*/ 681 h 1654"/>
              <a:gd name="T14" fmla="*/ 1139 w 1139"/>
              <a:gd name="T15" fmla="*/ 1463 h 1654"/>
              <a:gd name="T16" fmla="*/ 947 w 1139"/>
              <a:gd name="T17" fmla="*/ 1654 h 1654"/>
              <a:gd name="T18" fmla="*/ 749 w 1139"/>
              <a:gd name="T19" fmla="*/ 1654 h 1654"/>
              <a:gd name="T20" fmla="*/ 749 w 1139"/>
              <a:gd name="T21" fmla="*/ 872 h 16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39" h="1654">
                <a:moveTo>
                  <a:pt x="749" y="872"/>
                </a:moveTo>
                <a:lnTo>
                  <a:pt x="0" y="872"/>
                </a:lnTo>
                <a:lnTo>
                  <a:pt x="0" y="192"/>
                </a:lnTo>
                <a:lnTo>
                  <a:pt x="191" y="0"/>
                </a:lnTo>
                <a:lnTo>
                  <a:pt x="1139" y="0"/>
                </a:lnTo>
                <a:lnTo>
                  <a:pt x="1139" y="638"/>
                </a:lnTo>
                <a:lnTo>
                  <a:pt x="1139" y="681"/>
                </a:lnTo>
                <a:lnTo>
                  <a:pt x="1139" y="1463"/>
                </a:lnTo>
                <a:lnTo>
                  <a:pt x="947" y="1654"/>
                </a:lnTo>
                <a:lnTo>
                  <a:pt x="749" y="1654"/>
                </a:lnTo>
                <a:lnTo>
                  <a:pt x="749" y="8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0828784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692149"/>
            <a:ext cx="10297666" cy="93662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0863" y="1844675"/>
            <a:ext cx="6481241" cy="43211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06F4F-A7E3-4F50-A268-0AF134D895EB}" type="datetime3">
              <a:rPr lang="en-US" smtClean="0"/>
              <a:t>21 June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321138" y="1844675"/>
            <a:ext cx="4320000" cy="4321175"/>
          </a:xfrm>
          <a:prstGeom prst="snip2DiagRect">
            <a:avLst>
              <a:gd name="adj1" fmla="val 2308"/>
              <a:gd name="adj2" fmla="val 0"/>
            </a:avLst>
          </a:prstGeo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9" name="Freeform 7"/>
          <p:cNvSpPr>
            <a:spLocks noChangeAspect="1" noEditPoints="1"/>
          </p:cNvSpPr>
          <p:nvPr userDrawn="1"/>
        </p:nvSpPr>
        <p:spPr bwMode="auto">
          <a:xfrm>
            <a:off x="10987730" y="692150"/>
            <a:ext cx="648000" cy="648000"/>
          </a:xfrm>
          <a:custGeom>
            <a:avLst/>
            <a:gdLst>
              <a:gd name="T0" fmla="*/ 1730 w 2950"/>
              <a:gd name="T1" fmla="*/ 1159 h 2950"/>
              <a:gd name="T2" fmla="*/ 1685 w 2950"/>
              <a:gd name="T3" fmla="*/ 1188 h 2950"/>
              <a:gd name="T4" fmla="*/ 1676 w 2950"/>
              <a:gd name="T5" fmla="*/ 1246 h 2950"/>
              <a:gd name="T6" fmla="*/ 1703 w 2950"/>
              <a:gd name="T7" fmla="*/ 1283 h 2950"/>
              <a:gd name="T8" fmla="*/ 1866 w 2950"/>
              <a:gd name="T9" fmla="*/ 1345 h 2950"/>
              <a:gd name="T10" fmla="*/ 1966 w 2950"/>
              <a:gd name="T11" fmla="*/ 1393 h 2950"/>
              <a:gd name="T12" fmla="*/ 2010 w 2950"/>
              <a:gd name="T13" fmla="*/ 1439 h 2950"/>
              <a:gd name="T14" fmla="*/ 2032 w 2950"/>
              <a:gd name="T15" fmla="*/ 1507 h 2950"/>
              <a:gd name="T16" fmla="*/ 2032 w 2950"/>
              <a:gd name="T17" fmla="*/ 1591 h 2950"/>
              <a:gd name="T18" fmla="*/ 2007 w 2950"/>
              <a:gd name="T19" fmla="*/ 1672 h 2950"/>
              <a:gd name="T20" fmla="*/ 1955 w 2950"/>
              <a:gd name="T21" fmla="*/ 1732 h 2950"/>
              <a:gd name="T22" fmla="*/ 1883 w 2950"/>
              <a:gd name="T23" fmla="*/ 1770 h 2950"/>
              <a:gd name="T24" fmla="*/ 1794 w 2950"/>
              <a:gd name="T25" fmla="*/ 1784 h 2950"/>
              <a:gd name="T26" fmla="*/ 1632 w 2950"/>
              <a:gd name="T27" fmla="*/ 1770 h 2950"/>
              <a:gd name="T28" fmla="*/ 1677 w 2950"/>
              <a:gd name="T29" fmla="*/ 1650 h 2950"/>
              <a:gd name="T30" fmla="*/ 1810 w 2950"/>
              <a:gd name="T31" fmla="*/ 1651 h 2950"/>
              <a:gd name="T32" fmla="*/ 1864 w 2950"/>
              <a:gd name="T33" fmla="*/ 1624 h 2950"/>
              <a:gd name="T34" fmla="*/ 1886 w 2950"/>
              <a:gd name="T35" fmla="*/ 1571 h 2950"/>
              <a:gd name="T36" fmla="*/ 1878 w 2950"/>
              <a:gd name="T37" fmla="*/ 1525 h 2950"/>
              <a:gd name="T38" fmla="*/ 1832 w 2950"/>
              <a:gd name="T39" fmla="*/ 1490 h 2950"/>
              <a:gd name="T40" fmla="*/ 1710 w 2950"/>
              <a:gd name="T41" fmla="*/ 1449 h 2950"/>
              <a:gd name="T42" fmla="*/ 1599 w 2950"/>
              <a:gd name="T43" fmla="*/ 1396 h 2950"/>
              <a:gd name="T44" fmla="*/ 1550 w 2950"/>
              <a:gd name="T45" fmla="*/ 1343 h 2950"/>
              <a:gd name="T46" fmla="*/ 1529 w 2950"/>
              <a:gd name="T47" fmla="*/ 1282 h 2950"/>
              <a:gd name="T48" fmla="*/ 1528 w 2950"/>
              <a:gd name="T49" fmla="*/ 1201 h 2950"/>
              <a:gd name="T50" fmla="*/ 1552 w 2950"/>
              <a:gd name="T51" fmla="*/ 1124 h 2950"/>
              <a:gd name="T52" fmla="*/ 1593 w 2950"/>
              <a:gd name="T53" fmla="*/ 1076 h 2950"/>
              <a:gd name="T54" fmla="*/ 1661 w 2950"/>
              <a:gd name="T55" fmla="*/ 1039 h 2950"/>
              <a:gd name="T56" fmla="*/ 1748 w 2950"/>
              <a:gd name="T57" fmla="*/ 1022 h 2950"/>
              <a:gd name="T58" fmla="*/ 1894 w 2950"/>
              <a:gd name="T59" fmla="*/ 1030 h 2950"/>
              <a:gd name="T60" fmla="*/ 1937 w 2950"/>
              <a:gd name="T61" fmla="*/ 1161 h 2950"/>
              <a:gd name="T62" fmla="*/ 1083 w 2950"/>
              <a:gd name="T63" fmla="*/ 1508 h 2950"/>
              <a:gd name="T64" fmla="*/ 1491 w 2950"/>
              <a:gd name="T65" fmla="*/ 1771 h 2950"/>
              <a:gd name="T66" fmla="*/ 809 w 2950"/>
              <a:gd name="T67" fmla="*/ 1765 h 2950"/>
              <a:gd name="T68" fmla="*/ 631 w 2950"/>
              <a:gd name="T69" fmla="*/ 1784 h 2950"/>
              <a:gd name="T70" fmla="*/ 498 w 2950"/>
              <a:gd name="T71" fmla="*/ 1767 h 2950"/>
              <a:gd name="T72" fmla="*/ 414 w 2950"/>
              <a:gd name="T73" fmla="*/ 1712 h 2950"/>
              <a:gd name="T74" fmla="*/ 365 w 2950"/>
              <a:gd name="T75" fmla="*/ 1620 h 2950"/>
              <a:gd name="T76" fmla="*/ 344 w 2950"/>
              <a:gd name="T77" fmla="*/ 1496 h 2950"/>
              <a:gd name="T78" fmla="*/ 344 w 2950"/>
              <a:gd name="T79" fmla="*/ 1328 h 2950"/>
              <a:gd name="T80" fmla="*/ 365 w 2950"/>
              <a:gd name="T81" fmla="*/ 1187 h 2950"/>
              <a:gd name="T82" fmla="*/ 410 w 2950"/>
              <a:gd name="T83" fmla="*/ 1095 h 2950"/>
              <a:gd name="T84" fmla="*/ 487 w 2950"/>
              <a:gd name="T85" fmla="*/ 1043 h 2950"/>
              <a:gd name="T86" fmla="*/ 584 w 2950"/>
              <a:gd name="T87" fmla="*/ 1023 h 2950"/>
              <a:gd name="T88" fmla="*/ 751 w 2950"/>
              <a:gd name="T89" fmla="*/ 1033 h 2950"/>
              <a:gd name="T90" fmla="*/ 759 w 2950"/>
              <a:gd name="T91" fmla="*/ 1160 h 2950"/>
              <a:gd name="T92" fmla="*/ 609 w 2950"/>
              <a:gd name="T93" fmla="*/ 1156 h 2950"/>
              <a:gd name="T94" fmla="*/ 551 w 2950"/>
              <a:gd name="T95" fmla="*/ 1175 h 2950"/>
              <a:gd name="T96" fmla="*/ 523 w 2950"/>
              <a:gd name="T97" fmla="*/ 1210 h 2950"/>
              <a:gd name="T98" fmla="*/ 499 w 2950"/>
              <a:gd name="T99" fmla="*/ 1317 h 2950"/>
              <a:gd name="T100" fmla="*/ 496 w 2950"/>
              <a:gd name="T101" fmla="*/ 1471 h 2950"/>
              <a:gd name="T102" fmla="*/ 515 w 2950"/>
              <a:gd name="T103" fmla="*/ 1582 h 2950"/>
              <a:gd name="T104" fmla="*/ 544 w 2950"/>
              <a:gd name="T105" fmla="*/ 1625 h 2950"/>
              <a:gd name="T106" fmla="*/ 603 w 2950"/>
              <a:gd name="T107" fmla="*/ 1649 h 2950"/>
              <a:gd name="T108" fmla="*/ 713 w 2950"/>
              <a:gd name="T109" fmla="*/ 1650 h 2950"/>
              <a:gd name="T110" fmla="*/ 2133 w 2950"/>
              <a:gd name="T111" fmla="*/ 1771 h 2950"/>
              <a:gd name="T112" fmla="*/ 2545 w 2950"/>
              <a:gd name="T113" fmla="*/ 1465 h 2950"/>
              <a:gd name="T114" fmla="*/ 2564 w 2950"/>
              <a:gd name="T115" fmla="*/ 0 h 2950"/>
              <a:gd name="T116" fmla="*/ 0 w 2950"/>
              <a:gd name="T117" fmla="*/ 1482 h 2950"/>
              <a:gd name="T118" fmla="*/ 925 w 2950"/>
              <a:gd name="T119" fmla="*/ 2950 h 2950"/>
              <a:gd name="T120" fmla="*/ 2950 w 2950"/>
              <a:gd name="T121" fmla="*/ 932 h 29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950" h="2950">
                <a:moveTo>
                  <a:pt x="1792" y="1152"/>
                </a:moveTo>
                <a:lnTo>
                  <a:pt x="1778" y="1152"/>
                </a:lnTo>
                <a:lnTo>
                  <a:pt x="1764" y="1153"/>
                </a:lnTo>
                <a:lnTo>
                  <a:pt x="1752" y="1154"/>
                </a:lnTo>
                <a:lnTo>
                  <a:pt x="1746" y="1155"/>
                </a:lnTo>
                <a:lnTo>
                  <a:pt x="1740" y="1156"/>
                </a:lnTo>
                <a:lnTo>
                  <a:pt x="1730" y="1159"/>
                </a:lnTo>
                <a:lnTo>
                  <a:pt x="1720" y="1163"/>
                </a:lnTo>
                <a:lnTo>
                  <a:pt x="1711" y="1167"/>
                </a:lnTo>
                <a:lnTo>
                  <a:pt x="1703" y="1171"/>
                </a:lnTo>
                <a:lnTo>
                  <a:pt x="1696" y="1176"/>
                </a:lnTo>
                <a:lnTo>
                  <a:pt x="1693" y="1179"/>
                </a:lnTo>
                <a:lnTo>
                  <a:pt x="1690" y="1182"/>
                </a:lnTo>
                <a:lnTo>
                  <a:pt x="1685" y="1188"/>
                </a:lnTo>
                <a:lnTo>
                  <a:pt x="1681" y="1195"/>
                </a:lnTo>
                <a:lnTo>
                  <a:pt x="1678" y="1203"/>
                </a:lnTo>
                <a:lnTo>
                  <a:pt x="1676" y="1211"/>
                </a:lnTo>
                <a:lnTo>
                  <a:pt x="1674" y="1220"/>
                </a:lnTo>
                <a:lnTo>
                  <a:pt x="1674" y="1230"/>
                </a:lnTo>
                <a:lnTo>
                  <a:pt x="1674" y="1238"/>
                </a:lnTo>
                <a:lnTo>
                  <a:pt x="1676" y="1246"/>
                </a:lnTo>
                <a:lnTo>
                  <a:pt x="1678" y="1253"/>
                </a:lnTo>
                <a:lnTo>
                  <a:pt x="1681" y="1260"/>
                </a:lnTo>
                <a:lnTo>
                  <a:pt x="1685" y="1267"/>
                </a:lnTo>
                <a:lnTo>
                  <a:pt x="1690" y="1273"/>
                </a:lnTo>
                <a:lnTo>
                  <a:pt x="1693" y="1275"/>
                </a:lnTo>
                <a:lnTo>
                  <a:pt x="1696" y="1278"/>
                </a:lnTo>
                <a:lnTo>
                  <a:pt x="1703" y="1283"/>
                </a:lnTo>
                <a:lnTo>
                  <a:pt x="1712" y="1288"/>
                </a:lnTo>
                <a:lnTo>
                  <a:pt x="1723" y="1293"/>
                </a:lnTo>
                <a:lnTo>
                  <a:pt x="1752" y="1305"/>
                </a:lnTo>
                <a:lnTo>
                  <a:pt x="1770" y="1312"/>
                </a:lnTo>
                <a:lnTo>
                  <a:pt x="1791" y="1320"/>
                </a:lnTo>
                <a:lnTo>
                  <a:pt x="1840" y="1336"/>
                </a:lnTo>
                <a:lnTo>
                  <a:pt x="1866" y="1345"/>
                </a:lnTo>
                <a:lnTo>
                  <a:pt x="1890" y="1354"/>
                </a:lnTo>
                <a:lnTo>
                  <a:pt x="1901" y="1358"/>
                </a:lnTo>
                <a:lnTo>
                  <a:pt x="1912" y="1363"/>
                </a:lnTo>
                <a:lnTo>
                  <a:pt x="1932" y="1373"/>
                </a:lnTo>
                <a:lnTo>
                  <a:pt x="1950" y="1383"/>
                </a:lnTo>
                <a:lnTo>
                  <a:pt x="1958" y="1388"/>
                </a:lnTo>
                <a:lnTo>
                  <a:pt x="1966" y="1393"/>
                </a:lnTo>
                <a:lnTo>
                  <a:pt x="1980" y="1404"/>
                </a:lnTo>
                <a:lnTo>
                  <a:pt x="1986" y="1409"/>
                </a:lnTo>
                <a:lnTo>
                  <a:pt x="1991" y="1414"/>
                </a:lnTo>
                <a:lnTo>
                  <a:pt x="1997" y="1420"/>
                </a:lnTo>
                <a:lnTo>
                  <a:pt x="2002" y="1426"/>
                </a:lnTo>
                <a:lnTo>
                  <a:pt x="2006" y="1433"/>
                </a:lnTo>
                <a:lnTo>
                  <a:pt x="2010" y="1439"/>
                </a:lnTo>
                <a:lnTo>
                  <a:pt x="2014" y="1446"/>
                </a:lnTo>
                <a:lnTo>
                  <a:pt x="2018" y="1454"/>
                </a:lnTo>
                <a:lnTo>
                  <a:pt x="2021" y="1462"/>
                </a:lnTo>
                <a:lnTo>
                  <a:pt x="2024" y="1470"/>
                </a:lnTo>
                <a:lnTo>
                  <a:pt x="2026" y="1479"/>
                </a:lnTo>
                <a:lnTo>
                  <a:pt x="2029" y="1488"/>
                </a:lnTo>
                <a:lnTo>
                  <a:pt x="2032" y="1507"/>
                </a:lnTo>
                <a:lnTo>
                  <a:pt x="2033" y="1517"/>
                </a:lnTo>
                <a:lnTo>
                  <a:pt x="2034" y="1527"/>
                </a:lnTo>
                <a:lnTo>
                  <a:pt x="2035" y="1538"/>
                </a:lnTo>
                <a:lnTo>
                  <a:pt x="2035" y="1549"/>
                </a:lnTo>
                <a:lnTo>
                  <a:pt x="2035" y="1564"/>
                </a:lnTo>
                <a:lnTo>
                  <a:pt x="2034" y="1577"/>
                </a:lnTo>
                <a:lnTo>
                  <a:pt x="2032" y="1591"/>
                </a:lnTo>
                <a:lnTo>
                  <a:pt x="2030" y="1604"/>
                </a:lnTo>
                <a:lnTo>
                  <a:pt x="2028" y="1616"/>
                </a:lnTo>
                <a:lnTo>
                  <a:pt x="2025" y="1628"/>
                </a:lnTo>
                <a:lnTo>
                  <a:pt x="2021" y="1640"/>
                </a:lnTo>
                <a:lnTo>
                  <a:pt x="2017" y="1651"/>
                </a:lnTo>
                <a:lnTo>
                  <a:pt x="2012" y="1662"/>
                </a:lnTo>
                <a:lnTo>
                  <a:pt x="2007" y="1672"/>
                </a:lnTo>
                <a:lnTo>
                  <a:pt x="2001" y="1682"/>
                </a:lnTo>
                <a:lnTo>
                  <a:pt x="1995" y="1692"/>
                </a:lnTo>
                <a:lnTo>
                  <a:pt x="1988" y="1701"/>
                </a:lnTo>
                <a:lnTo>
                  <a:pt x="1981" y="1709"/>
                </a:lnTo>
                <a:lnTo>
                  <a:pt x="1973" y="1717"/>
                </a:lnTo>
                <a:lnTo>
                  <a:pt x="1964" y="1725"/>
                </a:lnTo>
                <a:lnTo>
                  <a:pt x="1955" y="1732"/>
                </a:lnTo>
                <a:lnTo>
                  <a:pt x="1946" y="1739"/>
                </a:lnTo>
                <a:lnTo>
                  <a:pt x="1936" y="1745"/>
                </a:lnTo>
                <a:lnTo>
                  <a:pt x="1926" y="1751"/>
                </a:lnTo>
                <a:lnTo>
                  <a:pt x="1916" y="1756"/>
                </a:lnTo>
                <a:lnTo>
                  <a:pt x="1905" y="1761"/>
                </a:lnTo>
                <a:lnTo>
                  <a:pt x="1894" y="1766"/>
                </a:lnTo>
                <a:lnTo>
                  <a:pt x="1883" y="1770"/>
                </a:lnTo>
                <a:lnTo>
                  <a:pt x="1871" y="1773"/>
                </a:lnTo>
                <a:lnTo>
                  <a:pt x="1859" y="1776"/>
                </a:lnTo>
                <a:lnTo>
                  <a:pt x="1847" y="1779"/>
                </a:lnTo>
                <a:lnTo>
                  <a:pt x="1834" y="1781"/>
                </a:lnTo>
                <a:lnTo>
                  <a:pt x="1821" y="1782"/>
                </a:lnTo>
                <a:lnTo>
                  <a:pt x="1808" y="1784"/>
                </a:lnTo>
                <a:lnTo>
                  <a:pt x="1794" y="1784"/>
                </a:lnTo>
                <a:lnTo>
                  <a:pt x="1780" y="1784"/>
                </a:lnTo>
                <a:lnTo>
                  <a:pt x="1758" y="1784"/>
                </a:lnTo>
                <a:lnTo>
                  <a:pt x="1735" y="1783"/>
                </a:lnTo>
                <a:lnTo>
                  <a:pt x="1711" y="1781"/>
                </a:lnTo>
                <a:lnTo>
                  <a:pt x="1686" y="1778"/>
                </a:lnTo>
                <a:lnTo>
                  <a:pt x="1660" y="1774"/>
                </a:lnTo>
                <a:lnTo>
                  <a:pt x="1632" y="1770"/>
                </a:lnTo>
                <a:lnTo>
                  <a:pt x="1603" y="1765"/>
                </a:lnTo>
                <a:lnTo>
                  <a:pt x="1573" y="1758"/>
                </a:lnTo>
                <a:lnTo>
                  <a:pt x="1534" y="1751"/>
                </a:lnTo>
                <a:lnTo>
                  <a:pt x="1549" y="1635"/>
                </a:lnTo>
                <a:lnTo>
                  <a:pt x="1618" y="1643"/>
                </a:lnTo>
                <a:lnTo>
                  <a:pt x="1649" y="1647"/>
                </a:lnTo>
                <a:lnTo>
                  <a:pt x="1677" y="1650"/>
                </a:lnTo>
                <a:lnTo>
                  <a:pt x="1704" y="1652"/>
                </a:lnTo>
                <a:lnTo>
                  <a:pt x="1729" y="1653"/>
                </a:lnTo>
                <a:lnTo>
                  <a:pt x="1751" y="1654"/>
                </a:lnTo>
                <a:lnTo>
                  <a:pt x="1771" y="1654"/>
                </a:lnTo>
                <a:lnTo>
                  <a:pt x="1785" y="1654"/>
                </a:lnTo>
                <a:lnTo>
                  <a:pt x="1798" y="1653"/>
                </a:lnTo>
                <a:lnTo>
                  <a:pt x="1810" y="1651"/>
                </a:lnTo>
                <a:lnTo>
                  <a:pt x="1822" y="1648"/>
                </a:lnTo>
                <a:lnTo>
                  <a:pt x="1832" y="1645"/>
                </a:lnTo>
                <a:lnTo>
                  <a:pt x="1841" y="1641"/>
                </a:lnTo>
                <a:lnTo>
                  <a:pt x="1850" y="1636"/>
                </a:lnTo>
                <a:lnTo>
                  <a:pt x="1858" y="1631"/>
                </a:lnTo>
                <a:lnTo>
                  <a:pt x="1861" y="1628"/>
                </a:lnTo>
                <a:lnTo>
                  <a:pt x="1864" y="1624"/>
                </a:lnTo>
                <a:lnTo>
                  <a:pt x="1870" y="1617"/>
                </a:lnTo>
                <a:lnTo>
                  <a:pt x="1875" y="1609"/>
                </a:lnTo>
                <a:lnTo>
                  <a:pt x="1879" y="1601"/>
                </a:lnTo>
                <a:lnTo>
                  <a:pt x="1882" y="1591"/>
                </a:lnTo>
                <a:lnTo>
                  <a:pt x="1883" y="1587"/>
                </a:lnTo>
                <a:lnTo>
                  <a:pt x="1885" y="1581"/>
                </a:lnTo>
                <a:lnTo>
                  <a:pt x="1886" y="1571"/>
                </a:lnTo>
                <a:lnTo>
                  <a:pt x="1886" y="1559"/>
                </a:lnTo>
                <a:lnTo>
                  <a:pt x="1886" y="1551"/>
                </a:lnTo>
                <a:lnTo>
                  <a:pt x="1885" y="1543"/>
                </a:lnTo>
                <a:lnTo>
                  <a:pt x="1883" y="1535"/>
                </a:lnTo>
                <a:lnTo>
                  <a:pt x="1881" y="1532"/>
                </a:lnTo>
                <a:lnTo>
                  <a:pt x="1880" y="1528"/>
                </a:lnTo>
                <a:lnTo>
                  <a:pt x="1878" y="1525"/>
                </a:lnTo>
                <a:lnTo>
                  <a:pt x="1876" y="1522"/>
                </a:lnTo>
                <a:lnTo>
                  <a:pt x="1871" y="1516"/>
                </a:lnTo>
                <a:lnTo>
                  <a:pt x="1866" y="1510"/>
                </a:lnTo>
                <a:lnTo>
                  <a:pt x="1860" y="1505"/>
                </a:lnTo>
                <a:lnTo>
                  <a:pt x="1852" y="1500"/>
                </a:lnTo>
                <a:lnTo>
                  <a:pt x="1843" y="1495"/>
                </a:lnTo>
                <a:lnTo>
                  <a:pt x="1832" y="1490"/>
                </a:lnTo>
                <a:lnTo>
                  <a:pt x="1820" y="1485"/>
                </a:lnTo>
                <a:lnTo>
                  <a:pt x="1806" y="1479"/>
                </a:lnTo>
                <a:lnTo>
                  <a:pt x="1790" y="1474"/>
                </a:lnTo>
                <a:lnTo>
                  <a:pt x="1773" y="1468"/>
                </a:lnTo>
                <a:lnTo>
                  <a:pt x="1754" y="1463"/>
                </a:lnTo>
                <a:lnTo>
                  <a:pt x="1724" y="1453"/>
                </a:lnTo>
                <a:lnTo>
                  <a:pt x="1710" y="1449"/>
                </a:lnTo>
                <a:lnTo>
                  <a:pt x="1696" y="1444"/>
                </a:lnTo>
                <a:lnTo>
                  <a:pt x="1670" y="1434"/>
                </a:lnTo>
                <a:lnTo>
                  <a:pt x="1647" y="1423"/>
                </a:lnTo>
                <a:lnTo>
                  <a:pt x="1636" y="1418"/>
                </a:lnTo>
                <a:lnTo>
                  <a:pt x="1626" y="1413"/>
                </a:lnTo>
                <a:lnTo>
                  <a:pt x="1607" y="1401"/>
                </a:lnTo>
                <a:lnTo>
                  <a:pt x="1599" y="1396"/>
                </a:lnTo>
                <a:lnTo>
                  <a:pt x="1591" y="1390"/>
                </a:lnTo>
                <a:lnTo>
                  <a:pt x="1577" y="1378"/>
                </a:lnTo>
                <a:lnTo>
                  <a:pt x="1571" y="1371"/>
                </a:lnTo>
                <a:lnTo>
                  <a:pt x="1565" y="1365"/>
                </a:lnTo>
                <a:lnTo>
                  <a:pt x="1559" y="1358"/>
                </a:lnTo>
                <a:lnTo>
                  <a:pt x="1554" y="1350"/>
                </a:lnTo>
                <a:lnTo>
                  <a:pt x="1550" y="1343"/>
                </a:lnTo>
                <a:lnTo>
                  <a:pt x="1546" y="1335"/>
                </a:lnTo>
                <a:lnTo>
                  <a:pt x="1542" y="1327"/>
                </a:lnTo>
                <a:lnTo>
                  <a:pt x="1538" y="1319"/>
                </a:lnTo>
                <a:lnTo>
                  <a:pt x="1535" y="1310"/>
                </a:lnTo>
                <a:lnTo>
                  <a:pt x="1533" y="1301"/>
                </a:lnTo>
                <a:lnTo>
                  <a:pt x="1530" y="1292"/>
                </a:lnTo>
                <a:lnTo>
                  <a:pt x="1529" y="1282"/>
                </a:lnTo>
                <a:lnTo>
                  <a:pt x="1527" y="1272"/>
                </a:lnTo>
                <a:lnTo>
                  <a:pt x="1526" y="1262"/>
                </a:lnTo>
                <a:lnTo>
                  <a:pt x="1526" y="1251"/>
                </a:lnTo>
                <a:lnTo>
                  <a:pt x="1525" y="1240"/>
                </a:lnTo>
                <a:lnTo>
                  <a:pt x="1526" y="1227"/>
                </a:lnTo>
                <a:lnTo>
                  <a:pt x="1526" y="1214"/>
                </a:lnTo>
                <a:lnTo>
                  <a:pt x="1528" y="1201"/>
                </a:lnTo>
                <a:lnTo>
                  <a:pt x="1530" y="1189"/>
                </a:lnTo>
                <a:lnTo>
                  <a:pt x="1532" y="1177"/>
                </a:lnTo>
                <a:lnTo>
                  <a:pt x="1535" y="1165"/>
                </a:lnTo>
                <a:lnTo>
                  <a:pt x="1538" y="1155"/>
                </a:lnTo>
                <a:lnTo>
                  <a:pt x="1542" y="1144"/>
                </a:lnTo>
                <a:lnTo>
                  <a:pt x="1547" y="1134"/>
                </a:lnTo>
                <a:lnTo>
                  <a:pt x="1552" y="1124"/>
                </a:lnTo>
                <a:lnTo>
                  <a:pt x="1557" y="1115"/>
                </a:lnTo>
                <a:lnTo>
                  <a:pt x="1563" y="1106"/>
                </a:lnTo>
                <a:lnTo>
                  <a:pt x="1570" y="1098"/>
                </a:lnTo>
                <a:lnTo>
                  <a:pt x="1577" y="1090"/>
                </a:lnTo>
                <a:lnTo>
                  <a:pt x="1584" y="1083"/>
                </a:lnTo>
                <a:lnTo>
                  <a:pt x="1588" y="1079"/>
                </a:lnTo>
                <a:lnTo>
                  <a:pt x="1593" y="1076"/>
                </a:lnTo>
                <a:lnTo>
                  <a:pt x="1601" y="1069"/>
                </a:lnTo>
                <a:lnTo>
                  <a:pt x="1610" y="1063"/>
                </a:lnTo>
                <a:lnTo>
                  <a:pt x="1620" y="1057"/>
                </a:lnTo>
                <a:lnTo>
                  <a:pt x="1629" y="1052"/>
                </a:lnTo>
                <a:lnTo>
                  <a:pt x="1639" y="1047"/>
                </a:lnTo>
                <a:lnTo>
                  <a:pt x="1650" y="1043"/>
                </a:lnTo>
                <a:lnTo>
                  <a:pt x="1661" y="1039"/>
                </a:lnTo>
                <a:lnTo>
                  <a:pt x="1672" y="1035"/>
                </a:lnTo>
                <a:lnTo>
                  <a:pt x="1684" y="1032"/>
                </a:lnTo>
                <a:lnTo>
                  <a:pt x="1696" y="1029"/>
                </a:lnTo>
                <a:lnTo>
                  <a:pt x="1709" y="1027"/>
                </a:lnTo>
                <a:lnTo>
                  <a:pt x="1721" y="1025"/>
                </a:lnTo>
                <a:lnTo>
                  <a:pt x="1735" y="1023"/>
                </a:lnTo>
                <a:lnTo>
                  <a:pt x="1748" y="1022"/>
                </a:lnTo>
                <a:lnTo>
                  <a:pt x="1762" y="1022"/>
                </a:lnTo>
                <a:lnTo>
                  <a:pt x="1777" y="1022"/>
                </a:lnTo>
                <a:lnTo>
                  <a:pt x="1798" y="1022"/>
                </a:lnTo>
                <a:lnTo>
                  <a:pt x="1820" y="1023"/>
                </a:lnTo>
                <a:lnTo>
                  <a:pt x="1843" y="1025"/>
                </a:lnTo>
                <a:lnTo>
                  <a:pt x="1868" y="1027"/>
                </a:lnTo>
                <a:lnTo>
                  <a:pt x="1894" y="1030"/>
                </a:lnTo>
                <a:lnTo>
                  <a:pt x="1922" y="1034"/>
                </a:lnTo>
                <a:lnTo>
                  <a:pt x="1950" y="1038"/>
                </a:lnTo>
                <a:lnTo>
                  <a:pt x="1981" y="1043"/>
                </a:lnTo>
                <a:lnTo>
                  <a:pt x="2020" y="1051"/>
                </a:lnTo>
                <a:lnTo>
                  <a:pt x="2008" y="1169"/>
                </a:lnTo>
                <a:lnTo>
                  <a:pt x="1971" y="1165"/>
                </a:lnTo>
                <a:lnTo>
                  <a:pt x="1937" y="1161"/>
                </a:lnTo>
                <a:lnTo>
                  <a:pt x="1877" y="1156"/>
                </a:lnTo>
                <a:lnTo>
                  <a:pt x="1852" y="1154"/>
                </a:lnTo>
                <a:lnTo>
                  <a:pt x="1829" y="1153"/>
                </a:lnTo>
                <a:lnTo>
                  <a:pt x="1809" y="1152"/>
                </a:lnTo>
                <a:lnTo>
                  <a:pt x="1792" y="1152"/>
                </a:lnTo>
                <a:close/>
                <a:moveTo>
                  <a:pt x="1158" y="1158"/>
                </a:moveTo>
                <a:lnTo>
                  <a:pt x="1083" y="1508"/>
                </a:lnTo>
                <a:lnTo>
                  <a:pt x="1284" y="1508"/>
                </a:lnTo>
                <a:lnTo>
                  <a:pt x="1210" y="1158"/>
                </a:lnTo>
                <a:lnTo>
                  <a:pt x="1158" y="1158"/>
                </a:lnTo>
                <a:close/>
                <a:moveTo>
                  <a:pt x="876" y="1771"/>
                </a:moveTo>
                <a:lnTo>
                  <a:pt x="1042" y="1035"/>
                </a:lnTo>
                <a:lnTo>
                  <a:pt x="1326" y="1035"/>
                </a:lnTo>
                <a:lnTo>
                  <a:pt x="1491" y="1771"/>
                </a:lnTo>
                <a:lnTo>
                  <a:pt x="1342" y="1771"/>
                </a:lnTo>
                <a:lnTo>
                  <a:pt x="1313" y="1638"/>
                </a:lnTo>
                <a:lnTo>
                  <a:pt x="1055" y="1638"/>
                </a:lnTo>
                <a:lnTo>
                  <a:pt x="1025" y="1771"/>
                </a:lnTo>
                <a:lnTo>
                  <a:pt x="876" y="1771"/>
                </a:lnTo>
                <a:close/>
                <a:moveTo>
                  <a:pt x="838" y="1760"/>
                </a:moveTo>
                <a:lnTo>
                  <a:pt x="809" y="1765"/>
                </a:lnTo>
                <a:lnTo>
                  <a:pt x="782" y="1770"/>
                </a:lnTo>
                <a:lnTo>
                  <a:pt x="755" y="1775"/>
                </a:lnTo>
                <a:lnTo>
                  <a:pt x="729" y="1778"/>
                </a:lnTo>
                <a:lnTo>
                  <a:pt x="703" y="1781"/>
                </a:lnTo>
                <a:lnTo>
                  <a:pt x="678" y="1783"/>
                </a:lnTo>
                <a:lnTo>
                  <a:pt x="654" y="1784"/>
                </a:lnTo>
                <a:lnTo>
                  <a:pt x="631" y="1784"/>
                </a:lnTo>
                <a:lnTo>
                  <a:pt x="608" y="1784"/>
                </a:lnTo>
                <a:lnTo>
                  <a:pt x="587" y="1783"/>
                </a:lnTo>
                <a:lnTo>
                  <a:pt x="567" y="1781"/>
                </a:lnTo>
                <a:lnTo>
                  <a:pt x="548" y="1779"/>
                </a:lnTo>
                <a:lnTo>
                  <a:pt x="530" y="1776"/>
                </a:lnTo>
                <a:lnTo>
                  <a:pt x="513" y="1772"/>
                </a:lnTo>
                <a:lnTo>
                  <a:pt x="498" y="1767"/>
                </a:lnTo>
                <a:lnTo>
                  <a:pt x="483" y="1762"/>
                </a:lnTo>
                <a:lnTo>
                  <a:pt x="470" y="1756"/>
                </a:lnTo>
                <a:lnTo>
                  <a:pt x="457" y="1749"/>
                </a:lnTo>
                <a:lnTo>
                  <a:pt x="445" y="1741"/>
                </a:lnTo>
                <a:lnTo>
                  <a:pt x="434" y="1732"/>
                </a:lnTo>
                <a:lnTo>
                  <a:pt x="424" y="1723"/>
                </a:lnTo>
                <a:lnTo>
                  <a:pt x="414" y="1712"/>
                </a:lnTo>
                <a:lnTo>
                  <a:pt x="405" y="1701"/>
                </a:lnTo>
                <a:lnTo>
                  <a:pt x="397" y="1689"/>
                </a:lnTo>
                <a:lnTo>
                  <a:pt x="389" y="1676"/>
                </a:lnTo>
                <a:lnTo>
                  <a:pt x="382" y="1663"/>
                </a:lnTo>
                <a:lnTo>
                  <a:pt x="376" y="1649"/>
                </a:lnTo>
                <a:lnTo>
                  <a:pt x="370" y="1635"/>
                </a:lnTo>
                <a:lnTo>
                  <a:pt x="365" y="1620"/>
                </a:lnTo>
                <a:lnTo>
                  <a:pt x="361" y="1605"/>
                </a:lnTo>
                <a:lnTo>
                  <a:pt x="357" y="1589"/>
                </a:lnTo>
                <a:lnTo>
                  <a:pt x="353" y="1572"/>
                </a:lnTo>
                <a:lnTo>
                  <a:pt x="351" y="1555"/>
                </a:lnTo>
                <a:lnTo>
                  <a:pt x="348" y="1536"/>
                </a:lnTo>
                <a:lnTo>
                  <a:pt x="346" y="1517"/>
                </a:lnTo>
                <a:lnTo>
                  <a:pt x="344" y="1496"/>
                </a:lnTo>
                <a:lnTo>
                  <a:pt x="343" y="1475"/>
                </a:lnTo>
                <a:lnTo>
                  <a:pt x="341" y="1452"/>
                </a:lnTo>
                <a:lnTo>
                  <a:pt x="341" y="1428"/>
                </a:lnTo>
                <a:lnTo>
                  <a:pt x="340" y="1403"/>
                </a:lnTo>
                <a:lnTo>
                  <a:pt x="341" y="1377"/>
                </a:lnTo>
                <a:lnTo>
                  <a:pt x="341" y="1352"/>
                </a:lnTo>
                <a:lnTo>
                  <a:pt x="344" y="1328"/>
                </a:lnTo>
                <a:lnTo>
                  <a:pt x="345" y="1304"/>
                </a:lnTo>
                <a:lnTo>
                  <a:pt x="347" y="1282"/>
                </a:lnTo>
                <a:lnTo>
                  <a:pt x="350" y="1261"/>
                </a:lnTo>
                <a:lnTo>
                  <a:pt x="353" y="1241"/>
                </a:lnTo>
                <a:lnTo>
                  <a:pt x="357" y="1222"/>
                </a:lnTo>
                <a:lnTo>
                  <a:pt x="361" y="1204"/>
                </a:lnTo>
                <a:lnTo>
                  <a:pt x="365" y="1187"/>
                </a:lnTo>
                <a:lnTo>
                  <a:pt x="370" y="1171"/>
                </a:lnTo>
                <a:lnTo>
                  <a:pt x="375" y="1156"/>
                </a:lnTo>
                <a:lnTo>
                  <a:pt x="381" y="1142"/>
                </a:lnTo>
                <a:lnTo>
                  <a:pt x="388" y="1129"/>
                </a:lnTo>
                <a:lnTo>
                  <a:pt x="394" y="1117"/>
                </a:lnTo>
                <a:lnTo>
                  <a:pt x="402" y="1106"/>
                </a:lnTo>
                <a:lnTo>
                  <a:pt x="410" y="1095"/>
                </a:lnTo>
                <a:lnTo>
                  <a:pt x="418" y="1086"/>
                </a:lnTo>
                <a:lnTo>
                  <a:pt x="428" y="1077"/>
                </a:lnTo>
                <a:lnTo>
                  <a:pt x="438" y="1069"/>
                </a:lnTo>
                <a:lnTo>
                  <a:pt x="449" y="1061"/>
                </a:lnTo>
                <a:lnTo>
                  <a:pt x="461" y="1054"/>
                </a:lnTo>
                <a:lnTo>
                  <a:pt x="474" y="1048"/>
                </a:lnTo>
                <a:lnTo>
                  <a:pt x="487" y="1043"/>
                </a:lnTo>
                <a:lnTo>
                  <a:pt x="501" y="1038"/>
                </a:lnTo>
                <a:lnTo>
                  <a:pt x="516" y="1033"/>
                </a:lnTo>
                <a:lnTo>
                  <a:pt x="532" y="1030"/>
                </a:lnTo>
                <a:lnTo>
                  <a:pt x="549" y="1027"/>
                </a:lnTo>
                <a:lnTo>
                  <a:pt x="557" y="1026"/>
                </a:lnTo>
                <a:lnTo>
                  <a:pt x="566" y="1025"/>
                </a:lnTo>
                <a:lnTo>
                  <a:pt x="584" y="1023"/>
                </a:lnTo>
                <a:lnTo>
                  <a:pt x="603" y="1022"/>
                </a:lnTo>
                <a:lnTo>
                  <a:pt x="623" y="1022"/>
                </a:lnTo>
                <a:lnTo>
                  <a:pt x="647" y="1022"/>
                </a:lnTo>
                <a:lnTo>
                  <a:pt x="672" y="1023"/>
                </a:lnTo>
                <a:lnTo>
                  <a:pt x="697" y="1026"/>
                </a:lnTo>
                <a:lnTo>
                  <a:pt x="724" y="1029"/>
                </a:lnTo>
                <a:lnTo>
                  <a:pt x="751" y="1033"/>
                </a:lnTo>
                <a:lnTo>
                  <a:pt x="780" y="1038"/>
                </a:lnTo>
                <a:lnTo>
                  <a:pt x="809" y="1044"/>
                </a:lnTo>
                <a:lnTo>
                  <a:pt x="839" y="1051"/>
                </a:lnTo>
                <a:lnTo>
                  <a:pt x="835" y="1170"/>
                </a:lnTo>
                <a:lnTo>
                  <a:pt x="808" y="1166"/>
                </a:lnTo>
                <a:lnTo>
                  <a:pt x="783" y="1163"/>
                </a:lnTo>
                <a:lnTo>
                  <a:pt x="759" y="1160"/>
                </a:lnTo>
                <a:lnTo>
                  <a:pt x="736" y="1158"/>
                </a:lnTo>
                <a:lnTo>
                  <a:pt x="694" y="1155"/>
                </a:lnTo>
                <a:lnTo>
                  <a:pt x="675" y="1154"/>
                </a:lnTo>
                <a:lnTo>
                  <a:pt x="656" y="1154"/>
                </a:lnTo>
                <a:lnTo>
                  <a:pt x="639" y="1154"/>
                </a:lnTo>
                <a:lnTo>
                  <a:pt x="623" y="1155"/>
                </a:lnTo>
                <a:lnTo>
                  <a:pt x="609" y="1156"/>
                </a:lnTo>
                <a:lnTo>
                  <a:pt x="595" y="1159"/>
                </a:lnTo>
                <a:lnTo>
                  <a:pt x="583" y="1161"/>
                </a:lnTo>
                <a:lnTo>
                  <a:pt x="573" y="1164"/>
                </a:lnTo>
                <a:lnTo>
                  <a:pt x="563" y="1168"/>
                </a:lnTo>
                <a:lnTo>
                  <a:pt x="559" y="1170"/>
                </a:lnTo>
                <a:lnTo>
                  <a:pt x="555" y="1173"/>
                </a:lnTo>
                <a:lnTo>
                  <a:pt x="551" y="1175"/>
                </a:lnTo>
                <a:lnTo>
                  <a:pt x="548" y="1178"/>
                </a:lnTo>
                <a:lnTo>
                  <a:pt x="544" y="1181"/>
                </a:lnTo>
                <a:lnTo>
                  <a:pt x="541" y="1184"/>
                </a:lnTo>
                <a:lnTo>
                  <a:pt x="538" y="1188"/>
                </a:lnTo>
                <a:lnTo>
                  <a:pt x="534" y="1192"/>
                </a:lnTo>
                <a:lnTo>
                  <a:pt x="529" y="1200"/>
                </a:lnTo>
                <a:lnTo>
                  <a:pt x="523" y="1210"/>
                </a:lnTo>
                <a:lnTo>
                  <a:pt x="518" y="1220"/>
                </a:lnTo>
                <a:lnTo>
                  <a:pt x="514" y="1232"/>
                </a:lnTo>
                <a:lnTo>
                  <a:pt x="510" y="1245"/>
                </a:lnTo>
                <a:lnTo>
                  <a:pt x="507" y="1259"/>
                </a:lnTo>
                <a:lnTo>
                  <a:pt x="504" y="1276"/>
                </a:lnTo>
                <a:lnTo>
                  <a:pt x="501" y="1295"/>
                </a:lnTo>
                <a:lnTo>
                  <a:pt x="499" y="1317"/>
                </a:lnTo>
                <a:lnTo>
                  <a:pt x="498" y="1328"/>
                </a:lnTo>
                <a:lnTo>
                  <a:pt x="497" y="1340"/>
                </a:lnTo>
                <a:lnTo>
                  <a:pt x="496" y="1367"/>
                </a:lnTo>
                <a:lnTo>
                  <a:pt x="496" y="1395"/>
                </a:lnTo>
                <a:lnTo>
                  <a:pt x="495" y="1426"/>
                </a:lnTo>
                <a:lnTo>
                  <a:pt x="496" y="1457"/>
                </a:lnTo>
                <a:lnTo>
                  <a:pt x="496" y="1471"/>
                </a:lnTo>
                <a:lnTo>
                  <a:pt x="497" y="1485"/>
                </a:lnTo>
                <a:lnTo>
                  <a:pt x="498" y="1498"/>
                </a:lnTo>
                <a:lnTo>
                  <a:pt x="500" y="1511"/>
                </a:lnTo>
                <a:lnTo>
                  <a:pt x="503" y="1534"/>
                </a:lnTo>
                <a:lnTo>
                  <a:pt x="507" y="1555"/>
                </a:lnTo>
                <a:lnTo>
                  <a:pt x="512" y="1573"/>
                </a:lnTo>
                <a:lnTo>
                  <a:pt x="515" y="1582"/>
                </a:lnTo>
                <a:lnTo>
                  <a:pt x="518" y="1589"/>
                </a:lnTo>
                <a:lnTo>
                  <a:pt x="522" y="1596"/>
                </a:lnTo>
                <a:lnTo>
                  <a:pt x="525" y="1603"/>
                </a:lnTo>
                <a:lnTo>
                  <a:pt x="529" y="1609"/>
                </a:lnTo>
                <a:lnTo>
                  <a:pt x="534" y="1615"/>
                </a:lnTo>
                <a:lnTo>
                  <a:pt x="538" y="1620"/>
                </a:lnTo>
                <a:lnTo>
                  <a:pt x="544" y="1625"/>
                </a:lnTo>
                <a:lnTo>
                  <a:pt x="550" y="1629"/>
                </a:lnTo>
                <a:lnTo>
                  <a:pt x="556" y="1633"/>
                </a:lnTo>
                <a:lnTo>
                  <a:pt x="563" y="1637"/>
                </a:lnTo>
                <a:lnTo>
                  <a:pt x="570" y="1640"/>
                </a:lnTo>
                <a:lnTo>
                  <a:pt x="586" y="1645"/>
                </a:lnTo>
                <a:lnTo>
                  <a:pt x="594" y="1647"/>
                </a:lnTo>
                <a:lnTo>
                  <a:pt x="603" y="1649"/>
                </a:lnTo>
                <a:lnTo>
                  <a:pt x="613" y="1651"/>
                </a:lnTo>
                <a:lnTo>
                  <a:pt x="623" y="1651"/>
                </a:lnTo>
                <a:lnTo>
                  <a:pt x="633" y="1652"/>
                </a:lnTo>
                <a:lnTo>
                  <a:pt x="644" y="1652"/>
                </a:lnTo>
                <a:lnTo>
                  <a:pt x="667" y="1652"/>
                </a:lnTo>
                <a:lnTo>
                  <a:pt x="690" y="1651"/>
                </a:lnTo>
                <a:lnTo>
                  <a:pt x="713" y="1650"/>
                </a:lnTo>
                <a:lnTo>
                  <a:pt x="737" y="1648"/>
                </a:lnTo>
                <a:lnTo>
                  <a:pt x="761" y="1646"/>
                </a:lnTo>
                <a:lnTo>
                  <a:pt x="785" y="1644"/>
                </a:lnTo>
                <a:lnTo>
                  <a:pt x="810" y="1641"/>
                </a:lnTo>
                <a:lnTo>
                  <a:pt x="835" y="1637"/>
                </a:lnTo>
                <a:lnTo>
                  <a:pt x="838" y="1760"/>
                </a:lnTo>
                <a:close/>
                <a:moveTo>
                  <a:pt x="2133" y="1771"/>
                </a:moveTo>
                <a:lnTo>
                  <a:pt x="2133" y="1035"/>
                </a:lnTo>
                <a:lnTo>
                  <a:pt x="2610" y="1035"/>
                </a:lnTo>
                <a:lnTo>
                  <a:pt x="2610" y="1165"/>
                </a:lnTo>
                <a:lnTo>
                  <a:pt x="2283" y="1165"/>
                </a:lnTo>
                <a:lnTo>
                  <a:pt x="2283" y="1337"/>
                </a:lnTo>
                <a:lnTo>
                  <a:pt x="2545" y="1337"/>
                </a:lnTo>
                <a:lnTo>
                  <a:pt x="2545" y="1465"/>
                </a:lnTo>
                <a:lnTo>
                  <a:pt x="2283" y="1465"/>
                </a:lnTo>
                <a:lnTo>
                  <a:pt x="2283" y="1641"/>
                </a:lnTo>
                <a:lnTo>
                  <a:pt x="2610" y="1641"/>
                </a:lnTo>
                <a:lnTo>
                  <a:pt x="2610" y="1771"/>
                </a:lnTo>
                <a:lnTo>
                  <a:pt x="2133" y="1771"/>
                </a:lnTo>
                <a:close/>
                <a:moveTo>
                  <a:pt x="2667" y="0"/>
                </a:moveTo>
                <a:lnTo>
                  <a:pt x="2564" y="0"/>
                </a:lnTo>
                <a:lnTo>
                  <a:pt x="2024" y="0"/>
                </a:lnTo>
                <a:lnTo>
                  <a:pt x="1486" y="0"/>
                </a:lnTo>
                <a:lnTo>
                  <a:pt x="948" y="0"/>
                </a:lnTo>
                <a:lnTo>
                  <a:pt x="410" y="0"/>
                </a:lnTo>
                <a:lnTo>
                  <a:pt x="0" y="409"/>
                </a:lnTo>
                <a:lnTo>
                  <a:pt x="0" y="946"/>
                </a:lnTo>
                <a:lnTo>
                  <a:pt x="0" y="1482"/>
                </a:lnTo>
                <a:lnTo>
                  <a:pt x="0" y="2018"/>
                </a:lnTo>
                <a:lnTo>
                  <a:pt x="0" y="2555"/>
                </a:lnTo>
                <a:lnTo>
                  <a:pt x="0" y="2667"/>
                </a:lnTo>
                <a:lnTo>
                  <a:pt x="0" y="2950"/>
                </a:lnTo>
                <a:lnTo>
                  <a:pt x="284" y="2950"/>
                </a:lnTo>
                <a:lnTo>
                  <a:pt x="387" y="2950"/>
                </a:lnTo>
                <a:lnTo>
                  <a:pt x="925" y="2950"/>
                </a:lnTo>
                <a:lnTo>
                  <a:pt x="1464" y="2950"/>
                </a:lnTo>
                <a:lnTo>
                  <a:pt x="2002" y="2950"/>
                </a:lnTo>
                <a:lnTo>
                  <a:pt x="2542" y="2950"/>
                </a:lnTo>
                <a:lnTo>
                  <a:pt x="2950" y="2541"/>
                </a:lnTo>
                <a:lnTo>
                  <a:pt x="2950" y="2004"/>
                </a:lnTo>
                <a:lnTo>
                  <a:pt x="2950" y="1468"/>
                </a:lnTo>
                <a:lnTo>
                  <a:pt x="2950" y="932"/>
                </a:lnTo>
                <a:lnTo>
                  <a:pt x="2950" y="395"/>
                </a:lnTo>
                <a:lnTo>
                  <a:pt x="2950" y="283"/>
                </a:lnTo>
                <a:lnTo>
                  <a:pt x="2950" y="0"/>
                </a:lnTo>
                <a:lnTo>
                  <a:pt x="266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5540347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692149"/>
            <a:ext cx="10297666" cy="93662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0863" y="1844675"/>
            <a:ext cx="6481241" cy="72020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22A6-6823-4713-9735-74F8BA7CF268}" type="datetime3">
              <a:rPr lang="en-US" smtClean="0"/>
              <a:t>21 June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321138" y="1844675"/>
            <a:ext cx="4320000" cy="4321175"/>
          </a:xfrm>
          <a:prstGeom prst="snip2DiagRect">
            <a:avLst>
              <a:gd name="adj1" fmla="val 2308"/>
              <a:gd name="adj2" fmla="val 0"/>
            </a:avLst>
          </a:prstGeo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9" name="Freeform 7"/>
          <p:cNvSpPr>
            <a:spLocks noChangeAspect="1" noEditPoints="1"/>
          </p:cNvSpPr>
          <p:nvPr userDrawn="1"/>
        </p:nvSpPr>
        <p:spPr bwMode="auto">
          <a:xfrm>
            <a:off x="10987730" y="692150"/>
            <a:ext cx="648000" cy="648000"/>
          </a:xfrm>
          <a:custGeom>
            <a:avLst/>
            <a:gdLst>
              <a:gd name="T0" fmla="*/ 1730 w 2950"/>
              <a:gd name="T1" fmla="*/ 1159 h 2950"/>
              <a:gd name="T2" fmla="*/ 1685 w 2950"/>
              <a:gd name="T3" fmla="*/ 1188 h 2950"/>
              <a:gd name="T4" fmla="*/ 1676 w 2950"/>
              <a:gd name="T5" fmla="*/ 1246 h 2950"/>
              <a:gd name="T6" fmla="*/ 1703 w 2950"/>
              <a:gd name="T7" fmla="*/ 1283 h 2950"/>
              <a:gd name="T8" fmla="*/ 1866 w 2950"/>
              <a:gd name="T9" fmla="*/ 1345 h 2950"/>
              <a:gd name="T10" fmla="*/ 1966 w 2950"/>
              <a:gd name="T11" fmla="*/ 1393 h 2950"/>
              <a:gd name="T12" fmla="*/ 2010 w 2950"/>
              <a:gd name="T13" fmla="*/ 1439 h 2950"/>
              <a:gd name="T14" fmla="*/ 2032 w 2950"/>
              <a:gd name="T15" fmla="*/ 1507 h 2950"/>
              <a:gd name="T16" fmla="*/ 2032 w 2950"/>
              <a:gd name="T17" fmla="*/ 1591 h 2950"/>
              <a:gd name="T18" fmla="*/ 2007 w 2950"/>
              <a:gd name="T19" fmla="*/ 1672 h 2950"/>
              <a:gd name="T20" fmla="*/ 1955 w 2950"/>
              <a:gd name="T21" fmla="*/ 1732 h 2950"/>
              <a:gd name="T22" fmla="*/ 1883 w 2950"/>
              <a:gd name="T23" fmla="*/ 1770 h 2950"/>
              <a:gd name="T24" fmla="*/ 1794 w 2950"/>
              <a:gd name="T25" fmla="*/ 1784 h 2950"/>
              <a:gd name="T26" fmla="*/ 1632 w 2950"/>
              <a:gd name="T27" fmla="*/ 1770 h 2950"/>
              <a:gd name="T28" fmla="*/ 1677 w 2950"/>
              <a:gd name="T29" fmla="*/ 1650 h 2950"/>
              <a:gd name="T30" fmla="*/ 1810 w 2950"/>
              <a:gd name="T31" fmla="*/ 1651 h 2950"/>
              <a:gd name="T32" fmla="*/ 1864 w 2950"/>
              <a:gd name="T33" fmla="*/ 1624 h 2950"/>
              <a:gd name="T34" fmla="*/ 1886 w 2950"/>
              <a:gd name="T35" fmla="*/ 1571 h 2950"/>
              <a:gd name="T36" fmla="*/ 1878 w 2950"/>
              <a:gd name="T37" fmla="*/ 1525 h 2950"/>
              <a:gd name="T38" fmla="*/ 1832 w 2950"/>
              <a:gd name="T39" fmla="*/ 1490 h 2950"/>
              <a:gd name="T40" fmla="*/ 1710 w 2950"/>
              <a:gd name="T41" fmla="*/ 1449 h 2950"/>
              <a:gd name="T42" fmla="*/ 1599 w 2950"/>
              <a:gd name="T43" fmla="*/ 1396 h 2950"/>
              <a:gd name="T44" fmla="*/ 1550 w 2950"/>
              <a:gd name="T45" fmla="*/ 1343 h 2950"/>
              <a:gd name="T46" fmla="*/ 1529 w 2950"/>
              <a:gd name="T47" fmla="*/ 1282 h 2950"/>
              <a:gd name="T48" fmla="*/ 1528 w 2950"/>
              <a:gd name="T49" fmla="*/ 1201 h 2950"/>
              <a:gd name="T50" fmla="*/ 1552 w 2950"/>
              <a:gd name="T51" fmla="*/ 1124 h 2950"/>
              <a:gd name="T52" fmla="*/ 1593 w 2950"/>
              <a:gd name="T53" fmla="*/ 1076 h 2950"/>
              <a:gd name="T54" fmla="*/ 1661 w 2950"/>
              <a:gd name="T55" fmla="*/ 1039 h 2950"/>
              <a:gd name="T56" fmla="*/ 1748 w 2950"/>
              <a:gd name="T57" fmla="*/ 1022 h 2950"/>
              <a:gd name="T58" fmla="*/ 1894 w 2950"/>
              <a:gd name="T59" fmla="*/ 1030 h 2950"/>
              <a:gd name="T60" fmla="*/ 1937 w 2950"/>
              <a:gd name="T61" fmla="*/ 1161 h 2950"/>
              <a:gd name="T62" fmla="*/ 1083 w 2950"/>
              <a:gd name="T63" fmla="*/ 1508 h 2950"/>
              <a:gd name="T64" fmla="*/ 1491 w 2950"/>
              <a:gd name="T65" fmla="*/ 1771 h 2950"/>
              <a:gd name="T66" fmla="*/ 809 w 2950"/>
              <a:gd name="T67" fmla="*/ 1765 h 2950"/>
              <a:gd name="T68" fmla="*/ 631 w 2950"/>
              <a:gd name="T69" fmla="*/ 1784 h 2950"/>
              <a:gd name="T70" fmla="*/ 498 w 2950"/>
              <a:gd name="T71" fmla="*/ 1767 h 2950"/>
              <a:gd name="T72" fmla="*/ 414 w 2950"/>
              <a:gd name="T73" fmla="*/ 1712 h 2950"/>
              <a:gd name="T74" fmla="*/ 365 w 2950"/>
              <a:gd name="T75" fmla="*/ 1620 h 2950"/>
              <a:gd name="T76" fmla="*/ 344 w 2950"/>
              <a:gd name="T77" fmla="*/ 1496 h 2950"/>
              <a:gd name="T78" fmla="*/ 344 w 2950"/>
              <a:gd name="T79" fmla="*/ 1328 h 2950"/>
              <a:gd name="T80" fmla="*/ 365 w 2950"/>
              <a:gd name="T81" fmla="*/ 1187 h 2950"/>
              <a:gd name="T82" fmla="*/ 410 w 2950"/>
              <a:gd name="T83" fmla="*/ 1095 h 2950"/>
              <a:gd name="T84" fmla="*/ 487 w 2950"/>
              <a:gd name="T85" fmla="*/ 1043 h 2950"/>
              <a:gd name="T86" fmla="*/ 584 w 2950"/>
              <a:gd name="T87" fmla="*/ 1023 h 2950"/>
              <a:gd name="T88" fmla="*/ 751 w 2950"/>
              <a:gd name="T89" fmla="*/ 1033 h 2950"/>
              <a:gd name="T90" fmla="*/ 759 w 2950"/>
              <a:gd name="T91" fmla="*/ 1160 h 2950"/>
              <a:gd name="T92" fmla="*/ 609 w 2950"/>
              <a:gd name="T93" fmla="*/ 1156 h 2950"/>
              <a:gd name="T94" fmla="*/ 551 w 2950"/>
              <a:gd name="T95" fmla="*/ 1175 h 2950"/>
              <a:gd name="T96" fmla="*/ 523 w 2950"/>
              <a:gd name="T97" fmla="*/ 1210 h 2950"/>
              <a:gd name="T98" fmla="*/ 499 w 2950"/>
              <a:gd name="T99" fmla="*/ 1317 h 2950"/>
              <a:gd name="T100" fmla="*/ 496 w 2950"/>
              <a:gd name="T101" fmla="*/ 1471 h 2950"/>
              <a:gd name="T102" fmla="*/ 515 w 2950"/>
              <a:gd name="T103" fmla="*/ 1582 h 2950"/>
              <a:gd name="T104" fmla="*/ 544 w 2950"/>
              <a:gd name="T105" fmla="*/ 1625 h 2950"/>
              <a:gd name="T106" fmla="*/ 603 w 2950"/>
              <a:gd name="T107" fmla="*/ 1649 h 2950"/>
              <a:gd name="T108" fmla="*/ 713 w 2950"/>
              <a:gd name="T109" fmla="*/ 1650 h 2950"/>
              <a:gd name="T110" fmla="*/ 2133 w 2950"/>
              <a:gd name="T111" fmla="*/ 1771 h 2950"/>
              <a:gd name="T112" fmla="*/ 2545 w 2950"/>
              <a:gd name="T113" fmla="*/ 1465 h 2950"/>
              <a:gd name="T114" fmla="*/ 2564 w 2950"/>
              <a:gd name="T115" fmla="*/ 0 h 2950"/>
              <a:gd name="T116" fmla="*/ 0 w 2950"/>
              <a:gd name="T117" fmla="*/ 1482 h 2950"/>
              <a:gd name="T118" fmla="*/ 925 w 2950"/>
              <a:gd name="T119" fmla="*/ 2950 h 2950"/>
              <a:gd name="T120" fmla="*/ 2950 w 2950"/>
              <a:gd name="T121" fmla="*/ 932 h 29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950" h="2950">
                <a:moveTo>
                  <a:pt x="1792" y="1152"/>
                </a:moveTo>
                <a:lnTo>
                  <a:pt x="1778" y="1152"/>
                </a:lnTo>
                <a:lnTo>
                  <a:pt x="1764" y="1153"/>
                </a:lnTo>
                <a:lnTo>
                  <a:pt x="1752" y="1154"/>
                </a:lnTo>
                <a:lnTo>
                  <a:pt x="1746" y="1155"/>
                </a:lnTo>
                <a:lnTo>
                  <a:pt x="1740" y="1156"/>
                </a:lnTo>
                <a:lnTo>
                  <a:pt x="1730" y="1159"/>
                </a:lnTo>
                <a:lnTo>
                  <a:pt x="1720" y="1163"/>
                </a:lnTo>
                <a:lnTo>
                  <a:pt x="1711" y="1167"/>
                </a:lnTo>
                <a:lnTo>
                  <a:pt x="1703" y="1171"/>
                </a:lnTo>
                <a:lnTo>
                  <a:pt x="1696" y="1176"/>
                </a:lnTo>
                <a:lnTo>
                  <a:pt x="1693" y="1179"/>
                </a:lnTo>
                <a:lnTo>
                  <a:pt x="1690" y="1182"/>
                </a:lnTo>
                <a:lnTo>
                  <a:pt x="1685" y="1188"/>
                </a:lnTo>
                <a:lnTo>
                  <a:pt x="1681" y="1195"/>
                </a:lnTo>
                <a:lnTo>
                  <a:pt x="1678" y="1203"/>
                </a:lnTo>
                <a:lnTo>
                  <a:pt x="1676" y="1211"/>
                </a:lnTo>
                <a:lnTo>
                  <a:pt x="1674" y="1220"/>
                </a:lnTo>
                <a:lnTo>
                  <a:pt x="1674" y="1230"/>
                </a:lnTo>
                <a:lnTo>
                  <a:pt x="1674" y="1238"/>
                </a:lnTo>
                <a:lnTo>
                  <a:pt x="1676" y="1246"/>
                </a:lnTo>
                <a:lnTo>
                  <a:pt x="1678" y="1253"/>
                </a:lnTo>
                <a:lnTo>
                  <a:pt x="1681" y="1260"/>
                </a:lnTo>
                <a:lnTo>
                  <a:pt x="1685" y="1267"/>
                </a:lnTo>
                <a:lnTo>
                  <a:pt x="1690" y="1273"/>
                </a:lnTo>
                <a:lnTo>
                  <a:pt x="1693" y="1275"/>
                </a:lnTo>
                <a:lnTo>
                  <a:pt x="1696" y="1278"/>
                </a:lnTo>
                <a:lnTo>
                  <a:pt x="1703" y="1283"/>
                </a:lnTo>
                <a:lnTo>
                  <a:pt x="1712" y="1288"/>
                </a:lnTo>
                <a:lnTo>
                  <a:pt x="1723" y="1293"/>
                </a:lnTo>
                <a:lnTo>
                  <a:pt x="1752" y="1305"/>
                </a:lnTo>
                <a:lnTo>
                  <a:pt x="1770" y="1312"/>
                </a:lnTo>
                <a:lnTo>
                  <a:pt x="1791" y="1320"/>
                </a:lnTo>
                <a:lnTo>
                  <a:pt x="1840" y="1336"/>
                </a:lnTo>
                <a:lnTo>
                  <a:pt x="1866" y="1345"/>
                </a:lnTo>
                <a:lnTo>
                  <a:pt x="1890" y="1354"/>
                </a:lnTo>
                <a:lnTo>
                  <a:pt x="1901" y="1358"/>
                </a:lnTo>
                <a:lnTo>
                  <a:pt x="1912" y="1363"/>
                </a:lnTo>
                <a:lnTo>
                  <a:pt x="1932" y="1373"/>
                </a:lnTo>
                <a:lnTo>
                  <a:pt x="1950" y="1383"/>
                </a:lnTo>
                <a:lnTo>
                  <a:pt x="1958" y="1388"/>
                </a:lnTo>
                <a:lnTo>
                  <a:pt x="1966" y="1393"/>
                </a:lnTo>
                <a:lnTo>
                  <a:pt x="1980" y="1404"/>
                </a:lnTo>
                <a:lnTo>
                  <a:pt x="1986" y="1409"/>
                </a:lnTo>
                <a:lnTo>
                  <a:pt x="1991" y="1414"/>
                </a:lnTo>
                <a:lnTo>
                  <a:pt x="1997" y="1420"/>
                </a:lnTo>
                <a:lnTo>
                  <a:pt x="2002" y="1426"/>
                </a:lnTo>
                <a:lnTo>
                  <a:pt x="2006" y="1433"/>
                </a:lnTo>
                <a:lnTo>
                  <a:pt x="2010" y="1439"/>
                </a:lnTo>
                <a:lnTo>
                  <a:pt x="2014" y="1446"/>
                </a:lnTo>
                <a:lnTo>
                  <a:pt x="2018" y="1454"/>
                </a:lnTo>
                <a:lnTo>
                  <a:pt x="2021" y="1462"/>
                </a:lnTo>
                <a:lnTo>
                  <a:pt x="2024" y="1470"/>
                </a:lnTo>
                <a:lnTo>
                  <a:pt x="2026" y="1479"/>
                </a:lnTo>
                <a:lnTo>
                  <a:pt x="2029" y="1488"/>
                </a:lnTo>
                <a:lnTo>
                  <a:pt x="2032" y="1507"/>
                </a:lnTo>
                <a:lnTo>
                  <a:pt x="2033" y="1517"/>
                </a:lnTo>
                <a:lnTo>
                  <a:pt x="2034" y="1527"/>
                </a:lnTo>
                <a:lnTo>
                  <a:pt x="2035" y="1538"/>
                </a:lnTo>
                <a:lnTo>
                  <a:pt x="2035" y="1549"/>
                </a:lnTo>
                <a:lnTo>
                  <a:pt x="2035" y="1564"/>
                </a:lnTo>
                <a:lnTo>
                  <a:pt x="2034" y="1577"/>
                </a:lnTo>
                <a:lnTo>
                  <a:pt x="2032" y="1591"/>
                </a:lnTo>
                <a:lnTo>
                  <a:pt x="2030" y="1604"/>
                </a:lnTo>
                <a:lnTo>
                  <a:pt x="2028" y="1616"/>
                </a:lnTo>
                <a:lnTo>
                  <a:pt x="2025" y="1628"/>
                </a:lnTo>
                <a:lnTo>
                  <a:pt x="2021" y="1640"/>
                </a:lnTo>
                <a:lnTo>
                  <a:pt x="2017" y="1651"/>
                </a:lnTo>
                <a:lnTo>
                  <a:pt x="2012" y="1662"/>
                </a:lnTo>
                <a:lnTo>
                  <a:pt x="2007" y="1672"/>
                </a:lnTo>
                <a:lnTo>
                  <a:pt x="2001" y="1682"/>
                </a:lnTo>
                <a:lnTo>
                  <a:pt x="1995" y="1692"/>
                </a:lnTo>
                <a:lnTo>
                  <a:pt x="1988" y="1701"/>
                </a:lnTo>
                <a:lnTo>
                  <a:pt x="1981" y="1709"/>
                </a:lnTo>
                <a:lnTo>
                  <a:pt x="1973" y="1717"/>
                </a:lnTo>
                <a:lnTo>
                  <a:pt x="1964" y="1725"/>
                </a:lnTo>
                <a:lnTo>
                  <a:pt x="1955" y="1732"/>
                </a:lnTo>
                <a:lnTo>
                  <a:pt x="1946" y="1739"/>
                </a:lnTo>
                <a:lnTo>
                  <a:pt x="1936" y="1745"/>
                </a:lnTo>
                <a:lnTo>
                  <a:pt x="1926" y="1751"/>
                </a:lnTo>
                <a:lnTo>
                  <a:pt x="1916" y="1756"/>
                </a:lnTo>
                <a:lnTo>
                  <a:pt x="1905" y="1761"/>
                </a:lnTo>
                <a:lnTo>
                  <a:pt x="1894" y="1766"/>
                </a:lnTo>
                <a:lnTo>
                  <a:pt x="1883" y="1770"/>
                </a:lnTo>
                <a:lnTo>
                  <a:pt x="1871" y="1773"/>
                </a:lnTo>
                <a:lnTo>
                  <a:pt x="1859" y="1776"/>
                </a:lnTo>
                <a:lnTo>
                  <a:pt x="1847" y="1779"/>
                </a:lnTo>
                <a:lnTo>
                  <a:pt x="1834" y="1781"/>
                </a:lnTo>
                <a:lnTo>
                  <a:pt x="1821" y="1782"/>
                </a:lnTo>
                <a:lnTo>
                  <a:pt x="1808" y="1784"/>
                </a:lnTo>
                <a:lnTo>
                  <a:pt x="1794" y="1784"/>
                </a:lnTo>
                <a:lnTo>
                  <a:pt x="1780" y="1784"/>
                </a:lnTo>
                <a:lnTo>
                  <a:pt x="1758" y="1784"/>
                </a:lnTo>
                <a:lnTo>
                  <a:pt x="1735" y="1783"/>
                </a:lnTo>
                <a:lnTo>
                  <a:pt x="1711" y="1781"/>
                </a:lnTo>
                <a:lnTo>
                  <a:pt x="1686" y="1778"/>
                </a:lnTo>
                <a:lnTo>
                  <a:pt x="1660" y="1774"/>
                </a:lnTo>
                <a:lnTo>
                  <a:pt x="1632" y="1770"/>
                </a:lnTo>
                <a:lnTo>
                  <a:pt x="1603" y="1765"/>
                </a:lnTo>
                <a:lnTo>
                  <a:pt x="1573" y="1758"/>
                </a:lnTo>
                <a:lnTo>
                  <a:pt x="1534" y="1751"/>
                </a:lnTo>
                <a:lnTo>
                  <a:pt x="1549" y="1635"/>
                </a:lnTo>
                <a:lnTo>
                  <a:pt x="1618" y="1643"/>
                </a:lnTo>
                <a:lnTo>
                  <a:pt x="1649" y="1647"/>
                </a:lnTo>
                <a:lnTo>
                  <a:pt x="1677" y="1650"/>
                </a:lnTo>
                <a:lnTo>
                  <a:pt x="1704" y="1652"/>
                </a:lnTo>
                <a:lnTo>
                  <a:pt x="1729" y="1653"/>
                </a:lnTo>
                <a:lnTo>
                  <a:pt x="1751" y="1654"/>
                </a:lnTo>
                <a:lnTo>
                  <a:pt x="1771" y="1654"/>
                </a:lnTo>
                <a:lnTo>
                  <a:pt x="1785" y="1654"/>
                </a:lnTo>
                <a:lnTo>
                  <a:pt x="1798" y="1653"/>
                </a:lnTo>
                <a:lnTo>
                  <a:pt x="1810" y="1651"/>
                </a:lnTo>
                <a:lnTo>
                  <a:pt x="1822" y="1648"/>
                </a:lnTo>
                <a:lnTo>
                  <a:pt x="1832" y="1645"/>
                </a:lnTo>
                <a:lnTo>
                  <a:pt x="1841" y="1641"/>
                </a:lnTo>
                <a:lnTo>
                  <a:pt x="1850" y="1636"/>
                </a:lnTo>
                <a:lnTo>
                  <a:pt x="1858" y="1631"/>
                </a:lnTo>
                <a:lnTo>
                  <a:pt x="1861" y="1628"/>
                </a:lnTo>
                <a:lnTo>
                  <a:pt x="1864" y="1624"/>
                </a:lnTo>
                <a:lnTo>
                  <a:pt x="1870" y="1617"/>
                </a:lnTo>
                <a:lnTo>
                  <a:pt x="1875" y="1609"/>
                </a:lnTo>
                <a:lnTo>
                  <a:pt x="1879" y="1601"/>
                </a:lnTo>
                <a:lnTo>
                  <a:pt x="1882" y="1591"/>
                </a:lnTo>
                <a:lnTo>
                  <a:pt x="1883" y="1587"/>
                </a:lnTo>
                <a:lnTo>
                  <a:pt x="1885" y="1581"/>
                </a:lnTo>
                <a:lnTo>
                  <a:pt x="1886" y="1571"/>
                </a:lnTo>
                <a:lnTo>
                  <a:pt x="1886" y="1559"/>
                </a:lnTo>
                <a:lnTo>
                  <a:pt x="1886" y="1551"/>
                </a:lnTo>
                <a:lnTo>
                  <a:pt x="1885" y="1543"/>
                </a:lnTo>
                <a:lnTo>
                  <a:pt x="1883" y="1535"/>
                </a:lnTo>
                <a:lnTo>
                  <a:pt x="1881" y="1532"/>
                </a:lnTo>
                <a:lnTo>
                  <a:pt x="1880" y="1528"/>
                </a:lnTo>
                <a:lnTo>
                  <a:pt x="1878" y="1525"/>
                </a:lnTo>
                <a:lnTo>
                  <a:pt x="1876" y="1522"/>
                </a:lnTo>
                <a:lnTo>
                  <a:pt x="1871" y="1516"/>
                </a:lnTo>
                <a:lnTo>
                  <a:pt x="1866" y="1510"/>
                </a:lnTo>
                <a:lnTo>
                  <a:pt x="1860" y="1505"/>
                </a:lnTo>
                <a:lnTo>
                  <a:pt x="1852" y="1500"/>
                </a:lnTo>
                <a:lnTo>
                  <a:pt x="1843" y="1495"/>
                </a:lnTo>
                <a:lnTo>
                  <a:pt x="1832" y="1490"/>
                </a:lnTo>
                <a:lnTo>
                  <a:pt x="1820" y="1485"/>
                </a:lnTo>
                <a:lnTo>
                  <a:pt x="1806" y="1479"/>
                </a:lnTo>
                <a:lnTo>
                  <a:pt x="1790" y="1474"/>
                </a:lnTo>
                <a:lnTo>
                  <a:pt x="1773" y="1468"/>
                </a:lnTo>
                <a:lnTo>
                  <a:pt x="1754" y="1463"/>
                </a:lnTo>
                <a:lnTo>
                  <a:pt x="1724" y="1453"/>
                </a:lnTo>
                <a:lnTo>
                  <a:pt x="1710" y="1449"/>
                </a:lnTo>
                <a:lnTo>
                  <a:pt x="1696" y="1444"/>
                </a:lnTo>
                <a:lnTo>
                  <a:pt x="1670" y="1434"/>
                </a:lnTo>
                <a:lnTo>
                  <a:pt x="1647" y="1423"/>
                </a:lnTo>
                <a:lnTo>
                  <a:pt x="1636" y="1418"/>
                </a:lnTo>
                <a:lnTo>
                  <a:pt x="1626" y="1413"/>
                </a:lnTo>
                <a:lnTo>
                  <a:pt x="1607" y="1401"/>
                </a:lnTo>
                <a:lnTo>
                  <a:pt x="1599" y="1396"/>
                </a:lnTo>
                <a:lnTo>
                  <a:pt x="1591" y="1390"/>
                </a:lnTo>
                <a:lnTo>
                  <a:pt x="1577" y="1378"/>
                </a:lnTo>
                <a:lnTo>
                  <a:pt x="1571" y="1371"/>
                </a:lnTo>
                <a:lnTo>
                  <a:pt x="1565" y="1365"/>
                </a:lnTo>
                <a:lnTo>
                  <a:pt x="1559" y="1358"/>
                </a:lnTo>
                <a:lnTo>
                  <a:pt x="1554" y="1350"/>
                </a:lnTo>
                <a:lnTo>
                  <a:pt x="1550" y="1343"/>
                </a:lnTo>
                <a:lnTo>
                  <a:pt x="1546" y="1335"/>
                </a:lnTo>
                <a:lnTo>
                  <a:pt x="1542" y="1327"/>
                </a:lnTo>
                <a:lnTo>
                  <a:pt x="1538" y="1319"/>
                </a:lnTo>
                <a:lnTo>
                  <a:pt x="1535" y="1310"/>
                </a:lnTo>
                <a:lnTo>
                  <a:pt x="1533" y="1301"/>
                </a:lnTo>
                <a:lnTo>
                  <a:pt x="1530" y="1292"/>
                </a:lnTo>
                <a:lnTo>
                  <a:pt x="1529" y="1282"/>
                </a:lnTo>
                <a:lnTo>
                  <a:pt x="1527" y="1272"/>
                </a:lnTo>
                <a:lnTo>
                  <a:pt x="1526" y="1262"/>
                </a:lnTo>
                <a:lnTo>
                  <a:pt x="1526" y="1251"/>
                </a:lnTo>
                <a:lnTo>
                  <a:pt x="1525" y="1240"/>
                </a:lnTo>
                <a:lnTo>
                  <a:pt x="1526" y="1227"/>
                </a:lnTo>
                <a:lnTo>
                  <a:pt x="1526" y="1214"/>
                </a:lnTo>
                <a:lnTo>
                  <a:pt x="1528" y="1201"/>
                </a:lnTo>
                <a:lnTo>
                  <a:pt x="1530" y="1189"/>
                </a:lnTo>
                <a:lnTo>
                  <a:pt x="1532" y="1177"/>
                </a:lnTo>
                <a:lnTo>
                  <a:pt x="1535" y="1165"/>
                </a:lnTo>
                <a:lnTo>
                  <a:pt x="1538" y="1155"/>
                </a:lnTo>
                <a:lnTo>
                  <a:pt x="1542" y="1144"/>
                </a:lnTo>
                <a:lnTo>
                  <a:pt x="1547" y="1134"/>
                </a:lnTo>
                <a:lnTo>
                  <a:pt x="1552" y="1124"/>
                </a:lnTo>
                <a:lnTo>
                  <a:pt x="1557" y="1115"/>
                </a:lnTo>
                <a:lnTo>
                  <a:pt x="1563" y="1106"/>
                </a:lnTo>
                <a:lnTo>
                  <a:pt x="1570" y="1098"/>
                </a:lnTo>
                <a:lnTo>
                  <a:pt x="1577" y="1090"/>
                </a:lnTo>
                <a:lnTo>
                  <a:pt x="1584" y="1083"/>
                </a:lnTo>
                <a:lnTo>
                  <a:pt x="1588" y="1079"/>
                </a:lnTo>
                <a:lnTo>
                  <a:pt x="1593" y="1076"/>
                </a:lnTo>
                <a:lnTo>
                  <a:pt x="1601" y="1069"/>
                </a:lnTo>
                <a:lnTo>
                  <a:pt x="1610" y="1063"/>
                </a:lnTo>
                <a:lnTo>
                  <a:pt x="1620" y="1057"/>
                </a:lnTo>
                <a:lnTo>
                  <a:pt x="1629" y="1052"/>
                </a:lnTo>
                <a:lnTo>
                  <a:pt x="1639" y="1047"/>
                </a:lnTo>
                <a:lnTo>
                  <a:pt x="1650" y="1043"/>
                </a:lnTo>
                <a:lnTo>
                  <a:pt x="1661" y="1039"/>
                </a:lnTo>
                <a:lnTo>
                  <a:pt x="1672" y="1035"/>
                </a:lnTo>
                <a:lnTo>
                  <a:pt x="1684" y="1032"/>
                </a:lnTo>
                <a:lnTo>
                  <a:pt x="1696" y="1029"/>
                </a:lnTo>
                <a:lnTo>
                  <a:pt x="1709" y="1027"/>
                </a:lnTo>
                <a:lnTo>
                  <a:pt x="1721" y="1025"/>
                </a:lnTo>
                <a:lnTo>
                  <a:pt x="1735" y="1023"/>
                </a:lnTo>
                <a:lnTo>
                  <a:pt x="1748" y="1022"/>
                </a:lnTo>
                <a:lnTo>
                  <a:pt x="1762" y="1022"/>
                </a:lnTo>
                <a:lnTo>
                  <a:pt x="1777" y="1022"/>
                </a:lnTo>
                <a:lnTo>
                  <a:pt x="1798" y="1022"/>
                </a:lnTo>
                <a:lnTo>
                  <a:pt x="1820" y="1023"/>
                </a:lnTo>
                <a:lnTo>
                  <a:pt x="1843" y="1025"/>
                </a:lnTo>
                <a:lnTo>
                  <a:pt x="1868" y="1027"/>
                </a:lnTo>
                <a:lnTo>
                  <a:pt x="1894" y="1030"/>
                </a:lnTo>
                <a:lnTo>
                  <a:pt x="1922" y="1034"/>
                </a:lnTo>
                <a:lnTo>
                  <a:pt x="1950" y="1038"/>
                </a:lnTo>
                <a:lnTo>
                  <a:pt x="1981" y="1043"/>
                </a:lnTo>
                <a:lnTo>
                  <a:pt x="2020" y="1051"/>
                </a:lnTo>
                <a:lnTo>
                  <a:pt x="2008" y="1169"/>
                </a:lnTo>
                <a:lnTo>
                  <a:pt x="1971" y="1165"/>
                </a:lnTo>
                <a:lnTo>
                  <a:pt x="1937" y="1161"/>
                </a:lnTo>
                <a:lnTo>
                  <a:pt x="1877" y="1156"/>
                </a:lnTo>
                <a:lnTo>
                  <a:pt x="1852" y="1154"/>
                </a:lnTo>
                <a:lnTo>
                  <a:pt x="1829" y="1153"/>
                </a:lnTo>
                <a:lnTo>
                  <a:pt x="1809" y="1152"/>
                </a:lnTo>
                <a:lnTo>
                  <a:pt x="1792" y="1152"/>
                </a:lnTo>
                <a:close/>
                <a:moveTo>
                  <a:pt x="1158" y="1158"/>
                </a:moveTo>
                <a:lnTo>
                  <a:pt x="1083" y="1508"/>
                </a:lnTo>
                <a:lnTo>
                  <a:pt x="1284" y="1508"/>
                </a:lnTo>
                <a:lnTo>
                  <a:pt x="1210" y="1158"/>
                </a:lnTo>
                <a:lnTo>
                  <a:pt x="1158" y="1158"/>
                </a:lnTo>
                <a:close/>
                <a:moveTo>
                  <a:pt x="876" y="1771"/>
                </a:moveTo>
                <a:lnTo>
                  <a:pt x="1042" y="1035"/>
                </a:lnTo>
                <a:lnTo>
                  <a:pt x="1326" y="1035"/>
                </a:lnTo>
                <a:lnTo>
                  <a:pt x="1491" y="1771"/>
                </a:lnTo>
                <a:lnTo>
                  <a:pt x="1342" y="1771"/>
                </a:lnTo>
                <a:lnTo>
                  <a:pt x="1313" y="1638"/>
                </a:lnTo>
                <a:lnTo>
                  <a:pt x="1055" y="1638"/>
                </a:lnTo>
                <a:lnTo>
                  <a:pt x="1025" y="1771"/>
                </a:lnTo>
                <a:lnTo>
                  <a:pt x="876" y="1771"/>
                </a:lnTo>
                <a:close/>
                <a:moveTo>
                  <a:pt x="838" y="1760"/>
                </a:moveTo>
                <a:lnTo>
                  <a:pt x="809" y="1765"/>
                </a:lnTo>
                <a:lnTo>
                  <a:pt x="782" y="1770"/>
                </a:lnTo>
                <a:lnTo>
                  <a:pt x="755" y="1775"/>
                </a:lnTo>
                <a:lnTo>
                  <a:pt x="729" y="1778"/>
                </a:lnTo>
                <a:lnTo>
                  <a:pt x="703" y="1781"/>
                </a:lnTo>
                <a:lnTo>
                  <a:pt x="678" y="1783"/>
                </a:lnTo>
                <a:lnTo>
                  <a:pt x="654" y="1784"/>
                </a:lnTo>
                <a:lnTo>
                  <a:pt x="631" y="1784"/>
                </a:lnTo>
                <a:lnTo>
                  <a:pt x="608" y="1784"/>
                </a:lnTo>
                <a:lnTo>
                  <a:pt x="587" y="1783"/>
                </a:lnTo>
                <a:lnTo>
                  <a:pt x="567" y="1781"/>
                </a:lnTo>
                <a:lnTo>
                  <a:pt x="548" y="1779"/>
                </a:lnTo>
                <a:lnTo>
                  <a:pt x="530" y="1776"/>
                </a:lnTo>
                <a:lnTo>
                  <a:pt x="513" y="1772"/>
                </a:lnTo>
                <a:lnTo>
                  <a:pt x="498" y="1767"/>
                </a:lnTo>
                <a:lnTo>
                  <a:pt x="483" y="1762"/>
                </a:lnTo>
                <a:lnTo>
                  <a:pt x="470" y="1756"/>
                </a:lnTo>
                <a:lnTo>
                  <a:pt x="457" y="1749"/>
                </a:lnTo>
                <a:lnTo>
                  <a:pt x="445" y="1741"/>
                </a:lnTo>
                <a:lnTo>
                  <a:pt x="434" y="1732"/>
                </a:lnTo>
                <a:lnTo>
                  <a:pt x="424" y="1723"/>
                </a:lnTo>
                <a:lnTo>
                  <a:pt x="414" y="1712"/>
                </a:lnTo>
                <a:lnTo>
                  <a:pt x="405" y="1701"/>
                </a:lnTo>
                <a:lnTo>
                  <a:pt x="397" y="1689"/>
                </a:lnTo>
                <a:lnTo>
                  <a:pt x="389" y="1676"/>
                </a:lnTo>
                <a:lnTo>
                  <a:pt x="382" y="1663"/>
                </a:lnTo>
                <a:lnTo>
                  <a:pt x="376" y="1649"/>
                </a:lnTo>
                <a:lnTo>
                  <a:pt x="370" y="1635"/>
                </a:lnTo>
                <a:lnTo>
                  <a:pt x="365" y="1620"/>
                </a:lnTo>
                <a:lnTo>
                  <a:pt x="361" y="1605"/>
                </a:lnTo>
                <a:lnTo>
                  <a:pt x="357" y="1589"/>
                </a:lnTo>
                <a:lnTo>
                  <a:pt x="353" y="1572"/>
                </a:lnTo>
                <a:lnTo>
                  <a:pt x="351" y="1555"/>
                </a:lnTo>
                <a:lnTo>
                  <a:pt x="348" y="1536"/>
                </a:lnTo>
                <a:lnTo>
                  <a:pt x="346" y="1517"/>
                </a:lnTo>
                <a:lnTo>
                  <a:pt x="344" y="1496"/>
                </a:lnTo>
                <a:lnTo>
                  <a:pt x="343" y="1475"/>
                </a:lnTo>
                <a:lnTo>
                  <a:pt x="341" y="1452"/>
                </a:lnTo>
                <a:lnTo>
                  <a:pt x="341" y="1428"/>
                </a:lnTo>
                <a:lnTo>
                  <a:pt x="340" y="1403"/>
                </a:lnTo>
                <a:lnTo>
                  <a:pt x="341" y="1377"/>
                </a:lnTo>
                <a:lnTo>
                  <a:pt x="341" y="1352"/>
                </a:lnTo>
                <a:lnTo>
                  <a:pt x="344" y="1328"/>
                </a:lnTo>
                <a:lnTo>
                  <a:pt x="345" y="1304"/>
                </a:lnTo>
                <a:lnTo>
                  <a:pt x="347" y="1282"/>
                </a:lnTo>
                <a:lnTo>
                  <a:pt x="350" y="1261"/>
                </a:lnTo>
                <a:lnTo>
                  <a:pt x="353" y="1241"/>
                </a:lnTo>
                <a:lnTo>
                  <a:pt x="357" y="1222"/>
                </a:lnTo>
                <a:lnTo>
                  <a:pt x="361" y="1204"/>
                </a:lnTo>
                <a:lnTo>
                  <a:pt x="365" y="1187"/>
                </a:lnTo>
                <a:lnTo>
                  <a:pt x="370" y="1171"/>
                </a:lnTo>
                <a:lnTo>
                  <a:pt x="375" y="1156"/>
                </a:lnTo>
                <a:lnTo>
                  <a:pt x="381" y="1142"/>
                </a:lnTo>
                <a:lnTo>
                  <a:pt x="388" y="1129"/>
                </a:lnTo>
                <a:lnTo>
                  <a:pt x="394" y="1117"/>
                </a:lnTo>
                <a:lnTo>
                  <a:pt x="402" y="1106"/>
                </a:lnTo>
                <a:lnTo>
                  <a:pt x="410" y="1095"/>
                </a:lnTo>
                <a:lnTo>
                  <a:pt x="418" y="1086"/>
                </a:lnTo>
                <a:lnTo>
                  <a:pt x="428" y="1077"/>
                </a:lnTo>
                <a:lnTo>
                  <a:pt x="438" y="1069"/>
                </a:lnTo>
                <a:lnTo>
                  <a:pt x="449" y="1061"/>
                </a:lnTo>
                <a:lnTo>
                  <a:pt x="461" y="1054"/>
                </a:lnTo>
                <a:lnTo>
                  <a:pt x="474" y="1048"/>
                </a:lnTo>
                <a:lnTo>
                  <a:pt x="487" y="1043"/>
                </a:lnTo>
                <a:lnTo>
                  <a:pt x="501" y="1038"/>
                </a:lnTo>
                <a:lnTo>
                  <a:pt x="516" y="1033"/>
                </a:lnTo>
                <a:lnTo>
                  <a:pt x="532" y="1030"/>
                </a:lnTo>
                <a:lnTo>
                  <a:pt x="549" y="1027"/>
                </a:lnTo>
                <a:lnTo>
                  <a:pt x="557" y="1026"/>
                </a:lnTo>
                <a:lnTo>
                  <a:pt x="566" y="1025"/>
                </a:lnTo>
                <a:lnTo>
                  <a:pt x="584" y="1023"/>
                </a:lnTo>
                <a:lnTo>
                  <a:pt x="603" y="1022"/>
                </a:lnTo>
                <a:lnTo>
                  <a:pt x="623" y="1022"/>
                </a:lnTo>
                <a:lnTo>
                  <a:pt x="647" y="1022"/>
                </a:lnTo>
                <a:lnTo>
                  <a:pt x="672" y="1023"/>
                </a:lnTo>
                <a:lnTo>
                  <a:pt x="697" y="1026"/>
                </a:lnTo>
                <a:lnTo>
                  <a:pt x="724" y="1029"/>
                </a:lnTo>
                <a:lnTo>
                  <a:pt x="751" y="1033"/>
                </a:lnTo>
                <a:lnTo>
                  <a:pt x="780" y="1038"/>
                </a:lnTo>
                <a:lnTo>
                  <a:pt x="809" y="1044"/>
                </a:lnTo>
                <a:lnTo>
                  <a:pt x="839" y="1051"/>
                </a:lnTo>
                <a:lnTo>
                  <a:pt x="835" y="1170"/>
                </a:lnTo>
                <a:lnTo>
                  <a:pt x="808" y="1166"/>
                </a:lnTo>
                <a:lnTo>
                  <a:pt x="783" y="1163"/>
                </a:lnTo>
                <a:lnTo>
                  <a:pt x="759" y="1160"/>
                </a:lnTo>
                <a:lnTo>
                  <a:pt x="736" y="1158"/>
                </a:lnTo>
                <a:lnTo>
                  <a:pt x="694" y="1155"/>
                </a:lnTo>
                <a:lnTo>
                  <a:pt x="675" y="1154"/>
                </a:lnTo>
                <a:lnTo>
                  <a:pt x="656" y="1154"/>
                </a:lnTo>
                <a:lnTo>
                  <a:pt x="639" y="1154"/>
                </a:lnTo>
                <a:lnTo>
                  <a:pt x="623" y="1155"/>
                </a:lnTo>
                <a:lnTo>
                  <a:pt x="609" y="1156"/>
                </a:lnTo>
                <a:lnTo>
                  <a:pt x="595" y="1159"/>
                </a:lnTo>
                <a:lnTo>
                  <a:pt x="583" y="1161"/>
                </a:lnTo>
                <a:lnTo>
                  <a:pt x="573" y="1164"/>
                </a:lnTo>
                <a:lnTo>
                  <a:pt x="563" y="1168"/>
                </a:lnTo>
                <a:lnTo>
                  <a:pt x="559" y="1170"/>
                </a:lnTo>
                <a:lnTo>
                  <a:pt x="555" y="1173"/>
                </a:lnTo>
                <a:lnTo>
                  <a:pt x="551" y="1175"/>
                </a:lnTo>
                <a:lnTo>
                  <a:pt x="548" y="1178"/>
                </a:lnTo>
                <a:lnTo>
                  <a:pt x="544" y="1181"/>
                </a:lnTo>
                <a:lnTo>
                  <a:pt x="541" y="1184"/>
                </a:lnTo>
                <a:lnTo>
                  <a:pt x="538" y="1188"/>
                </a:lnTo>
                <a:lnTo>
                  <a:pt x="534" y="1192"/>
                </a:lnTo>
                <a:lnTo>
                  <a:pt x="529" y="1200"/>
                </a:lnTo>
                <a:lnTo>
                  <a:pt x="523" y="1210"/>
                </a:lnTo>
                <a:lnTo>
                  <a:pt x="518" y="1220"/>
                </a:lnTo>
                <a:lnTo>
                  <a:pt x="514" y="1232"/>
                </a:lnTo>
                <a:lnTo>
                  <a:pt x="510" y="1245"/>
                </a:lnTo>
                <a:lnTo>
                  <a:pt x="507" y="1259"/>
                </a:lnTo>
                <a:lnTo>
                  <a:pt x="504" y="1276"/>
                </a:lnTo>
                <a:lnTo>
                  <a:pt x="501" y="1295"/>
                </a:lnTo>
                <a:lnTo>
                  <a:pt x="499" y="1317"/>
                </a:lnTo>
                <a:lnTo>
                  <a:pt x="498" y="1328"/>
                </a:lnTo>
                <a:lnTo>
                  <a:pt x="497" y="1340"/>
                </a:lnTo>
                <a:lnTo>
                  <a:pt x="496" y="1367"/>
                </a:lnTo>
                <a:lnTo>
                  <a:pt x="496" y="1395"/>
                </a:lnTo>
                <a:lnTo>
                  <a:pt x="495" y="1426"/>
                </a:lnTo>
                <a:lnTo>
                  <a:pt x="496" y="1457"/>
                </a:lnTo>
                <a:lnTo>
                  <a:pt x="496" y="1471"/>
                </a:lnTo>
                <a:lnTo>
                  <a:pt x="497" y="1485"/>
                </a:lnTo>
                <a:lnTo>
                  <a:pt x="498" y="1498"/>
                </a:lnTo>
                <a:lnTo>
                  <a:pt x="500" y="1511"/>
                </a:lnTo>
                <a:lnTo>
                  <a:pt x="503" y="1534"/>
                </a:lnTo>
                <a:lnTo>
                  <a:pt x="507" y="1555"/>
                </a:lnTo>
                <a:lnTo>
                  <a:pt x="512" y="1573"/>
                </a:lnTo>
                <a:lnTo>
                  <a:pt x="515" y="1582"/>
                </a:lnTo>
                <a:lnTo>
                  <a:pt x="518" y="1589"/>
                </a:lnTo>
                <a:lnTo>
                  <a:pt x="522" y="1596"/>
                </a:lnTo>
                <a:lnTo>
                  <a:pt x="525" y="1603"/>
                </a:lnTo>
                <a:lnTo>
                  <a:pt x="529" y="1609"/>
                </a:lnTo>
                <a:lnTo>
                  <a:pt x="534" y="1615"/>
                </a:lnTo>
                <a:lnTo>
                  <a:pt x="538" y="1620"/>
                </a:lnTo>
                <a:lnTo>
                  <a:pt x="544" y="1625"/>
                </a:lnTo>
                <a:lnTo>
                  <a:pt x="550" y="1629"/>
                </a:lnTo>
                <a:lnTo>
                  <a:pt x="556" y="1633"/>
                </a:lnTo>
                <a:lnTo>
                  <a:pt x="563" y="1637"/>
                </a:lnTo>
                <a:lnTo>
                  <a:pt x="570" y="1640"/>
                </a:lnTo>
                <a:lnTo>
                  <a:pt x="586" y="1645"/>
                </a:lnTo>
                <a:lnTo>
                  <a:pt x="594" y="1647"/>
                </a:lnTo>
                <a:lnTo>
                  <a:pt x="603" y="1649"/>
                </a:lnTo>
                <a:lnTo>
                  <a:pt x="613" y="1651"/>
                </a:lnTo>
                <a:lnTo>
                  <a:pt x="623" y="1651"/>
                </a:lnTo>
                <a:lnTo>
                  <a:pt x="633" y="1652"/>
                </a:lnTo>
                <a:lnTo>
                  <a:pt x="644" y="1652"/>
                </a:lnTo>
                <a:lnTo>
                  <a:pt x="667" y="1652"/>
                </a:lnTo>
                <a:lnTo>
                  <a:pt x="690" y="1651"/>
                </a:lnTo>
                <a:lnTo>
                  <a:pt x="713" y="1650"/>
                </a:lnTo>
                <a:lnTo>
                  <a:pt x="737" y="1648"/>
                </a:lnTo>
                <a:lnTo>
                  <a:pt x="761" y="1646"/>
                </a:lnTo>
                <a:lnTo>
                  <a:pt x="785" y="1644"/>
                </a:lnTo>
                <a:lnTo>
                  <a:pt x="810" y="1641"/>
                </a:lnTo>
                <a:lnTo>
                  <a:pt x="835" y="1637"/>
                </a:lnTo>
                <a:lnTo>
                  <a:pt x="838" y="1760"/>
                </a:lnTo>
                <a:close/>
                <a:moveTo>
                  <a:pt x="2133" y="1771"/>
                </a:moveTo>
                <a:lnTo>
                  <a:pt x="2133" y="1035"/>
                </a:lnTo>
                <a:lnTo>
                  <a:pt x="2610" y="1035"/>
                </a:lnTo>
                <a:lnTo>
                  <a:pt x="2610" y="1165"/>
                </a:lnTo>
                <a:lnTo>
                  <a:pt x="2283" y="1165"/>
                </a:lnTo>
                <a:lnTo>
                  <a:pt x="2283" y="1337"/>
                </a:lnTo>
                <a:lnTo>
                  <a:pt x="2545" y="1337"/>
                </a:lnTo>
                <a:lnTo>
                  <a:pt x="2545" y="1465"/>
                </a:lnTo>
                <a:lnTo>
                  <a:pt x="2283" y="1465"/>
                </a:lnTo>
                <a:lnTo>
                  <a:pt x="2283" y="1641"/>
                </a:lnTo>
                <a:lnTo>
                  <a:pt x="2610" y="1641"/>
                </a:lnTo>
                <a:lnTo>
                  <a:pt x="2610" y="1771"/>
                </a:lnTo>
                <a:lnTo>
                  <a:pt x="2133" y="1771"/>
                </a:lnTo>
                <a:close/>
                <a:moveTo>
                  <a:pt x="2667" y="0"/>
                </a:moveTo>
                <a:lnTo>
                  <a:pt x="2564" y="0"/>
                </a:lnTo>
                <a:lnTo>
                  <a:pt x="2024" y="0"/>
                </a:lnTo>
                <a:lnTo>
                  <a:pt x="1486" y="0"/>
                </a:lnTo>
                <a:lnTo>
                  <a:pt x="948" y="0"/>
                </a:lnTo>
                <a:lnTo>
                  <a:pt x="410" y="0"/>
                </a:lnTo>
                <a:lnTo>
                  <a:pt x="0" y="409"/>
                </a:lnTo>
                <a:lnTo>
                  <a:pt x="0" y="946"/>
                </a:lnTo>
                <a:lnTo>
                  <a:pt x="0" y="1482"/>
                </a:lnTo>
                <a:lnTo>
                  <a:pt x="0" y="2018"/>
                </a:lnTo>
                <a:lnTo>
                  <a:pt x="0" y="2555"/>
                </a:lnTo>
                <a:lnTo>
                  <a:pt x="0" y="2667"/>
                </a:lnTo>
                <a:lnTo>
                  <a:pt x="0" y="2950"/>
                </a:lnTo>
                <a:lnTo>
                  <a:pt x="284" y="2950"/>
                </a:lnTo>
                <a:lnTo>
                  <a:pt x="387" y="2950"/>
                </a:lnTo>
                <a:lnTo>
                  <a:pt x="925" y="2950"/>
                </a:lnTo>
                <a:lnTo>
                  <a:pt x="1464" y="2950"/>
                </a:lnTo>
                <a:lnTo>
                  <a:pt x="2002" y="2950"/>
                </a:lnTo>
                <a:lnTo>
                  <a:pt x="2542" y="2950"/>
                </a:lnTo>
                <a:lnTo>
                  <a:pt x="2950" y="2541"/>
                </a:lnTo>
                <a:lnTo>
                  <a:pt x="2950" y="2004"/>
                </a:lnTo>
                <a:lnTo>
                  <a:pt x="2950" y="1468"/>
                </a:lnTo>
                <a:lnTo>
                  <a:pt x="2950" y="932"/>
                </a:lnTo>
                <a:lnTo>
                  <a:pt x="2950" y="395"/>
                </a:lnTo>
                <a:lnTo>
                  <a:pt x="2950" y="283"/>
                </a:lnTo>
                <a:lnTo>
                  <a:pt x="2950" y="0"/>
                </a:lnTo>
                <a:lnTo>
                  <a:pt x="266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983431" y="2852920"/>
            <a:ext cx="6049193" cy="331293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4"/>
                </a:solidFill>
              </a:defRPr>
            </a:lvl1pPr>
            <a:lvl2pPr marL="0" indent="0">
              <a:buFontTx/>
              <a:buNone/>
              <a:defRPr sz="1400"/>
            </a:lvl2pPr>
            <a:lvl3pPr marL="182563" indent="-182563">
              <a:defRPr sz="14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1" name="Freeform 6"/>
          <p:cNvSpPr>
            <a:spLocks noChangeAspect="1"/>
          </p:cNvSpPr>
          <p:nvPr userDrawn="1"/>
        </p:nvSpPr>
        <p:spPr bwMode="auto">
          <a:xfrm>
            <a:off x="550863" y="2708900"/>
            <a:ext cx="288000" cy="418108"/>
          </a:xfrm>
          <a:custGeom>
            <a:avLst/>
            <a:gdLst>
              <a:gd name="T0" fmla="*/ 749 w 1139"/>
              <a:gd name="T1" fmla="*/ 872 h 1654"/>
              <a:gd name="T2" fmla="*/ 0 w 1139"/>
              <a:gd name="T3" fmla="*/ 872 h 1654"/>
              <a:gd name="T4" fmla="*/ 0 w 1139"/>
              <a:gd name="T5" fmla="*/ 192 h 1654"/>
              <a:gd name="T6" fmla="*/ 191 w 1139"/>
              <a:gd name="T7" fmla="*/ 0 h 1654"/>
              <a:gd name="T8" fmla="*/ 1139 w 1139"/>
              <a:gd name="T9" fmla="*/ 0 h 1654"/>
              <a:gd name="T10" fmla="*/ 1139 w 1139"/>
              <a:gd name="T11" fmla="*/ 638 h 1654"/>
              <a:gd name="T12" fmla="*/ 1139 w 1139"/>
              <a:gd name="T13" fmla="*/ 681 h 1654"/>
              <a:gd name="T14" fmla="*/ 1139 w 1139"/>
              <a:gd name="T15" fmla="*/ 1463 h 1654"/>
              <a:gd name="T16" fmla="*/ 947 w 1139"/>
              <a:gd name="T17" fmla="*/ 1654 h 1654"/>
              <a:gd name="T18" fmla="*/ 749 w 1139"/>
              <a:gd name="T19" fmla="*/ 1654 h 1654"/>
              <a:gd name="T20" fmla="*/ 749 w 1139"/>
              <a:gd name="T21" fmla="*/ 872 h 16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39" h="1654">
                <a:moveTo>
                  <a:pt x="749" y="872"/>
                </a:moveTo>
                <a:lnTo>
                  <a:pt x="0" y="872"/>
                </a:lnTo>
                <a:lnTo>
                  <a:pt x="0" y="192"/>
                </a:lnTo>
                <a:lnTo>
                  <a:pt x="191" y="0"/>
                </a:lnTo>
                <a:lnTo>
                  <a:pt x="1139" y="0"/>
                </a:lnTo>
                <a:lnTo>
                  <a:pt x="1139" y="638"/>
                </a:lnTo>
                <a:lnTo>
                  <a:pt x="1139" y="681"/>
                </a:lnTo>
                <a:lnTo>
                  <a:pt x="1139" y="1463"/>
                </a:lnTo>
                <a:lnTo>
                  <a:pt x="947" y="1654"/>
                </a:lnTo>
                <a:lnTo>
                  <a:pt x="749" y="1654"/>
                </a:lnTo>
                <a:lnTo>
                  <a:pt x="749" y="8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02415198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/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0862" y="1628775"/>
            <a:ext cx="11090275" cy="792113"/>
          </a:xfrm>
        </p:spPr>
        <p:txBody>
          <a:bodyPr anchor="t" anchorCtr="0"/>
          <a:lstStyle>
            <a:lvl1pPr algn="l">
              <a:defRPr sz="6000" baseline="0"/>
            </a:lvl1pPr>
          </a:lstStyle>
          <a:p>
            <a:r>
              <a:rPr lang="en-US"/>
              <a:t>Add Thank you text.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863" y="2492896"/>
            <a:ext cx="11090275" cy="936104"/>
          </a:xfr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55A8E4C-9729-4F1C-947D-15CE9BB1B047}" type="datetime3">
              <a:rPr lang="en-US" smtClean="0"/>
              <a:t>21 June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The Qt Company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550863" y="549275"/>
            <a:ext cx="720000" cy="529006"/>
          </a:xfrm>
          <a:custGeom>
            <a:avLst/>
            <a:gdLst>
              <a:gd name="T0" fmla="*/ 2431 w 3438"/>
              <a:gd name="T1" fmla="*/ 1652 h 2526"/>
              <a:gd name="T2" fmla="*/ 2460 w 3438"/>
              <a:gd name="T3" fmla="*/ 1720 h 2526"/>
              <a:gd name="T4" fmla="*/ 2533 w 3438"/>
              <a:gd name="T5" fmla="*/ 1741 h 2526"/>
              <a:gd name="T6" fmla="*/ 2577 w 3438"/>
              <a:gd name="T7" fmla="*/ 1947 h 2526"/>
              <a:gd name="T8" fmla="*/ 2406 w 3438"/>
              <a:gd name="T9" fmla="*/ 1943 h 2526"/>
              <a:gd name="T10" fmla="*/ 2298 w 3438"/>
              <a:gd name="T11" fmla="*/ 1903 h 2526"/>
              <a:gd name="T12" fmla="*/ 2226 w 3438"/>
              <a:gd name="T13" fmla="*/ 1815 h 2526"/>
              <a:gd name="T14" fmla="*/ 2192 w 3438"/>
              <a:gd name="T15" fmla="*/ 1655 h 2526"/>
              <a:gd name="T16" fmla="*/ 2188 w 3438"/>
              <a:gd name="T17" fmla="*/ 842 h 2526"/>
              <a:gd name="T18" fmla="*/ 1012 w 3438"/>
              <a:gd name="T19" fmla="*/ 1663 h 2526"/>
              <a:gd name="T20" fmla="*/ 1105 w 3438"/>
              <a:gd name="T21" fmla="*/ 1736 h 2526"/>
              <a:gd name="T22" fmla="*/ 1218 w 3438"/>
              <a:gd name="T23" fmla="*/ 1764 h 2526"/>
              <a:gd name="T24" fmla="*/ 1376 w 3438"/>
              <a:gd name="T25" fmla="*/ 1760 h 2526"/>
              <a:gd name="T26" fmla="*/ 1481 w 3438"/>
              <a:gd name="T27" fmla="*/ 1724 h 2526"/>
              <a:gd name="T28" fmla="*/ 1553 w 3438"/>
              <a:gd name="T29" fmla="*/ 1657 h 2526"/>
              <a:gd name="T30" fmla="*/ 1603 w 3438"/>
              <a:gd name="T31" fmla="*/ 1536 h 2526"/>
              <a:gd name="T32" fmla="*/ 1633 w 3438"/>
              <a:gd name="T33" fmla="*/ 1326 h 2526"/>
              <a:gd name="T34" fmla="*/ 1628 w 3438"/>
              <a:gd name="T35" fmla="*/ 1050 h 2526"/>
              <a:gd name="T36" fmla="*/ 1585 w 3438"/>
              <a:gd name="T37" fmla="*/ 844 h 2526"/>
              <a:gd name="T38" fmla="*/ 1514 w 3438"/>
              <a:gd name="T39" fmla="*/ 729 h 2526"/>
              <a:gd name="T40" fmla="*/ 1425 w 3438"/>
              <a:gd name="T41" fmla="*/ 675 h 2526"/>
              <a:gd name="T42" fmla="*/ 1280 w 3438"/>
              <a:gd name="T43" fmla="*/ 653 h 2526"/>
              <a:gd name="T44" fmla="*/ 1154 w 3438"/>
              <a:gd name="T45" fmla="*/ 669 h 2526"/>
              <a:gd name="T46" fmla="*/ 1046 w 3438"/>
              <a:gd name="T47" fmla="*/ 729 h 2526"/>
              <a:gd name="T48" fmla="*/ 985 w 3438"/>
              <a:gd name="T49" fmla="*/ 815 h 2526"/>
              <a:gd name="T50" fmla="*/ 938 w 3438"/>
              <a:gd name="T51" fmla="*/ 990 h 2526"/>
              <a:gd name="T52" fmla="*/ 923 w 3438"/>
              <a:gd name="T53" fmla="*/ 1254 h 2526"/>
              <a:gd name="T54" fmla="*/ 947 w 3438"/>
              <a:gd name="T55" fmla="*/ 1497 h 2526"/>
              <a:gd name="T56" fmla="*/ 998 w 3438"/>
              <a:gd name="T57" fmla="*/ 1641 h 2526"/>
              <a:gd name="T58" fmla="*/ 1142 w 3438"/>
              <a:gd name="T59" fmla="*/ 1970 h 2526"/>
              <a:gd name="T60" fmla="*/ 992 w 3438"/>
              <a:gd name="T61" fmla="*/ 1933 h 2526"/>
              <a:gd name="T62" fmla="*/ 864 w 3438"/>
              <a:gd name="T63" fmla="*/ 1857 h 2526"/>
              <a:gd name="T64" fmla="*/ 798 w 3438"/>
              <a:gd name="T65" fmla="*/ 1784 h 2526"/>
              <a:gd name="T66" fmla="*/ 731 w 3438"/>
              <a:gd name="T67" fmla="*/ 1645 h 2526"/>
              <a:gd name="T68" fmla="*/ 681 w 3438"/>
              <a:gd name="T69" fmla="*/ 1402 h 2526"/>
              <a:gd name="T70" fmla="*/ 674 w 3438"/>
              <a:gd name="T71" fmla="*/ 1124 h 2526"/>
              <a:gd name="T72" fmla="*/ 716 w 3438"/>
              <a:gd name="T73" fmla="*/ 839 h 2526"/>
              <a:gd name="T74" fmla="*/ 777 w 3438"/>
              <a:gd name="T75" fmla="*/ 684 h 2526"/>
              <a:gd name="T76" fmla="*/ 856 w 3438"/>
              <a:gd name="T77" fmla="*/ 579 h 2526"/>
              <a:gd name="T78" fmla="*/ 966 w 3438"/>
              <a:gd name="T79" fmla="*/ 502 h 2526"/>
              <a:gd name="T80" fmla="*/ 1125 w 3438"/>
              <a:gd name="T81" fmla="*/ 454 h 2526"/>
              <a:gd name="T82" fmla="*/ 1301 w 3438"/>
              <a:gd name="T83" fmla="*/ 443 h 2526"/>
              <a:gd name="T84" fmla="*/ 1471 w 3438"/>
              <a:gd name="T85" fmla="*/ 461 h 2526"/>
              <a:gd name="T86" fmla="*/ 1634 w 3438"/>
              <a:gd name="T87" fmla="*/ 524 h 2526"/>
              <a:gd name="T88" fmla="*/ 1723 w 3438"/>
              <a:gd name="T89" fmla="*/ 599 h 2526"/>
              <a:gd name="T90" fmla="*/ 1809 w 3438"/>
              <a:gd name="T91" fmla="*/ 740 h 2526"/>
              <a:gd name="T92" fmla="*/ 1867 w 3438"/>
              <a:gd name="T93" fmla="*/ 951 h 2526"/>
              <a:gd name="T94" fmla="*/ 1885 w 3438"/>
              <a:gd name="T95" fmla="*/ 1250 h 2526"/>
              <a:gd name="T96" fmla="*/ 1871 w 3438"/>
              <a:gd name="T97" fmla="*/ 1454 h 2526"/>
              <a:gd name="T98" fmla="*/ 1830 w 3438"/>
              <a:gd name="T99" fmla="*/ 1639 h 2526"/>
              <a:gd name="T100" fmla="*/ 1768 w 3438"/>
              <a:gd name="T101" fmla="*/ 1765 h 2526"/>
              <a:gd name="T102" fmla="*/ 1663 w 3438"/>
              <a:gd name="T103" fmla="*/ 1874 h 2526"/>
              <a:gd name="T104" fmla="*/ 1375 w 3438"/>
              <a:gd name="T105" fmla="*/ 1973 h 2526"/>
              <a:gd name="T106" fmla="*/ 2359 w 3438"/>
              <a:gd name="T107" fmla="*/ 0 h 2526"/>
              <a:gd name="T108" fmla="*/ 0 w 3438"/>
              <a:gd name="T109" fmla="*/ 2526 h 2526"/>
              <a:gd name="T110" fmla="*/ 3438 w 3438"/>
              <a:gd name="T111" fmla="*/ 1255 h 25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38" h="2526">
                <a:moveTo>
                  <a:pt x="2724" y="1043"/>
                </a:moveTo>
                <a:lnTo>
                  <a:pt x="2423" y="1043"/>
                </a:lnTo>
                <a:lnTo>
                  <a:pt x="2423" y="1521"/>
                </a:lnTo>
                <a:lnTo>
                  <a:pt x="2423" y="1553"/>
                </a:lnTo>
                <a:lnTo>
                  <a:pt x="2424" y="1582"/>
                </a:lnTo>
                <a:lnTo>
                  <a:pt x="2425" y="1608"/>
                </a:lnTo>
                <a:lnTo>
                  <a:pt x="2428" y="1632"/>
                </a:lnTo>
                <a:lnTo>
                  <a:pt x="2431" y="1652"/>
                </a:lnTo>
                <a:lnTo>
                  <a:pt x="2434" y="1670"/>
                </a:lnTo>
                <a:lnTo>
                  <a:pt x="2438" y="1684"/>
                </a:lnTo>
                <a:lnTo>
                  <a:pt x="2442" y="1697"/>
                </a:lnTo>
                <a:lnTo>
                  <a:pt x="2446" y="1702"/>
                </a:lnTo>
                <a:lnTo>
                  <a:pt x="2449" y="1707"/>
                </a:lnTo>
                <a:lnTo>
                  <a:pt x="2452" y="1711"/>
                </a:lnTo>
                <a:lnTo>
                  <a:pt x="2456" y="1716"/>
                </a:lnTo>
                <a:lnTo>
                  <a:pt x="2460" y="1720"/>
                </a:lnTo>
                <a:lnTo>
                  <a:pt x="2466" y="1724"/>
                </a:lnTo>
                <a:lnTo>
                  <a:pt x="2477" y="1729"/>
                </a:lnTo>
                <a:lnTo>
                  <a:pt x="2491" y="1735"/>
                </a:lnTo>
                <a:lnTo>
                  <a:pt x="2499" y="1736"/>
                </a:lnTo>
                <a:lnTo>
                  <a:pt x="2506" y="1738"/>
                </a:lnTo>
                <a:lnTo>
                  <a:pt x="2514" y="1739"/>
                </a:lnTo>
                <a:lnTo>
                  <a:pt x="2523" y="1739"/>
                </a:lnTo>
                <a:lnTo>
                  <a:pt x="2533" y="1741"/>
                </a:lnTo>
                <a:lnTo>
                  <a:pt x="2542" y="1741"/>
                </a:lnTo>
                <a:lnTo>
                  <a:pt x="2722" y="1734"/>
                </a:lnTo>
                <a:lnTo>
                  <a:pt x="2732" y="1923"/>
                </a:lnTo>
                <a:lnTo>
                  <a:pt x="2697" y="1929"/>
                </a:lnTo>
                <a:lnTo>
                  <a:pt x="2664" y="1935"/>
                </a:lnTo>
                <a:lnTo>
                  <a:pt x="2633" y="1941"/>
                </a:lnTo>
                <a:lnTo>
                  <a:pt x="2603" y="1944"/>
                </a:lnTo>
                <a:lnTo>
                  <a:pt x="2577" y="1947"/>
                </a:lnTo>
                <a:lnTo>
                  <a:pt x="2553" y="1950"/>
                </a:lnTo>
                <a:lnTo>
                  <a:pt x="2530" y="1951"/>
                </a:lnTo>
                <a:lnTo>
                  <a:pt x="2510" y="1952"/>
                </a:lnTo>
                <a:lnTo>
                  <a:pt x="2487" y="1951"/>
                </a:lnTo>
                <a:lnTo>
                  <a:pt x="2466" y="1950"/>
                </a:lnTo>
                <a:lnTo>
                  <a:pt x="2445" y="1948"/>
                </a:lnTo>
                <a:lnTo>
                  <a:pt x="2425" y="1946"/>
                </a:lnTo>
                <a:lnTo>
                  <a:pt x="2406" y="1943"/>
                </a:lnTo>
                <a:lnTo>
                  <a:pt x="2388" y="1939"/>
                </a:lnTo>
                <a:lnTo>
                  <a:pt x="2370" y="1935"/>
                </a:lnTo>
                <a:lnTo>
                  <a:pt x="2362" y="1933"/>
                </a:lnTo>
                <a:lnTo>
                  <a:pt x="2354" y="1930"/>
                </a:lnTo>
                <a:lnTo>
                  <a:pt x="2339" y="1925"/>
                </a:lnTo>
                <a:lnTo>
                  <a:pt x="2324" y="1918"/>
                </a:lnTo>
                <a:lnTo>
                  <a:pt x="2311" y="1911"/>
                </a:lnTo>
                <a:lnTo>
                  <a:pt x="2298" y="1903"/>
                </a:lnTo>
                <a:lnTo>
                  <a:pt x="2286" y="1896"/>
                </a:lnTo>
                <a:lnTo>
                  <a:pt x="2276" y="1887"/>
                </a:lnTo>
                <a:lnTo>
                  <a:pt x="2265" y="1877"/>
                </a:lnTo>
                <a:lnTo>
                  <a:pt x="2256" y="1866"/>
                </a:lnTo>
                <a:lnTo>
                  <a:pt x="2249" y="1855"/>
                </a:lnTo>
                <a:lnTo>
                  <a:pt x="2241" y="1843"/>
                </a:lnTo>
                <a:lnTo>
                  <a:pt x="2233" y="1829"/>
                </a:lnTo>
                <a:lnTo>
                  <a:pt x="2226" y="1815"/>
                </a:lnTo>
                <a:lnTo>
                  <a:pt x="2220" y="1799"/>
                </a:lnTo>
                <a:lnTo>
                  <a:pt x="2215" y="1782"/>
                </a:lnTo>
                <a:lnTo>
                  <a:pt x="2209" y="1764"/>
                </a:lnTo>
                <a:lnTo>
                  <a:pt x="2205" y="1744"/>
                </a:lnTo>
                <a:lnTo>
                  <a:pt x="2201" y="1724"/>
                </a:lnTo>
                <a:lnTo>
                  <a:pt x="2198" y="1702"/>
                </a:lnTo>
                <a:lnTo>
                  <a:pt x="2195" y="1679"/>
                </a:lnTo>
                <a:lnTo>
                  <a:pt x="2192" y="1655"/>
                </a:lnTo>
                <a:lnTo>
                  <a:pt x="2190" y="1630"/>
                </a:lnTo>
                <a:lnTo>
                  <a:pt x="2189" y="1603"/>
                </a:lnTo>
                <a:lnTo>
                  <a:pt x="2188" y="1575"/>
                </a:lnTo>
                <a:lnTo>
                  <a:pt x="2188" y="1547"/>
                </a:lnTo>
                <a:lnTo>
                  <a:pt x="2188" y="1043"/>
                </a:lnTo>
                <a:lnTo>
                  <a:pt x="2021" y="1043"/>
                </a:lnTo>
                <a:lnTo>
                  <a:pt x="2021" y="842"/>
                </a:lnTo>
                <a:lnTo>
                  <a:pt x="2188" y="842"/>
                </a:lnTo>
                <a:lnTo>
                  <a:pt x="2188" y="526"/>
                </a:lnTo>
                <a:lnTo>
                  <a:pt x="2423" y="526"/>
                </a:lnTo>
                <a:lnTo>
                  <a:pt x="2423" y="842"/>
                </a:lnTo>
                <a:lnTo>
                  <a:pt x="2724" y="842"/>
                </a:lnTo>
                <a:lnTo>
                  <a:pt x="2724" y="1043"/>
                </a:lnTo>
                <a:close/>
                <a:moveTo>
                  <a:pt x="998" y="1641"/>
                </a:moveTo>
                <a:lnTo>
                  <a:pt x="1007" y="1656"/>
                </a:lnTo>
                <a:lnTo>
                  <a:pt x="1012" y="1663"/>
                </a:lnTo>
                <a:lnTo>
                  <a:pt x="1018" y="1670"/>
                </a:lnTo>
                <a:lnTo>
                  <a:pt x="1029" y="1683"/>
                </a:lnTo>
                <a:lnTo>
                  <a:pt x="1043" y="1696"/>
                </a:lnTo>
                <a:lnTo>
                  <a:pt x="1056" y="1707"/>
                </a:lnTo>
                <a:lnTo>
                  <a:pt x="1072" y="1718"/>
                </a:lnTo>
                <a:lnTo>
                  <a:pt x="1088" y="1727"/>
                </a:lnTo>
                <a:lnTo>
                  <a:pt x="1097" y="1732"/>
                </a:lnTo>
                <a:lnTo>
                  <a:pt x="1105" y="1736"/>
                </a:lnTo>
                <a:lnTo>
                  <a:pt x="1123" y="1743"/>
                </a:lnTo>
                <a:lnTo>
                  <a:pt x="1143" y="1750"/>
                </a:lnTo>
                <a:lnTo>
                  <a:pt x="1153" y="1753"/>
                </a:lnTo>
                <a:lnTo>
                  <a:pt x="1163" y="1755"/>
                </a:lnTo>
                <a:lnTo>
                  <a:pt x="1185" y="1760"/>
                </a:lnTo>
                <a:lnTo>
                  <a:pt x="1195" y="1762"/>
                </a:lnTo>
                <a:lnTo>
                  <a:pt x="1207" y="1763"/>
                </a:lnTo>
                <a:lnTo>
                  <a:pt x="1218" y="1764"/>
                </a:lnTo>
                <a:lnTo>
                  <a:pt x="1230" y="1765"/>
                </a:lnTo>
                <a:lnTo>
                  <a:pt x="1254" y="1768"/>
                </a:lnTo>
                <a:lnTo>
                  <a:pt x="1280" y="1768"/>
                </a:lnTo>
                <a:lnTo>
                  <a:pt x="1306" y="1768"/>
                </a:lnTo>
                <a:lnTo>
                  <a:pt x="1330" y="1765"/>
                </a:lnTo>
                <a:lnTo>
                  <a:pt x="1342" y="1764"/>
                </a:lnTo>
                <a:lnTo>
                  <a:pt x="1353" y="1763"/>
                </a:lnTo>
                <a:lnTo>
                  <a:pt x="1376" y="1760"/>
                </a:lnTo>
                <a:lnTo>
                  <a:pt x="1397" y="1755"/>
                </a:lnTo>
                <a:lnTo>
                  <a:pt x="1418" y="1750"/>
                </a:lnTo>
                <a:lnTo>
                  <a:pt x="1428" y="1747"/>
                </a:lnTo>
                <a:lnTo>
                  <a:pt x="1437" y="1744"/>
                </a:lnTo>
                <a:lnTo>
                  <a:pt x="1455" y="1736"/>
                </a:lnTo>
                <a:lnTo>
                  <a:pt x="1464" y="1733"/>
                </a:lnTo>
                <a:lnTo>
                  <a:pt x="1473" y="1728"/>
                </a:lnTo>
                <a:lnTo>
                  <a:pt x="1481" y="1724"/>
                </a:lnTo>
                <a:lnTo>
                  <a:pt x="1489" y="1719"/>
                </a:lnTo>
                <a:lnTo>
                  <a:pt x="1503" y="1708"/>
                </a:lnTo>
                <a:lnTo>
                  <a:pt x="1510" y="1703"/>
                </a:lnTo>
                <a:lnTo>
                  <a:pt x="1517" y="1697"/>
                </a:lnTo>
                <a:lnTo>
                  <a:pt x="1530" y="1685"/>
                </a:lnTo>
                <a:lnTo>
                  <a:pt x="1536" y="1679"/>
                </a:lnTo>
                <a:lnTo>
                  <a:pt x="1541" y="1672"/>
                </a:lnTo>
                <a:lnTo>
                  <a:pt x="1553" y="1657"/>
                </a:lnTo>
                <a:lnTo>
                  <a:pt x="1562" y="1643"/>
                </a:lnTo>
                <a:lnTo>
                  <a:pt x="1571" y="1626"/>
                </a:lnTo>
                <a:lnTo>
                  <a:pt x="1579" y="1609"/>
                </a:lnTo>
                <a:lnTo>
                  <a:pt x="1583" y="1599"/>
                </a:lnTo>
                <a:lnTo>
                  <a:pt x="1587" y="1590"/>
                </a:lnTo>
                <a:lnTo>
                  <a:pt x="1594" y="1570"/>
                </a:lnTo>
                <a:lnTo>
                  <a:pt x="1600" y="1547"/>
                </a:lnTo>
                <a:lnTo>
                  <a:pt x="1603" y="1536"/>
                </a:lnTo>
                <a:lnTo>
                  <a:pt x="1607" y="1525"/>
                </a:lnTo>
                <a:lnTo>
                  <a:pt x="1612" y="1500"/>
                </a:lnTo>
                <a:lnTo>
                  <a:pt x="1617" y="1474"/>
                </a:lnTo>
                <a:lnTo>
                  <a:pt x="1621" y="1447"/>
                </a:lnTo>
                <a:lnTo>
                  <a:pt x="1625" y="1419"/>
                </a:lnTo>
                <a:lnTo>
                  <a:pt x="1628" y="1389"/>
                </a:lnTo>
                <a:lnTo>
                  <a:pt x="1630" y="1359"/>
                </a:lnTo>
                <a:lnTo>
                  <a:pt x="1633" y="1326"/>
                </a:lnTo>
                <a:lnTo>
                  <a:pt x="1634" y="1292"/>
                </a:lnTo>
                <a:lnTo>
                  <a:pt x="1635" y="1256"/>
                </a:lnTo>
                <a:lnTo>
                  <a:pt x="1635" y="1220"/>
                </a:lnTo>
                <a:lnTo>
                  <a:pt x="1635" y="1183"/>
                </a:lnTo>
                <a:lnTo>
                  <a:pt x="1634" y="1148"/>
                </a:lnTo>
                <a:lnTo>
                  <a:pt x="1633" y="1115"/>
                </a:lnTo>
                <a:lnTo>
                  <a:pt x="1630" y="1081"/>
                </a:lnTo>
                <a:lnTo>
                  <a:pt x="1628" y="1050"/>
                </a:lnTo>
                <a:lnTo>
                  <a:pt x="1625" y="1020"/>
                </a:lnTo>
                <a:lnTo>
                  <a:pt x="1620" y="991"/>
                </a:lnTo>
                <a:lnTo>
                  <a:pt x="1616" y="963"/>
                </a:lnTo>
                <a:lnTo>
                  <a:pt x="1611" y="937"/>
                </a:lnTo>
                <a:lnTo>
                  <a:pt x="1606" y="911"/>
                </a:lnTo>
                <a:lnTo>
                  <a:pt x="1600" y="888"/>
                </a:lnTo>
                <a:lnTo>
                  <a:pt x="1593" y="865"/>
                </a:lnTo>
                <a:lnTo>
                  <a:pt x="1585" y="844"/>
                </a:lnTo>
                <a:lnTo>
                  <a:pt x="1578" y="824"/>
                </a:lnTo>
                <a:lnTo>
                  <a:pt x="1568" y="806"/>
                </a:lnTo>
                <a:lnTo>
                  <a:pt x="1559" y="788"/>
                </a:lnTo>
                <a:lnTo>
                  <a:pt x="1550" y="772"/>
                </a:lnTo>
                <a:lnTo>
                  <a:pt x="1545" y="764"/>
                </a:lnTo>
                <a:lnTo>
                  <a:pt x="1539" y="756"/>
                </a:lnTo>
                <a:lnTo>
                  <a:pt x="1527" y="742"/>
                </a:lnTo>
                <a:lnTo>
                  <a:pt x="1514" y="729"/>
                </a:lnTo>
                <a:lnTo>
                  <a:pt x="1508" y="723"/>
                </a:lnTo>
                <a:lnTo>
                  <a:pt x="1500" y="717"/>
                </a:lnTo>
                <a:lnTo>
                  <a:pt x="1493" y="711"/>
                </a:lnTo>
                <a:lnTo>
                  <a:pt x="1485" y="706"/>
                </a:lnTo>
                <a:lnTo>
                  <a:pt x="1469" y="696"/>
                </a:lnTo>
                <a:lnTo>
                  <a:pt x="1453" y="687"/>
                </a:lnTo>
                <a:lnTo>
                  <a:pt x="1435" y="679"/>
                </a:lnTo>
                <a:lnTo>
                  <a:pt x="1425" y="675"/>
                </a:lnTo>
                <a:lnTo>
                  <a:pt x="1415" y="672"/>
                </a:lnTo>
                <a:lnTo>
                  <a:pt x="1395" y="666"/>
                </a:lnTo>
                <a:lnTo>
                  <a:pt x="1375" y="662"/>
                </a:lnTo>
                <a:lnTo>
                  <a:pt x="1352" y="657"/>
                </a:lnTo>
                <a:lnTo>
                  <a:pt x="1341" y="656"/>
                </a:lnTo>
                <a:lnTo>
                  <a:pt x="1330" y="655"/>
                </a:lnTo>
                <a:lnTo>
                  <a:pt x="1305" y="654"/>
                </a:lnTo>
                <a:lnTo>
                  <a:pt x="1280" y="653"/>
                </a:lnTo>
                <a:lnTo>
                  <a:pt x="1255" y="654"/>
                </a:lnTo>
                <a:lnTo>
                  <a:pt x="1243" y="654"/>
                </a:lnTo>
                <a:lnTo>
                  <a:pt x="1231" y="655"/>
                </a:lnTo>
                <a:lnTo>
                  <a:pt x="1219" y="656"/>
                </a:lnTo>
                <a:lnTo>
                  <a:pt x="1208" y="657"/>
                </a:lnTo>
                <a:lnTo>
                  <a:pt x="1186" y="662"/>
                </a:lnTo>
                <a:lnTo>
                  <a:pt x="1165" y="666"/>
                </a:lnTo>
                <a:lnTo>
                  <a:pt x="1154" y="669"/>
                </a:lnTo>
                <a:lnTo>
                  <a:pt x="1145" y="672"/>
                </a:lnTo>
                <a:lnTo>
                  <a:pt x="1126" y="679"/>
                </a:lnTo>
                <a:lnTo>
                  <a:pt x="1108" y="687"/>
                </a:lnTo>
                <a:lnTo>
                  <a:pt x="1091" y="696"/>
                </a:lnTo>
                <a:lnTo>
                  <a:pt x="1082" y="700"/>
                </a:lnTo>
                <a:lnTo>
                  <a:pt x="1074" y="706"/>
                </a:lnTo>
                <a:lnTo>
                  <a:pt x="1060" y="717"/>
                </a:lnTo>
                <a:lnTo>
                  <a:pt x="1046" y="729"/>
                </a:lnTo>
                <a:lnTo>
                  <a:pt x="1033" y="742"/>
                </a:lnTo>
                <a:lnTo>
                  <a:pt x="1026" y="748"/>
                </a:lnTo>
                <a:lnTo>
                  <a:pt x="1020" y="756"/>
                </a:lnTo>
                <a:lnTo>
                  <a:pt x="1015" y="764"/>
                </a:lnTo>
                <a:lnTo>
                  <a:pt x="1009" y="772"/>
                </a:lnTo>
                <a:lnTo>
                  <a:pt x="1000" y="788"/>
                </a:lnTo>
                <a:lnTo>
                  <a:pt x="990" y="806"/>
                </a:lnTo>
                <a:lnTo>
                  <a:pt x="985" y="815"/>
                </a:lnTo>
                <a:lnTo>
                  <a:pt x="982" y="824"/>
                </a:lnTo>
                <a:lnTo>
                  <a:pt x="974" y="844"/>
                </a:lnTo>
                <a:lnTo>
                  <a:pt x="966" y="865"/>
                </a:lnTo>
                <a:lnTo>
                  <a:pt x="959" y="888"/>
                </a:lnTo>
                <a:lnTo>
                  <a:pt x="953" y="911"/>
                </a:lnTo>
                <a:lnTo>
                  <a:pt x="947" y="936"/>
                </a:lnTo>
                <a:lnTo>
                  <a:pt x="942" y="963"/>
                </a:lnTo>
                <a:lnTo>
                  <a:pt x="938" y="990"/>
                </a:lnTo>
                <a:lnTo>
                  <a:pt x="933" y="1019"/>
                </a:lnTo>
                <a:lnTo>
                  <a:pt x="930" y="1048"/>
                </a:lnTo>
                <a:lnTo>
                  <a:pt x="928" y="1080"/>
                </a:lnTo>
                <a:lnTo>
                  <a:pt x="926" y="1112"/>
                </a:lnTo>
                <a:lnTo>
                  <a:pt x="924" y="1146"/>
                </a:lnTo>
                <a:lnTo>
                  <a:pt x="923" y="1182"/>
                </a:lnTo>
                <a:lnTo>
                  <a:pt x="923" y="1218"/>
                </a:lnTo>
                <a:lnTo>
                  <a:pt x="923" y="1254"/>
                </a:lnTo>
                <a:lnTo>
                  <a:pt x="924" y="1289"/>
                </a:lnTo>
                <a:lnTo>
                  <a:pt x="926" y="1323"/>
                </a:lnTo>
                <a:lnTo>
                  <a:pt x="928" y="1355"/>
                </a:lnTo>
                <a:lnTo>
                  <a:pt x="930" y="1387"/>
                </a:lnTo>
                <a:lnTo>
                  <a:pt x="933" y="1416"/>
                </a:lnTo>
                <a:lnTo>
                  <a:pt x="937" y="1444"/>
                </a:lnTo>
                <a:lnTo>
                  <a:pt x="941" y="1471"/>
                </a:lnTo>
                <a:lnTo>
                  <a:pt x="947" y="1497"/>
                </a:lnTo>
                <a:lnTo>
                  <a:pt x="953" y="1521"/>
                </a:lnTo>
                <a:lnTo>
                  <a:pt x="958" y="1545"/>
                </a:lnTo>
                <a:lnTo>
                  <a:pt x="962" y="1555"/>
                </a:lnTo>
                <a:lnTo>
                  <a:pt x="965" y="1566"/>
                </a:lnTo>
                <a:lnTo>
                  <a:pt x="972" y="1587"/>
                </a:lnTo>
                <a:lnTo>
                  <a:pt x="980" y="1606"/>
                </a:lnTo>
                <a:lnTo>
                  <a:pt x="989" y="1624"/>
                </a:lnTo>
                <a:lnTo>
                  <a:pt x="998" y="1641"/>
                </a:lnTo>
                <a:close/>
                <a:moveTo>
                  <a:pt x="1280" y="1978"/>
                </a:moveTo>
                <a:lnTo>
                  <a:pt x="1259" y="1978"/>
                </a:lnTo>
                <a:lnTo>
                  <a:pt x="1239" y="1978"/>
                </a:lnTo>
                <a:lnTo>
                  <a:pt x="1218" y="1977"/>
                </a:lnTo>
                <a:lnTo>
                  <a:pt x="1198" y="1975"/>
                </a:lnTo>
                <a:lnTo>
                  <a:pt x="1179" y="1974"/>
                </a:lnTo>
                <a:lnTo>
                  <a:pt x="1160" y="1972"/>
                </a:lnTo>
                <a:lnTo>
                  <a:pt x="1142" y="1970"/>
                </a:lnTo>
                <a:lnTo>
                  <a:pt x="1124" y="1966"/>
                </a:lnTo>
                <a:lnTo>
                  <a:pt x="1106" y="1964"/>
                </a:lnTo>
                <a:lnTo>
                  <a:pt x="1088" y="1961"/>
                </a:lnTo>
                <a:lnTo>
                  <a:pt x="1071" y="1956"/>
                </a:lnTo>
                <a:lnTo>
                  <a:pt x="1054" y="1953"/>
                </a:lnTo>
                <a:lnTo>
                  <a:pt x="1038" y="1948"/>
                </a:lnTo>
                <a:lnTo>
                  <a:pt x="1022" y="1943"/>
                </a:lnTo>
                <a:lnTo>
                  <a:pt x="992" y="1933"/>
                </a:lnTo>
                <a:lnTo>
                  <a:pt x="963" y="1920"/>
                </a:lnTo>
                <a:lnTo>
                  <a:pt x="949" y="1914"/>
                </a:lnTo>
                <a:lnTo>
                  <a:pt x="936" y="1907"/>
                </a:lnTo>
                <a:lnTo>
                  <a:pt x="911" y="1892"/>
                </a:lnTo>
                <a:lnTo>
                  <a:pt x="899" y="1884"/>
                </a:lnTo>
                <a:lnTo>
                  <a:pt x="886" y="1875"/>
                </a:lnTo>
                <a:lnTo>
                  <a:pt x="875" y="1866"/>
                </a:lnTo>
                <a:lnTo>
                  <a:pt x="864" y="1857"/>
                </a:lnTo>
                <a:lnTo>
                  <a:pt x="853" y="1848"/>
                </a:lnTo>
                <a:lnTo>
                  <a:pt x="843" y="1838"/>
                </a:lnTo>
                <a:lnTo>
                  <a:pt x="833" y="1828"/>
                </a:lnTo>
                <a:lnTo>
                  <a:pt x="824" y="1818"/>
                </a:lnTo>
                <a:lnTo>
                  <a:pt x="815" y="1807"/>
                </a:lnTo>
                <a:lnTo>
                  <a:pt x="811" y="1801"/>
                </a:lnTo>
                <a:lnTo>
                  <a:pt x="806" y="1796"/>
                </a:lnTo>
                <a:lnTo>
                  <a:pt x="798" y="1784"/>
                </a:lnTo>
                <a:lnTo>
                  <a:pt x="790" y="1772"/>
                </a:lnTo>
                <a:lnTo>
                  <a:pt x="783" y="1760"/>
                </a:lnTo>
                <a:lnTo>
                  <a:pt x="776" y="1747"/>
                </a:lnTo>
                <a:lnTo>
                  <a:pt x="761" y="1720"/>
                </a:lnTo>
                <a:lnTo>
                  <a:pt x="754" y="1706"/>
                </a:lnTo>
                <a:lnTo>
                  <a:pt x="748" y="1691"/>
                </a:lnTo>
                <a:lnTo>
                  <a:pt x="736" y="1661"/>
                </a:lnTo>
                <a:lnTo>
                  <a:pt x="731" y="1645"/>
                </a:lnTo>
                <a:lnTo>
                  <a:pt x="725" y="1629"/>
                </a:lnTo>
                <a:lnTo>
                  <a:pt x="715" y="1596"/>
                </a:lnTo>
                <a:lnTo>
                  <a:pt x="706" y="1561"/>
                </a:lnTo>
                <a:lnTo>
                  <a:pt x="698" y="1524"/>
                </a:lnTo>
                <a:lnTo>
                  <a:pt x="695" y="1505"/>
                </a:lnTo>
                <a:lnTo>
                  <a:pt x="691" y="1484"/>
                </a:lnTo>
                <a:lnTo>
                  <a:pt x="686" y="1445"/>
                </a:lnTo>
                <a:lnTo>
                  <a:pt x="681" y="1402"/>
                </a:lnTo>
                <a:lnTo>
                  <a:pt x="678" y="1360"/>
                </a:lnTo>
                <a:lnTo>
                  <a:pt x="676" y="1337"/>
                </a:lnTo>
                <a:lnTo>
                  <a:pt x="674" y="1315"/>
                </a:lnTo>
                <a:lnTo>
                  <a:pt x="673" y="1267"/>
                </a:lnTo>
                <a:lnTo>
                  <a:pt x="673" y="1219"/>
                </a:lnTo>
                <a:lnTo>
                  <a:pt x="673" y="1171"/>
                </a:lnTo>
                <a:lnTo>
                  <a:pt x="674" y="1147"/>
                </a:lnTo>
                <a:lnTo>
                  <a:pt x="674" y="1124"/>
                </a:lnTo>
                <a:lnTo>
                  <a:pt x="678" y="1079"/>
                </a:lnTo>
                <a:lnTo>
                  <a:pt x="681" y="1035"/>
                </a:lnTo>
                <a:lnTo>
                  <a:pt x="686" y="992"/>
                </a:lnTo>
                <a:lnTo>
                  <a:pt x="689" y="972"/>
                </a:lnTo>
                <a:lnTo>
                  <a:pt x="692" y="952"/>
                </a:lnTo>
                <a:lnTo>
                  <a:pt x="699" y="912"/>
                </a:lnTo>
                <a:lnTo>
                  <a:pt x="707" y="875"/>
                </a:lnTo>
                <a:lnTo>
                  <a:pt x="716" y="839"/>
                </a:lnTo>
                <a:lnTo>
                  <a:pt x="721" y="823"/>
                </a:lnTo>
                <a:lnTo>
                  <a:pt x="726" y="806"/>
                </a:lnTo>
                <a:lnTo>
                  <a:pt x="738" y="773"/>
                </a:lnTo>
                <a:lnTo>
                  <a:pt x="743" y="757"/>
                </a:lnTo>
                <a:lnTo>
                  <a:pt x="750" y="742"/>
                </a:lnTo>
                <a:lnTo>
                  <a:pt x="762" y="712"/>
                </a:lnTo>
                <a:lnTo>
                  <a:pt x="770" y="698"/>
                </a:lnTo>
                <a:lnTo>
                  <a:pt x="777" y="684"/>
                </a:lnTo>
                <a:lnTo>
                  <a:pt x="793" y="658"/>
                </a:lnTo>
                <a:lnTo>
                  <a:pt x="801" y="646"/>
                </a:lnTo>
                <a:lnTo>
                  <a:pt x="808" y="634"/>
                </a:lnTo>
                <a:lnTo>
                  <a:pt x="817" y="621"/>
                </a:lnTo>
                <a:lnTo>
                  <a:pt x="826" y="610"/>
                </a:lnTo>
                <a:lnTo>
                  <a:pt x="837" y="599"/>
                </a:lnTo>
                <a:lnTo>
                  <a:pt x="846" y="589"/>
                </a:lnTo>
                <a:lnTo>
                  <a:pt x="856" y="579"/>
                </a:lnTo>
                <a:lnTo>
                  <a:pt x="867" y="569"/>
                </a:lnTo>
                <a:lnTo>
                  <a:pt x="878" y="558"/>
                </a:lnTo>
                <a:lnTo>
                  <a:pt x="890" y="549"/>
                </a:lnTo>
                <a:lnTo>
                  <a:pt x="901" y="542"/>
                </a:lnTo>
                <a:lnTo>
                  <a:pt x="913" y="533"/>
                </a:lnTo>
                <a:lnTo>
                  <a:pt x="939" y="517"/>
                </a:lnTo>
                <a:lnTo>
                  <a:pt x="953" y="510"/>
                </a:lnTo>
                <a:lnTo>
                  <a:pt x="966" y="502"/>
                </a:lnTo>
                <a:lnTo>
                  <a:pt x="981" y="497"/>
                </a:lnTo>
                <a:lnTo>
                  <a:pt x="994" y="490"/>
                </a:lnTo>
                <a:lnTo>
                  <a:pt x="1025" y="479"/>
                </a:lnTo>
                <a:lnTo>
                  <a:pt x="1057" y="470"/>
                </a:lnTo>
                <a:lnTo>
                  <a:pt x="1073" y="465"/>
                </a:lnTo>
                <a:lnTo>
                  <a:pt x="1090" y="461"/>
                </a:lnTo>
                <a:lnTo>
                  <a:pt x="1107" y="457"/>
                </a:lnTo>
                <a:lnTo>
                  <a:pt x="1125" y="454"/>
                </a:lnTo>
                <a:lnTo>
                  <a:pt x="1162" y="449"/>
                </a:lnTo>
                <a:lnTo>
                  <a:pt x="1180" y="447"/>
                </a:lnTo>
                <a:lnTo>
                  <a:pt x="1199" y="445"/>
                </a:lnTo>
                <a:lnTo>
                  <a:pt x="1219" y="444"/>
                </a:lnTo>
                <a:lnTo>
                  <a:pt x="1239" y="443"/>
                </a:lnTo>
                <a:lnTo>
                  <a:pt x="1260" y="443"/>
                </a:lnTo>
                <a:lnTo>
                  <a:pt x="1280" y="443"/>
                </a:lnTo>
                <a:lnTo>
                  <a:pt x="1301" y="443"/>
                </a:lnTo>
                <a:lnTo>
                  <a:pt x="1321" y="443"/>
                </a:lnTo>
                <a:lnTo>
                  <a:pt x="1341" y="444"/>
                </a:lnTo>
                <a:lnTo>
                  <a:pt x="1361" y="445"/>
                </a:lnTo>
                <a:lnTo>
                  <a:pt x="1398" y="449"/>
                </a:lnTo>
                <a:lnTo>
                  <a:pt x="1418" y="452"/>
                </a:lnTo>
                <a:lnTo>
                  <a:pt x="1436" y="454"/>
                </a:lnTo>
                <a:lnTo>
                  <a:pt x="1453" y="457"/>
                </a:lnTo>
                <a:lnTo>
                  <a:pt x="1471" y="461"/>
                </a:lnTo>
                <a:lnTo>
                  <a:pt x="1503" y="469"/>
                </a:lnTo>
                <a:lnTo>
                  <a:pt x="1535" y="479"/>
                </a:lnTo>
                <a:lnTo>
                  <a:pt x="1550" y="484"/>
                </a:lnTo>
                <a:lnTo>
                  <a:pt x="1565" y="490"/>
                </a:lnTo>
                <a:lnTo>
                  <a:pt x="1580" y="496"/>
                </a:lnTo>
                <a:lnTo>
                  <a:pt x="1594" y="502"/>
                </a:lnTo>
                <a:lnTo>
                  <a:pt x="1621" y="517"/>
                </a:lnTo>
                <a:lnTo>
                  <a:pt x="1634" y="524"/>
                </a:lnTo>
                <a:lnTo>
                  <a:pt x="1646" y="533"/>
                </a:lnTo>
                <a:lnTo>
                  <a:pt x="1659" y="540"/>
                </a:lnTo>
                <a:lnTo>
                  <a:pt x="1670" y="549"/>
                </a:lnTo>
                <a:lnTo>
                  <a:pt x="1682" y="558"/>
                </a:lnTo>
                <a:lnTo>
                  <a:pt x="1692" y="567"/>
                </a:lnTo>
                <a:lnTo>
                  <a:pt x="1704" y="578"/>
                </a:lnTo>
                <a:lnTo>
                  <a:pt x="1714" y="588"/>
                </a:lnTo>
                <a:lnTo>
                  <a:pt x="1723" y="599"/>
                </a:lnTo>
                <a:lnTo>
                  <a:pt x="1733" y="609"/>
                </a:lnTo>
                <a:lnTo>
                  <a:pt x="1742" y="620"/>
                </a:lnTo>
                <a:lnTo>
                  <a:pt x="1751" y="633"/>
                </a:lnTo>
                <a:lnTo>
                  <a:pt x="1767" y="657"/>
                </a:lnTo>
                <a:lnTo>
                  <a:pt x="1775" y="670"/>
                </a:lnTo>
                <a:lnTo>
                  <a:pt x="1782" y="683"/>
                </a:lnTo>
                <a:lnTo>
                  <a:pt x="1796" y="711"/>
                </a:lnTo>
                <a:lnTo>
                  <a:pt x="1809" y="740"/>
                </a:lnTo>
                <a:lnTo>
                  <a:pt x="1822" y="771"/>
                </a:lnTo>
                <a:lnTo>
                  <a:pt x="1827" y="788"/>
                </a:lnTo>
                <a:lnTo>
                  <a:pt x="1833" y="803"/>
                </a:lnTo>
                <a:lnTo>
                  <a:pt x="1842" y="838"/>
                </a:lnTo>
                <a:lnTo>
                  <a:pt x="1851" y="874"/>
                </a:lnTo>
                <a:lnTo>
                  <a:pt x="1859" y="911"/>
                </a:lnTo>
                <a:lnTo>
                  <a:pt x="1864" y="930"/>
                </a:lnTo>
                <a:lnTo>
                  <a:pt x="1867" y="951"/>
                </a:lnTo>
                <a:lnTo>
                  <a:pt x="1873" y="991"/>
                </a:lnTo>
                <a:lnTo>
                  <a:pt x="1877" y="1033"/>
                </a:lnTo>
                <a:lnTo>
                  <a:pt x="1880" y="1076"/>
                </a:lnTo>
                <a:lnTo>
                  <a:pt x="1882" y="1099"/>
                </a:lnTo>
                <a:lnTo>
                  <a:pt x="1884" y="1123"/>
                </a:lnTo>
                <a:lnTo>
                  <a:pt x="1885" y="1170"/>
                </a:lnTo>
                <a:lnTo>
                  <a:pt x="1885" y="1218"/>
                </a:lnTo>
                <a:lnTo>
                  <a:pt x="1885" y="1250"/>
                </a:lnTo>
                <a:lnTo>
                  <a:pt x="1885" y="1281"/>
                </a:lnTo>
                <a:lnTo>
                  <a:pt x="1884" y="1312"/>
                </a:lnTo>
                <a:lnTo>
                  <a:pt x="1882" y="1342"/>
                </a:lnTo>
                <a:lnTo>
                  <a:pt x="1880" y="1371"/>
                </a:lnTo>
                <a:lnTo>
                  <a:pt x="1877" y="1399"/>
                </a:lnTo>
                <a:lnTo>
                  <a:pt x="1875" y="1427"/>
                </a:lnTo>
                <a:lnTo>
                  <a:pt x="1874" y="1441"/>
                </a:lnTo>
                <a:lnTo>
                  <a:pt x="1871" y="1454"/>
                </a:lnTo>
                <a:lnTo>
                  <a:pt x="1868" y="1480"/>
                </a:lnTo>
                <a:lnTo>
                  <a:pt x="1864" y="1505"/>
                </a:lnTo>
                <a:lnTo>
                  <a:pt x="1859" y="1529"/>
                </a:lnTo>
                <a:lnTo>
                  <a:pt x="1854" y="1553"/>
                </a:lnTo>
                <a:lnTo>
                  <a:pt x="1849" y="1575"/>
                </a:lnTo>
                <a:lnTo>
                  <a:pt x="1843" y="1598"/>
                </a:lnTo>
                <a:lnTo>
                  <a:pt x="1836" y="1619"/>
                </a:lnTo>
                <a:lnTo>
                  <a:pt x="1830" y="1639"/>
                </a:lnTo>
                <a:lnTo>
                  <a:pt x="1823" y="1659"/>
                </a:lnTo>
                <a:lnTo>
                  <a:pt x="1815" y="1679"/>
                </a:lnTo>
                <a:lnTo>
                  <a:pt x="1811" y="1688"/>
                </a:lnTo>
                <a:lnTo>
                  <a:pt x="1806" y="1697"/>
                </a:lnTo>
                <a:lnTo>
                  <a:pt x="1798" y="1715"/>
                </a:lnTo>
                <a:lnTo>
                  <a:pt x="1788" y="1733"/>
                </a:lnTo>
                <a:lnTo>
                  <a:pt x="1778" y="1750"/>
                </a:lnTo>
                <a:lnTo>
                  <a:pt x="1768" y="1765"/>
                </a:lnTo>
                <a:lnTo>
                  <a:pt x="1757" y="1781"/>
                </a:lnTo>
                <a:lnTo>
                  <a:pt x="1745" y="1796"/>
                </a:lnTo>
                <a:lnTo>
                  <a:pt x="1733" y="1810"/>
                </a:lnTo>
                <a:lnTo>
                  <a:pt x="1721" y="1825"/>
                </a:lnTo>
                <a:lnTo>
                  <a:pt x="1707" y="1837"/>
                </a:lnTo>
                <a:lnTo>
                  <a:pt x="1693" y="1851"/>
                </a:lnTo>
                <a:lnTo>
                  <a:pt x="1679" y="1862"/>
                </a:lnTo>
                <a:lnTo>
                  <a:pt x="1663" y="1874"/>
                </a:lnTo>
                <a:lnTo>
                  <a:pt x="1648" y="1884"/>
                </a:lnTo>
                <a:lnTo>
                  <a:pt x="1831" y="2178"/>
                </a:lnTo>
                <a:lnTo>
                  <a:pt x="1607" y="2282"/>
                </a:lnTo>
                <a:lnTo>
                  <a:pt x="1413" y="1965"/>
                </a:lnTo>
                <a:lnTo>
                  <a:pt x="1402" y="1969"/>
                </a:lnTo>
                <a:lnTo>
                  <a:pt x="1396" y="1970"/>
                </a:lnTo>
                <a:lnTo>
                  <a:pt x="1389" y="1971"/>
                </a:lnTo>
                <a:lnTo>
                  <a:pt x="1375" y="1973"/>
                </a:lnTo>
                <a:lnTo>
                  <a:pt x="1359" y="1975"/>
                </a:lnTo>
                <a:lnTo>
                  <a:pt x="1342" y="1977"/>
                </a:lnTo>
                <a:lnTo>
                  <a:pt x="1323" y="1978"/>
                </a:lnTo>
                <a:lnTo>
                  <a:pt x="1303" y="1978"/>
                </a:lnTo>
                <a:lnTo>
                  <a:pt x="1280" y="1978"/>
                </a:lnTo>
                <a:close/>
                <a:moveTo>
                  <a:pt x="3107" y="0"/>
                </a:moveTo>
                <a:lnTo>
                  <a:pt x="2987" y="0"/>
                </a:lnTo>
                <a:lnTo>
                  <a:pt x="2359" y="0"/>
                </a:lnTo>
                <a:lnTo>
                  <a:pt x="1732" y="0"/>
                </a:lnTo>
                <a:lnTo>
                  <a:pt x="1103" y="0"/>
                </a:lnTo>
                <a:lnTo>
                  <a:pt x="476" y="0"/>
                </a:lnTo>
                <a:lnTo>
                  <a:pt x="0" y="475"/>
                </a:lnTo>
                <a:lnTo>
                  <a:pt x="0" y="1271"/>
                </a:lnTo>
                <a:lnTo>
                  <a:pt x="0" y="2066"/>
                </a:lnTo>
                <a:lnTo>
                  <a:pt x="0" y="2197"/>
                </a:lnTo>
                <a:lnTo>
                  <a:pt x="0" y="2526"/>
                </a:lnTo>
                <a:lnTo>
                  <a:pt x="330" y="2526"/>
                </a:lnTo>
                <a:lnTo>
                  <a:pt x="450" y="2526"/>
                </a:lnTo>
                <a:lnTo>
                  <a:pt x="1078" y="2526"/>
                </a:lnTo>
                <a:lnTo>
                  <a:pt x="1706" y="2526"/>
                </a:lnTo>
                <a:lnTo>
                  <a:pt x="2333" y="2526"/>
                </a:lnTo>
                <a:lnTo>
                  <a:pt x="2961" y="2526"/>
                </a:lnTo>
                <a:lnTo>
                  <a:pt x="3438" y="2051"/>
                </a:lnTo>
                <a:lnTo>
                  <a:pt x="3438" y="1255"/>
                </a:lnTo>
                <a:lnTo>
                  <a:pt x="3438" y="460"/>
                </a:lnTo>
                <a:lnTo>
                  <a:pt x="3438" y="329"/>
                </a:lnTo>
                <a:lnTo>
                  <a:pt x="3438" y="0"/>
                </a:lnTo>
                <a:lnTo>
                  <a:pt x="310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805264"/>
            <a:ext cx="11090275" cy="360586"/>
          </a:xfrm>
        </p:spPr>
        <p:txBody>
          <a:bodyPr anchor="b" anchorCtr="0"/>
          <a:lstStyle>
            <a:lvl1pPr marL="0" indent="0">
              <a:buFontTx/>
              <a:buNone/>
              <a:defRPr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Insert your contact details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746102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287E977-6D36-4C6B-BEC9-702B17ED82D3}" type="datetime3">
              <a:rPr lang="en-US" smtClean="0"/>
              <a:t>21 June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The Qt Company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550862" y="1628775"/>
            <a:ext cx="11090275" cy="792113"/>
          </a:xfrm>
        </p:spPr>
        <p:txBody>
          <a:bodyPr anchor="t" anchorCtr="0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50863" y="2852936"/>
            <a:ext cx="11090275" cy="3312914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Freeform 6"/>
          <p:cNvSpPr>
            <a:spLocks noChangeAspect="1" noEditPoints="1"/>
          </p:cNvSpPr>
          <p:nvPr userDrawn="1"/>
        </p:nvSpPr>
        <p:spPr bwMode="auto">
          <a:xfrm>
            <a:off x="550863" y="549275"/>
            <a:ext cx="720000" cy="529006"/>
          </a:xfrm>
          <a:custGeom>
            <a:avLst/>
            <a:gdLst>
              <a:gd name="T0" fmla="*/ 2431 w 3438"/>
              <a:gd name="T1" fmla="*/ 1652 h 2526"/>
              <a:gd name="T2" fmla="*/ 2460 w 3438"/>
              <a:gd name="T3" fmla="*/ 1720 h 2526"/>
              <a:gd name="T4" fmla="*/ 2533 w 3438"/>
              <a:gd name="T5" fmla="*/ 1741 h 2526"/>
              <a:gd name="T6" fmla="*/ 2577 w 3438"/>
              <a:gd name="T7" fmla="*/ 1947 h 2526"/>
              <a:gd name="T8" fmla="*/ 2406 w 3438"/>
              <a:gd name="T9" fmla="*/ 1943 h 2526"/>
              <a:gd name="T10" fmla="*/ 2298 w 3438"/>
              <a:gd name="T11" fmla="*/ 1903 h 2526"/>
              <a:gd name="T12" fmla="*/ 2226 w 3438"/>
              <a:gd name="T13" fmla="*/ 1815 h 2526"/>
              <a:gd name="T14" fmla="*/ 2192 w 3438"/>
              <a:gd name="T15" fmla="*/ 1655 h 2526"/>
              <a:gd name="T16" fmla="*/ 2188 w 3438"/>
              <a:gd name="T17" fmla="*/ 842 h 2526"/>
              <a:gd name="T18" fmla="*/ 1012 w 3438"/>
              <a:gd name="T19" fmla="*/ 1663 h 2526"/>
              <a:gd name="T20" fmla="*/ 1105 w 3438"/>
              <a:gd name="T21" fmla="*/ 1736 h 2526"/>
              <a:gd name="T22" fmla="*/ 1218 w 3438"/>
              <a:gd name="T23" fmla="*/ 1764 h 2526"/>
              <a:gd name="T24" fmla="*/ 1376 w 3438"/>
              <a:gd name="T25" fmla="*/ 1760 h 2526"/>
              <a:gd name="T26" fmla="*/ 1481 w 3438"/>
              <a:gd name="T27" fmla="*/ 1724 h 2526"/>
              <a:gd name="T28" fmla="*/ 1553 w 3438"/>
              <a:gd name="T29" fmla="*/ 1657 h 2526"/>
              <a:gd name="T30" fmla="*/ 1603 w 3438"/>
              <a:gd name="T31" fmla="*/ 1536 h 2526"/>
              <a:gd name="T32" fmla="*/ 1633 w 3438"/>
              <a:gd name="T33" fmla="*/ 1326 h 2526"/>
              <a:gd name="T34" fmla="*/ 1628 w 3438"/>
              <a:gd name="T35" fmla="*/ 1050 h 2526"/>
              <a:gd name="T36" fmla="*/ 1585 w 3438"/>
              <a:gd name="T37" fmla="*/ 844 h 2526"/>
              <a:gd name="T38" fmla="*/ 1514 w 3438"/>
              <a:gd name="T39" fmla="*/ 729 h 2526"/>
              <a:gd name="T40" fmla="*/ 1425 w 3438"/>
              <a:gd name="T41" fmla="*/ 675 h 2526"/>
              <a:gd name="T42" fmla="*/ 1280 w 3438"/>
              <a:gd name="T43" fmla="*/ 653 h 2526"/>
              <a:gd name="T44" fmla="*/ 1154 w 3438"/>
              <a:gd name="T45" fmla="*/ 669 h 2526"/>
              <a:gd name="T46" fmla="*/ 1046 w 3438"/>
              <a:gd name="T47" fmla="*/ 729 h 2526"/>
              <a:gd name="T48" fmla="*/ 985 w 3438"/>
              <a:gd name="T49" fmla="*/ 815 h 2526"/>
              <a:gd name="T50" fmla="*/ 938 w 3438"/>
              <a:gd name="T51" fmla="*/ 990 h 2526"/>
              <a:gd name="T52" fmla="*/ 923 w 3438"/>
              <a:gd name="T53" fmla="*/ 1254 h 2526"/>
              <a:gd name="T54" fmla="*/ 947 w 3438"/>
              <a:gd name="T55" fmla="*/ 1497 h 2526"/>
              <a:gd name="T56" fmla="*/ 998 w 3438"/>
              <a:gd name="T57" fmla="*/ 1641 h 2526"/>
              <a:gd name="T58" fmla="*/ 1142 w 3438"/>
              <a:gd name="T59" fmla="*/ 1970 h 2526"/>
              <a:gd name="T60" fmla="*/ 992 w 3438"/>
              <a:gd name="T61" fmla="*/ 1933 h 2526"/>
              <a:gd name="T62" fmla="*/ 864 w 3438"/>
              <a:gd name="T63" fmla="*/ 1857 h 2526"/>
              <a:gd name="T64" fmla="*/ 798 w 3438"/>
              <a:gd name="T65" fmla="*/ 1784 h 2526"/>
              <a:gd name="T66" fmla="*/ 731 w 3438"/>
              <a:gd name="T67" fmla="*/ 1645 h 2526"/>
              <a:gd name="T68" fmla="*/ 681 w 3438"/>
              <a:gd name="T69" fmla="*/ 1402 h 2526"/>
              <a:gd name="T70" fmla="*/ 674 w 3438"/>
              <a:gd name="T71" fmla="*/ 1124 h 2526"/>
              <a:gd name="T72" fmla="*/ 716 w 3438"/>
              <a:gd name="T73" fmla="*/ 839 h 2526"/>
              <a:gd name="T74" fmla="*/ 777 w 3438"/>
              <a:gd name="T75" fmla="*/ 684 h 2526"/>
              <a:gd name="T76" fmla="*/ 856 w 3438"/>
              <a:gd name="T77" fmla="*/ 579 h 2526"/>
              <a:gd name="T78" fmla="*/ 966 w 3438"/>
              <a:gd name="T79" fmla="*/ 502 h 2526"/>
              <a:gd name="T80" fmla="*/ 1125 w 3438"/>
              <a:gd name="T81" fmla="*/ 454 h 2526"/>
              <a:gd name="T82" fmla="*/ 1301 w 3438"/>
              <a:gd name="T83" fmla="*/ 443 h 2526"/>
              <a:gd name="T84" fmla="*/ 1471 w 3438"/>
              <a:gd name="T85" fmla="*/ 461 h 2526"/>
              <a:gd name="T86" fmla="*/ 1634 w 3438"/>
              <a:gd name="T87" fmla="*/ 524 h 2526"/>
              <a:gd name="T88" fmla="*/ 1723 w 3438"/>
              <a:gd name="T89" fmla="*/ 599 h 2526"/>
              <a:gd name="T90" fmla="*/ 1809 w 3438"/>
              <a:gd name="T91" fmla="*/ 740 h 2526"/>
              <a:gd name="T92" fmla="*/ 1867 w 3438"/>
              <a:gd name="T93" fmla="*/ 951 h 2526"/>
              <a:gd name="T94" fmla="*/ 1885 w 3438"/>
              <a:gd name="T95" fmla="*/ 1250 h 2526"/>
              <a:gd name="T96" fmla="*/ 1871 w 3438"/>
              <a:gd name="T97" fmla="*/ 1454 h 2526"/>
              <a:gd name="T98" fmla="*/ 1830 w 3438"/>
              <a:gd name="T99" fmla="*/ 1639 h 2526"/>
              <a:gd name="T100" fmla="*/ 1768 w 3438"/>
              <a:gd name="T101" fmla="*/ 1765 h 2526"/>
              <a:gd name="T102" fmla="*/ 1663 w 3438"/>
              <a:gd name="T103" fmla="*/ 1874 h 2526"/>
              <a:gd name="T104" fmla="*/ 1375 w 3438"/>
              <a:gd name="T105" fmla="*/ 1973 h 2526"/>
              <a:gd name="T106" fmla="*/ 2359 w 3438"/>
              <a:gd name="T107" fmla="*/ 0 h 2526"/>
              <a:gd name="T108" fmla="*/ 0 w 3438"/>
              <a:gd name="T109" fmla="*/ 2526 h 2526"/>
              <a:gd name="T110" fmla="*/ 3438 w 3438"/>
              <a:gd name="T111" fmla="*/ 1255 h 25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38" h="2526">
                <a:moveTo>
                  <a:pt x="2724" y="1043"/>
                </a:moveTo>
                <a:lnTo>
                  <a:pt x="2423" y="1043"/>
                </a:lnTo>
                <a:lnTo>
                  <a:pt x="2423" y="1521"/>
                </a:lnTo>
                <a:lnTo>
                  <a:pt x="2423" y="1553"/>
                </a:lnTo>
                <a:lnTo>
                  <a:pt x="2424" y="1582"/>
                </a:lnTo>
                <a:lnTo>
                  <a:pt x="2425" y="1608"/>
                </a:lnTo>
                <a:lnTo>
                  <a:pt x="2428" y="1632"/>
                </a:lnTo>
                <a:lnTo>
                  <a:pt x="2431" y="1652"/>
                </a:lnTo>
                <a:lnTo>
                  <a:pt x="2434" y="1670"/>
                </a:lnTo>
                <a:lnTo>
                  <a:pt x="2438" y="1684"/>
                </a:lnTo>
                <a:lnTo>
                  <a:pt x="2442" y="1697"/>
                </a:lnTo>
                <a:lnTo>
                  <a:pt x="2446" y="1702"/>
                </a:lnTo>
                <a:lnTo>
                  <a:pt x="2449" y="1707"/>
                </a:lnTo>
                <a:lnTo>
                  <a:pt x="2452" y="1711"/>
                </a:lnTo>
                <a:lnTo>
                  <a:pt x="2456" y="1716"/>
                </a:lnTo>
                <a:lnTo>
                  <a:pt x="2460" y="1720"/>
                </a:lnTo>
                <a:lnTo>
                  <a:pt x="2466" y="1724"/>
                </a:lnTo>
                <a:lnTo>
                  <a:pt x="2477" y="1729"/>
                </a:lnTo>
                <a:lnTo>
                  <a:pt x="2491" y="1735"/>
                </a:lnTo>
                <a:lnTo>
                  <a:pt x="2499" y="1736"/>
                </a:lnTo>
                <a:lnTo>
                  <a:pt x="2506" y="1738"/>
                </a:lnTo>
                <a:lnTo>
                  <a:pt x="2514" y="1739"/>
                </a:lnTo>
                <a:lnTo>
                  <a:pt x="2523" y="1739"/>
                </a:lnTo>
                <a:lnTo>
                  <a:pt x="2533" y="1741"/>
                </a:lnTo>
                <a:lnTo>
                  <a:pt x="2542" y="1741"/>
                </a:lnTo>
                <a:lnTo>
                  <a:pt x="2722" y="1734"/>
                </a:lnTo>
                <a:lnTo>
                  <a:pt x="2732" y="1923"/>
                </a:lnTo>
                <a:lnTo>
                  <a:pt x="2697" y="1929"/>
                </a:lnTo>
                <a:lnTo>
                  <a:pt x="2664" y="1935"/>
                </a:lnTo>
                <a:lnTo>
                  <a:pt x="2633" y="1941"/>
                </a:lnTo>
                <a:lnTo>
                  <a:pt x="2603" y="1944"/>
                </a:lnTo>
                <a:lnTo>
                  <a:pt x="2577" y="1947"/>
                </a:lnTo>
                <a:lnTo>
                  <a:pt x="2553" y="1950"/>
                </a:lnTo>
                <a:lnTo>
                  <a:pt x="2530" y="1951"/>
                </a:lnTo>
                <a:lnTo>
                  <a:pt x="2510" y="1952"/>
                </a:lnTo>
                <a:lnTo>
                  <a:pt x="2487" y="1951"/>
                </a:lnTo>
                <a:lnTo>
                  <a:pt x="2466" y="1950"/>
                </a:lnTo>
                <a:lnTo>
                  <a:pt x="2445" y="1948"/>
                </a:lnTo>
                <a:lnTo>
                  <a:pt x="2425" y="1946"/>
                </a:lnTo>
                <a:lnTo>
                  <a:pt x="2406" y="1943"/>
                </a:lnTo>
                <a:lnTo>
                  <a:pt x="2388" y="1939"/>
                </a:lnTo>
                <a:lnTo>
                  <a:pt x="2370" y="1935"/>
                </a:lnTo>
                <a:lnTo>
                  <a:pt x="2362" y="1933"/>
                </a:lnTo>
                <a:lnTo>
                  <a:pt x="2354" y="1930"/>
                </a:lnTo>
                <a:lnTo>
                  <a:pt x="2339" y="1925"/>
                </a:lnTo>
                <a:lnTo>
                  <a:pt x="2324" y="1918"/>
                </a:lnTo>
                <a:lnTo>
                  <a:pt x="2311" y="1911"/>
                </a:lnTo>
                <a:lnTo>
                  <a:pt x="2298" y="1903"/>
                </a:lnTo>
                <a:lnTo>
                  <a:pt x="2286" y="1896"/>
                </a:lnTo>
                <a:lnTo>
                  <a:pt x="2276" y="1887"/>
                </a:lnTo>
                <a:lnTo>
                  <a:pt x="2265" y="1877"/>
                </a:lnTo>
                <a:lnTo>
                  <a:pt x="2256" y="1866"/>
                </a:lnTo>
                <a:lnTo>
                  <a:pt x="2249" y="1855"/>
                </a:lnTo>
                <a:lnTo>
                  <a:pt x="2241" y="1843"/>
                </a:lnTo>
                <a:lnTo>
                  <a:pt x="2233" y="1829"/>
                </a:lnTo>
                <a:lnTo>
                  <a:pt x="2226" y="1815"/>
                </a:lnTo>
                <a:lnTo>
                  <a:pt x="2220" y="1799"/>
                </a:lnTo>
                <a:lnTo>
                  <a:pt x="2215" y="1782"/>
                </a:lnTo>
                <a:lnTo>
                  <a:pt x="2209" y="1764"/>
                </a:lnTo>
                <a:lnTo>
                  <a:pt x="2205" y="1744"/>
                </a:lnTo>
                <a:lnTo>
                  <a:pt x="2201" y="1724"/>
                </a:lnTo>
                <a:lnTo>
                  <a:pt x="2198" y="1702"/>
                </a:lnTo>
                <a:lnTo>
                  <a:pt x="2195" y="1679"/>
                </a:lnTo>
                <a:lnTo>
                  <a:pt x="2192" y="1655"/>
                </a:lnTo>
                <a:lnTo>
                  <a:pt x="2190" y="1630"/>
                </a:lnTo>
                <a:lnTo>
                  <a:pt x="2189" y="1603"/>
                </a:lnTo>
                <a:lnTo>
                  <a:pt x="2188" y="1575"/>
                </a:lnTo>
                <a:lnTo>
                  <a:pt x="2188" y="1547"/>
                </a:lnTo>
                <a:lnTo>
                  <a:pt x="2188" y="1043"/>
                </a:lnTo>
                <a:lnTo>
                  <a:pt x="2021" y="1043"/>
                </a:lnTo>
                <a:lnTo>
                  <a:pt x="2021" y="842"/>
                </a:lnTo>
                <a:lnTo>
                  <a:pt x="2188" y="842"/>
                </a:lnTo>
                <a:lnTo>
                  <a:pt x="2188" y="526"/>
                </a:lnTo>
                <a:lnTo>
                  <a:pt x="2423" y="526"/>
                </a:lnTo>
                <a:lnTo>
                  <a:pt x="2423" y="842"/>
                </a:lnTo>
                <a:lnTo>
                  <a:pt x="2724" y="842"/>
                </a:lnTo>
                <a:lnTo>
                  <a:pt x="2724" y="1043"/>
                </a:lnTo>
                <a:close/>
                <a:moveTo>
                  <a:pt x="998" y="1641"/>
                </a:moveTo>
                <a:lnTo>
                  <a:pt x="1007" y="1656"/>
                </a:lnTo>
                <a:lnTo>
                  <a:pt x="1012" y="1663"/>
                </a:lnTo>
                <a:lnTo>
                  <a:pt x="1018" y="1670"/>
                </a:lnTo>
                <a:lnTo>
                  <a:pt x="1029" y="1683"/>
                </a:lnTo>
                <a:lnTo>
                  <a:pt x="1043" y="1696"/>
                </a:lnTo>
                <a:lnTo>
                  <a:pt x="1056" y="1707"/>
                </a:lnTo>
                <a:lnTo>
                  <a:pt x="1072" y="1718"/>
                </a:lnTo>
                <a:lnTo>
                  <a:pt x="1088" y="1727"/>
                </a:lnTo>
                <a:lnTo>
                  <a:pt x="1097" y="1732"/>
                </a:lnTo>
                <a:lnTo>
                  <a:pt x="1105" y="1736"/>
                </a:lnTo>
                <a:lnTo>
                  <a:pt x="1123" y="1743"/>
                </a:lnTo>
                <a:lnTo>
                  <a:pt x="1143" y="1750"/>
                </a:lnTo>
                <a:lnTo>
                  <a:pt x="1153" y="1753"/>
                </a:lnTo>
                <a:lnTo>
                  <a:pt x="1163" y="1755"/>
                </a:lnTo>
                <a:lnTo>
                  <a:pt x="1185" y="1760"/>
                </a:lnTo>
                <a:lnTo>
                  <a:pt x="1195" y="1762"/>
                </a:lnTo>
                <a:lnTo>
                  <a:pt x="1207" y="1763"/>
                </a:lnTo>
                <a:lnTo>
                  <a:pt x="1218" y="1764"/>
                </a:lnTo>
                <a:lnTo>
                  <a:pt x="1230" y="1765"/>
                </a:lnTo>
                <a:lnTo>
                  <a:pt x="1254" y="1768"/>
                </a:lnTo>
                <a:lnTo>
                  <a:pt x="1280" y="1768"/>
                </a:lnTo>
                <a:lnTo>
                  <a:pt x="1306" y="1768"/>
                </a:lnTo>
                <a:lnTo>
                  <a:pt x="1330" y="1765"/>
                </a:lnTo>
                <a:lnTo>
                  <a:pt x="1342" y="1764"/>
                </a:lnTo>
                <a:lnTo>
                  <a:pt x="1353" y="1763"/>
                </a:lnTo>
                <a:lnTo>
                  <a:pt x="1376" y="1760"/>
                </a:lnTo>
                <a:lnTo>
                  <a:pt x="1397" y="1755"/>
                </a:lnTo>
                <a:lnTo>
                  <a:pt x="1418" y="1750"/>
                </a:lnTo>
                <a:lnTo>
                  <a:pt x="1428" y="1747"/>
                </a:lnTo>
                <a:lnTo>
                  <a:pt x="1437" y="1744"/>
                </a:lnTo>
                <a:lnTo>
                  <a:pt x="1455" y="1736"/>
                </a:lnTo>
                <a:lnTo>
                  <a:pt x="1464" y="1733"/>
                </a:lnTo>
                <a:lnTo>
                  <a:pt x="1473" y="1728"/>
                </a:lnTo>
                <a:lnTo>
                  <a:pt x="1481" y="1724"/>
                </a:lnTo>
                <a:lnTo>
                  <a:pt x="1489" y="1719"/>
                </a:lnTo>
                <a:lnTo>
                  <a:pt x="1503" y="1708"/>
                </a:lnTo>
                <a:lnTo>
                  <a:pt x="1510" y="1703"/>
                </a:lnTo>
                <a:lnTo>
                  <a:pt x="1517" y="1697"/>
                </a:lnTo>
                <a:lnTo>
                  <a:pt x="1530" y="1685"/>
                </a:lnTo>
                <a:lnTo>
                  <a:pt x="1536" y="1679"/>
                </a:lnTo>
                <a:lnTo>
                  <a:pt x="1541" y="1672"/>
                </a:lnTo>
                <a:lnTo>
                  <a:pt x="1553" y="1657"/>
                </a:lnTo>
                <a:lnTo>
                  <a:pt x="1562" y="1643"/>
                </a:lnTo>
                <a:lnTo>
                  <a:pt x="1571" y="1626"/>
                </a:lnTo>
                <a:lnTo>
                  <a:pt x="1579" y="1609"/>
                </a:lnTo>
                <a:lnTo>
                  <a:pt x="1583" y="1599"/>
                </a:lnTo>
                <a:lnTo>
                  <a:pt x="1587" y="1590"/>
                </a:lnTo>
                <a:lnTo>
                  <a:pt x="1594" y="1570"/>
                </a:lnTo>
                <a:lnTo>
                  <a:pt x="1600" y="1547"/>
                </a:lnTo>
                <a:lnTo>
                  <a:pt x="1603" y="1536"/>
                </a:lnTo>
                <a:lnTo>
                  <a:pt x="1607" y="1525"/>
                </a:lnTo>
                <a:lnTo>
                  <a:pt x="1612" y="1500"/>
                </a:lnTo>
                <a:lnTo>
                  <a:pt x="1617" y="1474"/>
                </a:lnTo>
                <a:lnTo>
                  <a:pt x="1621" y="1447"/>
                </a:lnTo>
                <a:lnTo>
                  <a:pt x="1625" y="1419"/>
                </a:lnTo>
                <a:lnTo>
                  <a:pt x="1628" y="1389"/>
                </a:lnTo>
                <a:lnTo>
                  <a:pt x="1630" y="1359"/>
                </a:lnTo>
                <a:lnTo>
                  <a:pt x="1633" y="1326"/>
                </a:lnTo>
                <a:lnTo>
                  <a:pt x="1634" y="1292"/>
                </a:lnTo>
                <a:lnTo>
                  <a:pt x="1635" y="1256"/>
                </a:lnTo>
                <a:lnTo>
                  <a:pt x="1635" y="1220"/>
                </a:lnTo>
                <a:lnTo>
                  <a:pt x="1635" y="1183"/>
                </a:lnTo>
                <a:lnTo>
                  <a:pt x="1634" y="1148"/>
                </a:lnTo>
                <a:lnTo>
                  <a:pt x="1633" y="1115"/>
                </a:lnTo>
                <a:lnTo>
                  <a:pt x="1630" y="1081"/>
                </a:lnTo>
                <a:lnTo>
                  <a:pt x="1628" y="1050"/>
                </a:lnTo>
                <a:lnTo>
                  <a:pt x="1625" y="1020"/>
                </a:lnTo>
                <a:lnTo>
                  <a:pt x="1620" y="991"/>
                </a:lnTo>
                <a:lnTo>
                  <a:pt x="1616" y="963"/>
                </a:lnTo>
                <a:lnTo>
                  <a:pt x="1611" y="937"/>
                </a:lnTo>
                <a:lnTo>
                  <a:pt x="1606" y="911"/>
                </a:lnTo>
                <a:lnTo>
                  <a:pt x="1600" y="888"/>
                </a:lnTo>
                <a:lnTo>
                  <a:pt x="1593" y="865"/>
                </a:lnTo>
                <a:lnTo>
                  <a:pt x="1585" y="844"/>
                </a:lnTo>
                <a:lnTo>
                  <a:pt x="1578" y="824"/>
                </a:lnTo>
                <a:lnTo>
                  <a:pt x="1568" y="806"/>
                </a:lnTo>
                <a:lnTo>
                  <a:pt x="1559" y="788"/>
                </a:lnTo>
                <a:lnTo>
                  <a:pt x="1550" y="772"/>
                </a:lnTo>
                <a:lnTo>
                  <a:pt x="1545" y="764"/>
                </a:lnTo>
                <a:lnTo>
                  <a:pt x="1539" y="756"/>
                </a:lnTo>
                <a:lnTo>
                  <a:pt x="1527" y="742"/>
                </a:lnTo>
                <a:lnTo>
                  <a:pt x="1514" y="729"/>
                </a:lnTo>
                <a:lnTo>
                  <a:pt x="1508" y="723"/>
                </a:lnTo>
                <a:lnTo>
                  <a:pt x="1500" y="717"/>
                </a:lnTo>
                <a:lnTo>
                  <a:pt x="1493" y="711"/>
                </a:lnTo>
                <a:lnTo>
                  <a:pt x="1485" y="706"/>
                </a:lnTo>
                <a:lnTo>
                  <a:pt x="1469" y="696"/>
                </a:lnTo>
                <a:lnTo>
                  <a:pt x="1453" y="687"/>
                </a:lnTo>
                <a:lnTo>
                  <a:pt x="1435" y="679"/>
                </a:lnTo>
                <a:lnTo>
                  <a:pt x="1425" y="675"/>
                </a:lnTo>
                <a:lnTo>
                  <a:pt x="1415" y="672"/>
                </a:lnTo>
                <a:lnTo>
                  <a:pt x="1395" y="666"/>
                </a:lnTo>
                <a:lnTo>
                  <a:pt x="1375" y="662"/>
                </a:lnTo>
                <a:lnTo>
                  <a:pt x="1352" y="657"/>
                </a:lnTo>
                <a:lnTo>
                  <a:pt x="1341" y="656"/>
                </a:lnTo>
                <a:lnTo>
                  <a:pt x="1330" y="655"/>
                </a:lnTo>
                <a:lnTo>
                  <a:pt x="1305" y="654"/>
                </a:lnTo>
                <a:lnTo>
                  <a:pt x="1280" y="653"/>
                </a:lnTo>
                <a:lnTo>
                  <a:pt x="1255" y="654"/>
                </a:lnTo>
                <a:lnTo>
                  <a:pt x="1243" y="654"/>
                </a:lnTo>
                <a:lnTo>
                  <a:pt x="1231" y="655"/>
                </a:lnTo>
                <a:lnTo>
                  <a:pt x="1219" y="656"/>
                </a:lnTo>
                <a:lnTo>
                  <a:pt x="1208" y="657"/>
                </a:lnTo>
                <a:lnTo>
                  <a:pt x="1186" y="662"/>
                </a:lnTo>
                <a:lnTo>
                  <a:pt x="1165" y="666"/>
                </a:lnTo>
                <a:lnTo>
                  <a:pt x="1154" y="669"/>
                </a:lnTo>
                <a:lnTo>
                  <a:pt x="1145" y="672"/>
                </a:lnTo>
                <a:lnTo>
                  <a:pt x="1126" y="679"/>
                </a:lnTo>
                <a:lnTo>
                  <a:pt x="1108" y="687"/>
                </a:lnTo>
                <a:lnTo>
                  <a:pt x="1091" y="696"/>
                </a:lnTo>
                <a:lnTo>
                  <a:pt x="1082" y="700"/>
                </a:lnTo>
                <a:lnTo>
                  <a:pt x="1074" y="706"/>
                </a:lnTo>
                <a:lnTo>
                  <a:pt x="1060" y="717"/>
                </a:lnTo>
                <a:lnTo>
                  <a:pt x="1046" y="729"/>
                </a:lnTo>
                <a:lnTo>
                  <a:pt x="1033" y="742"/>
                </a:lnTo>
                <a:lnTo>
                  <a:pt x="1026" y="748"/>
                </a:lnTo>
                <a:lnTo>
                  <a:pt x="1020" y="756"/>
                </a:lnTo>
                <a:lnTo>
                  <a:pt x="1015" y="764"/>
                </a:lnTo>
                <a:lnTo>
                  <a:pt x="1009" y="772"/>
                </a:lnTo>
                <a:lnTo>
                  <a:pt x="1000" y="788"/>
                </a:lnTo>
                <a:lnTo>
                  <a:pt x="990" y="806"/>
                </a:lnTo>
                <a:lnTo>
                  <a:pt x="985" y="815"/>
                </a:lnTo>
                <a:lnTo>
                  <a:pt x="982" y="824"/>
                </a:lnTo>
                <a:lnTo>
                  <a:pt x="974" y="844"/>
                </a:lnTo>
                <a:lnTo>
                  <a:pt x="966" y="865"/>
                </a:lnTo>
                <a:lnTo>
                  <a:pt x="959" y="888"/>
                </a:lnTo>
                <a:lnTo>
                  <a:pt x="953" y="911"/>
                </a:lnTo>
                <a:lnTo>
                  <a:pt x="947" y="936"/>
                </a:lnTo>
                <a:lnTo>
                  <a:pt x="942" y="963"/>
                </a:lnTo>
                <a:lnTo>
                  <a:pt x="938" y="990"/>
                </a:lnTo>
                <a:lnTo>
                  <a:pt x="933" y="1019"/>
                </a:lnTo>
                <a:lnTo>
                  <a:pt x="930" y="1048"/>
                </a:lnTo>
                <a:lnTo>
                  <a:pt x="928" y="1080"/>
                </a:lnTo>
                <a:lnTo>
                  <a:pt x="926" y="1112"/>
                </a:lnTo>
                <a:lnTo>
                  <a:pt x="924" y="1146"/>
                </a:lnTo>
                <a:lnTo>
                  <a:pt x="923" y="1182"/>
                </a:lnTo>
                <a:lnTo>
                  <a:pt x="923" y="1218"/>
                </a:lnTo>
                <a:lnTo>
                  <a:pt x="923" y="1254"/>
                </a:lnTo>
                <a:lnTo>
                  <a:pt x="924" y="1289"/>
                </a:lnTo>
                <a:lnTo>
                  <a:pt x="926" y="1323"/>
                </a:lnTo>
                <a:lnTo>
                  <a:pt x="928" y="1355"/>
                </a:lnTo>
                <a:lnTo>
                  <a:pt x="930" y="1387"/>
                </a:lnTo>
                <a:lnTo>
                  <a:pt x="933" y="1416"/>
                </a:lnTo>
                <a:lnTo>
                  <a:pt x="937" y="1444"/>
                </a:lnTo>
                <a:lnTo>
                  <a:pt x="941" y="1471"/>
                </a:lnTo>
                <a:lnTo>
                  <a:pt x="947" y="1497"/>
                </a:lnTo>
                <a:lnTo>
                  <a:pt x="953" y="1521"/>
                </a:lnTo>
                <a:lnTo>
                  <a:pt x="958" y="1545"/>
                </a:lnTo>
                <a:lnTo>
                  <a:pt x="962" y="1555"/>
                </a:lnTo>
                <a:lnTo>
                  <a:pt x="965" y="1566"/>
                </a:lnTo>
                <a:lnTo>
                  <a:pt x="972" y="1587"/>
                </a:lnTo>
                <a:lnTo>
                  <a:pt x="980" y="1606"/>
                </a:lnTo>
                <a:lnTo>
                  <a:pt x="989" y="1624"/>
                </a:lnTo>
                <a:lnTo>
                  <a:pt x="998" y="1641"/>
                </a:lnTo>
                <a:close/>
                <a:moveTo>
                  <a:pt x="1280" y="1978"/>
                </a:moveTo>
                <a:lnTo>
                  <a:pt x="1259" y="1978"/>
                </a:lnTo>
                <a:lnTo>
                  <a:pt x="1239" y="1978"/>
                </a:lnTo>
                <a:lnTo>
                  <a:pt x="1218" y="1977"/>
                </a:lnTo>
                <a:lnTo>
                  <a:pt x="1198" y="1975"/>
                </a:lnTo>
                <a:lnTo>
                  <a:pt x="1179" y="1974"/>
                </a:lnTo>
                <a:lnTo>
                  <a:pt x="1160" y="1972"/>
                </a:lnTo>
                <a:lnTo>
                  <a:pt x="1142" y="1970"/>
                </a:lnTo>
                <a:lnTo>
                  <a:pt x="1124" y="1966"/>
                </a:lnTo>
                <a:lnTo>
                  <a:pt x="1106" y="1964"/>
                </a:lnTo>
                <a:lnTo>
                  <a:pt x="1088" y="1961"/>
                </a:lnTo>
                <a:lnTo>
                  <a:pt x="1071" y="1956"/>
                </a:lnTo>
                <a:lnTo>
                  <a:pt x="1054" y="1953"/>
                </a:lnTo>
                <a:lnTo>
                  <a:pt x="1038" y="1948"/>
                </a:lnTo>
                <a:lnTo>
                  <a:pt x="1022" y="1943"/>
                </a:lnTo>
                <a:lnTo>
                  <a:pt x="992" y="1933"/>
                </a:lnTo>
                <a:lnTo>
                  <a:pt x="963" y="1920"/>
                </a:lnTo>
                <a:lnTo>
                  <a:pt x="949" y="1914"/>
                </a:lnTo>
                <a:lnTo>
                  <a:pt x="936" y="1907"/>
                </a:lnTo>
                <a:lnTo>
                  <a:pt x="911" y="1892"/>
                </a:lnTo>
                <a:lnTo>
                  <a:pt x="899" y="1884"/>
                </a:lnTo>
                <a:lnTo>
                  <a:pt x="886" y="1875"/>
                </a:lnTo>
                <a:lnTo>
                  <a:pt x="875" y="1866"/>
                </a:lnTo>
                <a:lnTo>
                  <a:pt x="864" y="1857"/>
                </a:lnTo>
                <a:lnTo>
                  <a:pt x="853" y="1848"/>
                </a:lnTo>
                <a:lnTo>
                  <a:pt x="843" y="1838"/>
                </a:lnTo>
                <a:lnTo>
                  <a:pt x="833" y="1828"/>
                </a:lnTo>
                <a:lnTo>
                  <a:pt x="824" y="1818"/>
                </a:lnTo>
                <a:lnTo>
                  <a:pt x="815" y="1807"/>
                </a:lnTo>
                <a:lnTo>
                  <a:pt x="811" y="1801"/>
                </a:lnTo>
                <a:lnTo>
                  <a:pt x="806" y="1796"/>
                </a:lnTo>
                <a:lnTo>
                  <a:pt x="798" y="1784"/>
                </a:lnTo>
                <a:lnTo>
                  <a:pt x="790" y="1772"/>
                </a:lnTo>
                <a:lnTo>
                  <a:pt x="783" y="1760"/>
                </a:lnTo>
                <a:lnTo>
                  <a:pt x="776" y="1747"/>
                </a:lnTo>
                <a:lnTo>
                  <a:pt x="761" y="1720"/>
                </a:lnTo>
                <a:lnTo>
                  <a:pt x="754" y="1706"/>
                </a:lnTo>
                <a:lnTo>
                  <a:pt x="748" y="1691"/>
                </a:lnTo>
                <a:lnTo>
                  <a:pt x="736" y="1661"/>
                </a:lnTo>
                <a:lnTo>
                  <a:pt x="731" y="1645"/>
                </a:lnTo>
                <a:lnTo>
                  <a:pt x="725" y="1629"/>
                </a:lnTo>
                <a:lnTo>
                  <a:pt x="715" y="1596"/>
                </a:lnTo>
                <a:lnTo>
                  <a:pt x="706" y="1561"/>
                </a:lnTo>
                <a:lnTo>
                  <a:pt x="698" y="1524"/>
                </a:lnTo>
                <a:lnTo>
                  <a:pt x="695" y="1505"/>
                </a:lnTo>
                <a:lnTo>
                  <a:pt x="691" y="1484"/>
                </a:lnTo>
                <a:lnTo>
                  <a:pt x="686" y="1445"/>
                </a:lnTo>
                <a:lnTo>
                  <a:pt x="681" y="1402"/>
                </a:lnTo>
                <a:lnTo>
                  <a:pt x="678" y="1360"/>
                </a:lnTo>
                <a:lnTo>
                  <a:pt x="676" y="1337"/>
                </a:lnTo>
                <a:lnTo>
                  <a:pt x="674" y="1315"/>
                </a:lnTo>
                <a:lnTo>
                  <a:pt x="673" y="1267"/>
                </a:lnTo>
                <a:lnTo>
                  <a:pt x="673" y="1219"/>
                </a:lnTo>
                <a:lnTo>
                  <a:pt x="673" y="1171"/>
                </a:lnTo>
                <a:lnTo>
                  <a:pt x="674" y="1147"/>
                </a:lnTo>
                <a:lnTo>
                  <a:pt x="674" y="1124"/>
                </a:lnTo>
                <a:lnTo>
                  <a:pt x="678" y="1079"/>
                </a:lnTo>
                <a:lnTo>
                  <a:pt x="681" y="1035"/>
                </a:lnTo>
                <a:lnTo>
                  <a:pt x="686" y="992"/>
                </a:lnTo>
                <a:lnTo>
                  <a:pt x="689" y="972"/>
                </a:lnTo>
                <a:lnTo>
                  <a:pt x="692" y="952"/>
                </a:lnTo>
                <a:lnTo>
                  <a:pt x="699" y="912"/>
                </a:lnTo>
                <a:lnTo>
                  <a:pt x="707" y="875"/>
                </a:lnTo>
                <a:lnTo>
                  <a:pt x="716" y="839"/>
                </a:lnTo>
                <a:lnTo>
                  <a:pt x="721" y="823"/>
                </a:lnTo>
                <a:lnTo>
                  <a:pt x="726" y="806"/>
                </a:lnTo>
                <a:lnTo>
                  <a:pt x="738" y="773"/>
                </a:lnTo>
                <a:lnTo>
                  <a:pt x="743" y="757"/>
                </a:lnTo>
                <a:lnTo>
                  <a:pt x="750" y="742"/>
                </a:lnTo>
                <a:lnTo>
                  <a:pt x="762" y="712"/>
                </a:lnTo>
                <a:lnTo>
                  <a:pt x="770" y="698"/>
                </a:lnTo>
                <a:lnTo>
                  <a:pt x="777" y="684"/>
                </a:lnTo>
                <a:lnTo>
                  <a:pt x="793" y="658"/>
                </a:lnTo>
                <a:lnTo>
                  <a:pt x="801" y="646"/>
                </a:lnTo>
                <a:lnTo>
                  <a:pt x="808" y="634"/>
                </a:lnTo>
                <a:lnTo>
                  <a:pt x="817" y="621"/>
                </a:lnTo>
                <a:lnTo>
                  <a:pt x="826" y="610"/>
                </a:lnTo>
                <a:lnTo>
                  <a:pt x="837" y="599"/>
                </a:lnTo>
                <a:lnTo>
                  <a:pt x="846" y="589"/>
                </a:lnTo>
                <a:lnTo>
                  <a:pt x="856" y="579"/>
                </a:lnTo>
                <a:lnTo>
                  <a:pt x="867" y="569"/>
                </a:lnTo>
                <a:lnTo>
                  <a:pt x="878" y="558"/>
                </a:lnTo>
                <a:lnTo>
                  <a:pt x="890" y="549"/>
                </a:lnTo>
                <a:lnTo>
                  <a:pt x="901" y="542"/>
                </a:lnTo>
                <a:lnTo>
                  <a:pt x="913" y="533"/>
                </a:lnTo>
                <a:lnTo>
                  <a:pt x="939" y="517"/>
                </a:lnTo>
                <a:lnTo>
                  <a:pt x="953" y="510"/>
                </a:lnTo>
                <a:lnTo>
                  <a:pt x="966" y="502"/>
                </a:lnTo>
                <a:lnTo>
                  <a:pt x="981" y="497"/>
                </a:lnTo>
                <a:lnTo>
                  <a:pt x="994" y="490"/>
                </a:lnTo>
                <a:lnTo>
                  <a:pt x="1025" y="479"/>
                </a:lnTo>
                <a:lnTo>
                  <a:pt x="1057" y="470"/>
                </a:lnTo>
                <a:lnTo>
                  <a:pt x="1073" y="465"/>
                </a:lnTo>
                <a:lnTo>
                  <a:pt x="1090" y="461"/>
                </a:lnTo>
                <a:lnTo>
                  <a:pt x="1107" y="457"/>
                </a:lnTo>
                <a:lnTo>
                  <a:pt x="1125" y="454"/>
                </a:lnTo>
                <a:lnTo>
                  <a:pt x="1162" y="449"/>
                </a:lnTo>
                <a:lnTo>
                  <a:pt x="1180" y="447"/>
                </a:lnTo>
                <a:lnTo>
                  <a:pt x="1199" y="445"/>
                </a:lnTo>
                <a:lnTo>
                  <a:pt x="1219" y="444"/>
                </a:lnTo>
                <a:lnTo>
                  <a:pt x="1239" y="443"/>
                </a:lnTo>
                <a:lnTo>
                  <a:pt x="1260" y="443"/>
                </a:lnTo>
                <a:lnTo>
                  <a:pt x="1280" y="443"/>
                </a:lnTo>
                <a:lnTo>
                  <a:pt x="1301" y="443"/>
                </a:lnTo>
                <a:lnTo>
                  <a:pt x="1321" y="443"/>
                </a:lnTo>
                <a:lnTo>
                  <a:pt x="1341" y="444"/>
                </a:lnTo>
                <a:lnTo>
                  <a:pt x="1361" y="445"/>
                </a:lnTo>
                <a:lnTo>
                  <a:pt x="1398" y="449"/>
                </a:lnTo>
                <a:lnTo>
                  <a:pt x="1418" y="452"/>
                </a:lnTo>
                <a:lnTo>
                  <a:pt x="1436" y="454"/>
                </a:lnTo>
                <a:lnTo>
                  <a:pt x="1453" y="457"/>
                </a:lnTo>
                <a:lnTo>
                  <a:pt x="1471" y="461"/>
                </a:lnTo>
                <a:lnTo>
                  <a:pt x="1503" y="469"/>
                </a:lnTo>
                <a:lnTo>
                  <a:pt x="1535" y="479"/>
                </a:lnTo>
                <a:lnTo>
                  <a:pt x="1550" y="484"/>
                </a:lnTo>
                <a:lnTo>
                  <a:pt x="1565" y="490"/>
                </a:lnTo>
                <a:lnTo>
                  <a:pt x="1580" y="496"/>
                </a:lnTo>
                <a:lnTo>
                  <a:pt x="1594" y="502"/>
                </a:lnTo>
                <a:lnTo>
                  <a:pt x="1621" y="517"/>
                </a:lnTo>
                <a:lnTo>
                  <a:pt x="1634" y="524"/>
                </a:lnTo>
                <a:lnTo>
                  <a:pt x="1646" y="533"/>
                </a:lnTo>
                <a:lnTo>
                  <a:pt x="1659" y="540"/>
                </a:lnTo>
                <a:lnTo>
                  <a:pt x="1670" y="549"/>
                </a:lnTo>
                <a:lnTo>
                  <a:pt x="1682" y="558"/>
                </a:lnTo>
                <a:lnTo>
                  <a:pt x="1692" y="567"/>
                </a:lnTo>
                <a:lnTo>
                  <a:pt x="1704" y="578"/>
                </a:lnTo>
                <a:lnTo>
                  <a:pt x="1714" y="588"/>
                </a:lnTo>
                <a:lnTo>
                  <a:pt x="1723" y="599"/>
                </a:lnTo>
                <a:lnTo>
                  <a:pt x="1733" y="609"/>
                </a:lnTo>
                <a:lnTo>
                  <a:pt x="1742" y="620"/>
                </a:lnTo>
                <a:lnTo>
                  <a:pt x="1751" y="633"/>
                </a:lnTo>
                <a:lnTo>
                  <a:pt x="1767" y="657"/>
                </a:lnTo>
                <a:lnTo>
                  <a:pt x="1775" y="670"/>
                </a:lnTo>
                <a:lnTo>
                  <a:pt x="1782" y="683"/>
                </a:lnTo>
                <a:lnTo>
                  <a:pt x="1796" y="711"/>
                </a:lnTo>
                <a:lnTo>
                  <a:pt x="1809" y="740"/>
                </a:lnTo>
                <a:lnTo>
                  <a:pt x="1822" y="771"/>
                </a:lnTo>
                <a:lnTo>
                  <a:pt x="1827" y="788"/>
                </a:lnTo>
                <a:lnTo>
                  <a:pt x="1833" y="803"/>
                </a:lnTo>
                <a:lnTo>
                  <a:pt x="1842" y="838"/>
                </a:lnTo>
                <a:lnTo>
                  <a:pt x="1851" y="874"/>
                </a:lnTo>
                <a:lnTo>
                  <a:pt x="1859" y="911"/>
                </a:lnTo>
                <a:lnTo>
                  <a:pt x="1864" y="930"/>
                </a:lnTo>
                <a:lnTo>
                  <a:pt x="1867" y="951"/>
                </a:lnTo>
                <a:lnTo>
                  <a:pt x="1873" y="991"/>
                </a:lnTo>
                <a:lnTo>
                  <a:pt x="1877" y="1033"/>
                </a:lnTo>
                <a:lnTo>
                  <a:pt x="1880" y="1076"/>
                </a:lnTo>
                <a:lnTo>
                  <a:pt x="1882" y="1099"/>
                </a:lnTo>
                <a:lnTo>
                  <a:pt x="1884" y="1123"/>
                </a:lnTo>
                <a:lnTo>
                  <a:pt x="1885" y="1170"/>
                </a:lnTo>
                <a:lnTo>
                  <a:pt x="1885" y="1218"/>
                </a:lnTo>
                <a:lnTo>
                  <a:pt x="1885" y="1250"/>
                </a:lnTo>
                <a:lnTo>
                  <a:pt x="1885" y="1281"/>
                </a:lnTo>
                <a:lnTo>
                  <a:pt x="1884" y="1312"/>
                </a:lnTo>
                <a:lnTo>
                  <a:pt x="1882" y="1342"/>
                </a:lnTo>
                <a:lnTo>
                  <a:pt x="1880" y="1371"/>
                </a:lnTo>
                <a:lnTo>
                  <a:pt x="1877" y="1399"/>
                </a:lnTo>
                <a:lnTo>
                  <a:pt x="1875" y="1427"/>
                </a:lnTo>
                <a:lnTo>
                  <a:pt x="1874" y="1441"/>
                </a:lnTo>
                <a:lnTo>
                  <a:pt x="1871" y="1454"/>
                </a:lnTo>
                <a:lnTo>
                  <a:pt x="1868" y="1480"/>
                </a:lnTo>
                <a:lnTo>
                  <a:pt x="1864" y="1505"/>
                </a:lnTo>
                <a:lnTo>
                  <a:pt x="1859" y="1529"/>
                </a:lnTo>
                <a:lnTo>
                  <a:pt x="1854" y="1553"/>
                </a:lnTo>
                <a:lnTo>
                  <a:pt x="1849" y="1575"/>
                </a:lnTo>
                <a:lnTo>
                  <a:pt x="1843" y="1598"/>
                </a:lnTo>
                <a:lnTo>
                  <a:pt x="1836" y="1619"/>
                </a:lnTo>
                <a:lnTo>
                  <a:pt x="1830" y="1639"/>
                </a:lnTo>
                <a:lnTo>
                  <a:pt x="1823" y="1659"/>
                </a:lnTo>
                <a:lnTo>
                  <a:pt x="1815" y="1679"/>
                </a:lnTo>
                <a:lnTo>
                  <a:pt x="1811" y="1688"/>
                </a:lnTo>
                <a:lnTo>
                  <a:pt x="1806" y="1697"/>
                </a:lnTo>
                <a:lnTo>
                  <a:pt x="1798" y="1715"/>
                </a:lnTo>
                <a:lnTo>
                  <a:pt x="1788" y="1733"/>
                </a:lnTo>
                <a:lnTo>
                  <a:pt x="1778" y="1750"/>
                </a:lnTo>
                <a:lnTo>
                  <a:pt x="1768" y="1765"/>
                </a:lnTo>
                <a:lnTo>
                  <a:pt x="1757" y="1781"/>
                </a:lnTo>
                <a:lnTo>
                  <a:pt x="1745" y="1796"/>
                </a:lnTo>
                <a:lnTo>
                  <a:pt x="1733" y="1810"/>
                </a:lnTo>
                <a:lnTo>
                  <a:pt x="1721" y="1825"/>
                </a:lnTo>
                <a:lnTo>
                  <a:pt x="1707" y="1837"/>
                </a:lnTo>
                <a:lnTo>
                  <a:pt x="1693" y="1851"/>
                </a:lnTo>
                <a:lnTo>
                  <a:pt x="1679" y="1862"/>
                </a:lnTo>
                <a:lnTo>
                  <a:pt x="1663" y="1874"/>
                </a:lnTo>
                <a:lnTo>
                  <a:pt x="1648" y="1884"/>
                </a:lnTo>
                <a:lnTo>
                  <a:pt x="1831" y="2178"/>
                </a:lnTo>
                <a:lnTo>
                  <a:pt x="1607" y="2282"/>
                </a:lnTo>
                <a:lnTo>
                  <a:pt x="1413" y="1965"/>
                </a:lnTo>
                <a:lnTo>
                  <a:pt x="1402" y="1969"/>
                </a:lnTo>
                <a:lnTo>
                  <a:pt x="1396" y="1970"/>
                </a:lnTo>
                <a:lnTo>
                  <a:pt x="1389" y="1971"/>
                </a:lnTo>
                <a:lnTo>
                  <a:pt x="1375" y="1973"/>
                </a:lnTo>
                <a:lnTo>
                  <a:pt x="1359" y="1975"/>
                </a:lnTo>
                <a:lnTo>
                  <a:pt x="1342" y="1977"/>
                </a:lnTo>
                <a:lnTo>
                  <a:pt x="1323" y="1978"/>
                </a:lnTo>
                <a:lnTo>
                  <a:pt x="1303" y="1978"/>
                </a:lnTo>
                <a:lnTo>
                  <a:pt x="1280" y="1978"/>
                </a:lnTo>
                <a:close/>
                <a:moveTo>
                  <a:pt x="3107" y="0"/>
                </a:moveTo>
                <a:lnTo>
                  <a:pt x="2987" y="0"/>
                </a:lnTo>
                <a:lnTo>
                  <a:pt x="2359" y="0"/>
                </a:lnTo>
                <a:lnTo>
                  <a:pt x="1732" y="0"/>
                </a:lnTo>
                <a:lnTo>
                  <a:pt x="1103" y="0"/>
                </a:lnTo>
                <a:lnTo>
                  <a:pt x="476" y="0"/>
                </a:lnTo>
                <a:lnTo>
                  <a:pt x="0" y="475"/>
                </a:lnTo>
                <a:lnTo>
                  <a:pt x="0" y="1271"/>
                </a:lnTo>
                <a:lnTo>
                  <a:pt x="0" y="2066"/>
                </a:lnTo>
                <a:lnTo>
                  <a:pt x="0" y="2197"/>
                </a:lnTo>
                <a:lnTo>
                  <a:pt x="0" y="2526"/>
                </a:lnTo>
                <a:lnTo>
                  <a:pt x="330" y="2526"/>
                </a:lnTo>
                <a:lnTo>
                  <a:pt x="450" y="2526"/>
                </a:lnTo>
                <a:lnTo>
                  <a:pt x="1078" y="2526"/>
                </a:lnTo>
                <a:lnTo>
                  <a:pt x="1706" y="2526"/>
                </a:lnTo>
                <a:lnTo>
                  <a:pt x="2333" y="2526"/>
                </a:lnTo>
                <a:lnTo>
                  <a:pt x="2961" y="2526"/>
                </a:lnTo>
                <a:lnTo>
                  <a:pt x="3438" y="2051"/>
                </a:lnTo>
                <a:lnTo>
                  <a:pt x="3438" y="1255"/>
                </a:lnTo>
                <a:lnTo>
                  <a:pt x="3438" y="460"/>
                </a:lnTo>
                <a:lnTo>
                  <a:pt x="3438" y="329"/>
                </a:lnTo>
                <a:lnTo>
                  <a:pt x="3438" y="0"/>
                </a:lnTo>
                <a:lnTo>
                  <a:pt x="310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Right Triangle 14"/>
          <p:cNvSpPr/>
          <p:nvPr userDrawn="1"/>
        </p:nvSpPr>
        <p:spPr>
          <a:xfrm flipV="1">
            <a:off x="-10968" y="0"/>
            <a:ext cx="490393" cy="49039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ight Triangle 15"/>
          <p:cNvSpPr/>
          <p:nvPr userDrawn="1"/>
        </p:nvSpPr>
        <p:spPr>
          <a:xfrm flipH="1">
            <a:off x="11712574" y="6378574"/>
            <a:ext cx="479425" cy="47942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512162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/ Contacts [pic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479425" y="0"/>
                </a:moveTo>
                <a:lnTo>
                  <a:pt x="12192000" y="0"/>
                </a:lnTo>
                <a:lnTo>
                  <a:pt x="12192000" y="6378572"/>
                </a:lnTo>
                <a:lnTo>
                  <a:pt x="11712572" y="6858000"/>
                </a:lnTo>
                <a:lnTo>
                  <a:pt x="0" y="6858000"/>
                </a:lnTo>
                <a:lnTo>
                  <a:pt x="0" y="479425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GB"/>
              <a:t>Click icon to add picture (</a:t>
            </a:r>
            <a:r>
              <a:rPr lang="en-US"/>
              <a:t>Download more pictures from brand.qt.io</a:t>
            </a:r>
            <a:r>
              <a:rPr lang="en-GB"/>
              <a:t>)</a:t>
            </a:r>
          </a:p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0862" y="1628775"/>
            <a:ext cx="11090275" cy="792113"/>
          </a:xfrm>
        </p:spPr>
        <p:txBody>
          <a:bodyPr anchor="t" anchorCtr="0"/>
          <a:lstStyle>
            <a:lvl1pPr algn="l">
              <a:defRPr sz="6000" baseline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Add Thank you text.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863" y="2492896"/>
            <a:ext cx="11090275" cy="936104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70EF15D-C767-4493-BA11-57884607D2F5}" type="datetime3">
              <a:rPr lang="en-US" smtClean="0"/>
              <a:t>21 June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The Qt Company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805264"/>
            <a:ext cx="11090275" cy="360586"/>
          </a:xfrm>
        </p:spPr>
        <p:txBody>
          <a:bodyPr anchor="b" anchorCtr="0"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/>
              <a:t>Insert your contact details</a:t>
            </a:r>
            <a:endParaRPr lang="en-GB"/>
          </a:p>
        </p:txBody>
      </p:sp>
      <p:sp>
        <p:nvSpPr>
          <p:cNvPr id="11" name="Text Placeholder 14"/>
          <p:cNvSpPr>
            <a:spLocks noGrp="1" noChangeAspect="1"/>
          </p:cNvSpPr>
          <p:nvPr>
            <p:ph type="body" sz="quarter" idx="15"/>
          </p:nvPr>
        </p:nvSpPr>
        <p:spPr>
          <a:xfrm>
            <a:off x="550863" y="549275"/>
            <a:ext cx="720000" cy="5292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1229594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844673"/>
          </a:xfrm>
          <a:custGeom>
            <a:avLst/>
            <a:gdLst/>
            <a:ahLst/>
            <a:cxnLst/>
            <a:rect l="l" t="t" r="r" b="b"/>
            <a:pathLst>
              <a:path w="12192000" h="1844673">
                <a:moveTo>
                  <a:pt x="0" y="0"/>
                </a:moveTo>
                <a:lnTo>
                  <a:pt x="12192000" y="0"/>
                </a:lnTo>
                <a:lnTo>
                  <a:pt x="12192000" y="1412775"/>
                </a:lnTo>
                <a:lnTo>
                  <a:pt x="12192000" y="1412776"/>
                </a:lnTo>
                <a:lnTo>
                  <a:pt x="12191969" y="1412776"/>
                </a:lnTo>
                <a:lnTo>
                  <a:pt x="0" y="1844673"/>
                </a:lnTo>
                <a:lnTo>
                  <a:pt x="0" y="1412776"/>
                </a:lnTo>
                <a:lnTo>
                  <a:pt x="0" y="141277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Rectangle 5"/>
          <p:cNvSpPr/>
          <p:nvPr userDrawn="1"/>
        </p:nvSpPr>
        <p:spPr>
          <a:xfrm>
            <a:off x="0" y="1598114"/>
            <a:ext cx="6960096" cy="5259886"/>
          </a:xfrm>
          <a:custGeom>
            <a:avLst/>
            <a:gdLst/>
            <a:ahLst/>
            <a:cxnLst/>
            <a:rect l="l" t="t" r="r" b="b"/>
            <a:pathLst>
              <a:path w="6960096" h="5259886">
                <a:moveTo>
                  <a:pt x="5758210" y="42576"/>
                </a:moveTo>
                <a:lnTo>
                  <a:pt x="6743701" y="5259886"/>
                </a:lnTo>
                <a:lnTo>
                  <a:pt x="0" y="5259886"/>
                </a:lnTo>
                <a:lnTo>
                  <a:pt x="0" y="246559"/>
                </a:lnTo>
                <a:close/>
                <a:moveTo>
                  <a:pt x="6960096" y="0"/>
                </a:moveTo>
                <a:lnTo>
                  <a:pt x="6960096" y="0"/>
                </a:lnTo>
                <a:lnTo>
                  <a:pt x="6027687" y="3303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7EF2-4523-4BEE-A7B1-C63194E17AF0}" type="datetime3">
              <a:rPr lang="en-US" smtClean="0"/>
              <a:t>21 June 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55913" y="6381328"/>
            <a:ext cx="8136632" cy="143297"/>
          </a:xfrm>
        </p:spPr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0863" y="476673"/>
            <a:ext cx="11090275" cy="216024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12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550863" y="2205038"/>
            <a:ext cx="4897437" cy="3816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6743701" y="2205038"/>
            <a:ext cx="4897438" cy="3816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1151163" y="6165850"/>
            <a:ext cx="489975" cy="360040"/>
            <a:chOff x="11151163" y="6165850"/>
            <a:chExt cx="489975" cy="360040"/>
          </a:xfrm>
        </p:grpSpPr>
        <p:sp>
          <p:nvSpPr>
            <p:cNvPr id="17" name="Snip Diagonal Corner Rectangle 16"/>
            <p:cNvSpPr/>
            <p:nvPr userDrawn="1"/>
          </p:nvSpPr>
          <p:spPr>
            <a:xfrm>
              <a:off x="11151538" y="6165850"/>
              <a:ext cx="489600" cy="360040"/>
            </a:xfrm>
            <a:prstGeom prst="snip2DiagRect">
              <a:avLst>
                <a:gd name="adj1" fmla="val 1960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8" name="Freeform 6"/>
            <p:cNvSpPr>
              <a:spLocks noChangeAspect="1" noEditPoints="1"/>
            </p:cNvSpPr>
            <p:nvPr userDrawn="1"/>
          </p:nvSpPr>
          <p:spPr bwMode="auto">
            <a:xfrm>
              <a:off x="11151163" y="6165850"/>
              <a:ext cx="489975" cy="360000"/>
            </a:xfrm>
            <a:custGeom>
              <a:avLst/>
              <a:gdLst>
                <a:gd name="T0" fmla="*/ 2431 w 3438"/>
                <a:gd name="T1" fmla="*/ 1652 h 2526"/>
                <a:gd name="T2" fmla="*/ 2460 w 3438"/>
                <a:gd name="T3" fmla="*/ 1720 h 2526"/>
                <a:gd name="T4" fmla="*/ 2533 w 3438"/>
                <a:gd name="T5" fmla="*/ 1741 h 2526"/>
                <a:gd name="T6" fmla="*/ 2577 w 3438"/>
                <a:gd name="T7" fmla="*/ 1947 h 2526"/>
                <a:gd name="T8" fmla="*/ 2406 w 3438"/>
                <a:gd name="T9" fmla="*/ 1943 h 2526"/>
                <a:gd name="T10" fmla="*/ 2298 w 3438"/>
                <a:gd name="T11" fmla="*/ 1903 h 2526"/>
                <a:gd name="T12" fmla="*/ 2226 w 3438"/>
                <a:gd name="T13" fmla="*/ 1815 h 2526"/>
                <a:gd name="T14" fmla="*/ 2192 w 3438"/>
                <a:gd name="T15" fmla="*/ 1655 h 2526"/>
                <a:gd name="T16" fmla="*/ 2188 w 3438"/>
                <a:gd name="T17" fmla="*/ 842 h 2526"/>
                <a:gd name="T18" fmla="*/ 1012 w 3438"/>
                <a:gd name="T19" fmla="*/ 1663 h 2526"/>
                <a:gd name="T20" fmla="*/ 1105 w 3438"/>
                <a:gd name="T21" fmla="*/ 1736 h 2526"/>
                <a:gd name="T22" fmla="*/ 1218 w 3438"/>
                <a:gd name="T23" fmla="*/ 1764 h 2526"/>
                <a:gd name="T24" fmla="*/ 1376 w 3438"/>
                <a:gd name="T25" fmla="*/ 1760 h 2526"/>
                <a:gd name="T26" fmla="*/ 1481 w 3438"/>
                <a:gd name="T27" fmla="*/ 1724 h 2526"/>
                <a:gd name="T28" fmla="*/ 1553 w 3438"/>
                <a:gd name="T29" fmla="*/ 1657 h 2526"/>
                <a:gd name="T30" fmla="*/ 1603 w 3438"/>
                <a:gd name="T31" fmla="*/ 1536 h 2526"/>
                <a:gd name="T32" fmla="*/ 1633 w 3438"/>
                <a:gd name="T33" fmla="*/ 1326 h 2526"/>
                <a:gd name="T34" fmla="*/ 1628 w 3438"/>
                <a:gd name="T35" fmla="*/ 1050 h 2526"/>
                <a:gd name="T36" fmla="*/ 1585 w 3438"/>
                <a:gd name="T37" fmla="*/ 844 h 2526"/>
                <a:gd name="T38" fmla="*/ 1514 w 3438"/>
                <a:gd name="T39" fmla="*/ 729 h 2526"/>
                <a:gd name="T40" fmla="*/ 1425 w 3438"/>
                <a:gd name="T41" fmla="*/ 675 h 2526"/>
                <a:gd name="T42" fmla="*/ 1280 w 3438"/>
                <a:gd name="T43" fmla="*/ 653 h 2526"/>
                <a:gd name="T44" fmla="*/ 1154 w 3438"/>
                <a:gd name="T45" fmla="*/ 669 h 2526"/>
                <a:gd name="T46" fmla="*/ 1046 w 3438"/>
                <a:gd name="T47" fmla="*/ 729 h 2526"/>
                <a:gd name="T48" fmla="*/ 985 w 3438"/>
                <a:gd name="T49" fmla="*/ 815 h 2526"/>
                <a:gd name="T50" fmla="*/ 938 w 3438"/>
                <a:gd name="T51" fmla="*/ 990 h 2526"/>
                <a:gd name="T52" fmla="*/ 923 w 3438"/>
                <a:gd name="T53" fmla="*/ 1254 h 2526"/>
                <a:gd name="T54" fmla="*/ 947 w 3438"/>
                <a:gd name="T55" fmla="*/ 1497 h 2526"/>
                <a:gd name="T56" fmla="*/ 998 w 3438"/>
                <a:gd name="T57" fmla="*/ 1641 h 2526"/>
                <a:gd name="T58" fmla="*/ 1142 w 3438"/>
                <a:gd name="T59" fmla="*/ 1970 h 2526"/>
                <a:gd name="T60" fmla="*/ 992 w 3438"/>
                <a:gd name="T61" fmla="*/ 1933 h 2526"/>
                <a:gd name="T62" fmla="*/ 864 w 3438"/>
                <a:gd name="T63" fmla="*/ 1857 h 2526"/>
                <a:gd name="T64" fmla="*/ 798 w 3438"/>
                <a:gd name="T65" fmla="*/ 1784 h 2526"/>
                <a:gd name="T66" fmla="*/ 731 w 3438"/>
                <a:gd name="T67" fmla="*/ 1645 h 2526"/>
                <a:gd name="T68" fmla="*/ 681 w 3438"/>
                <a:gd name="T69" fmla="*/ 1402 h 2526"/>
                <a:gd name="T70" fmla="*/ 674 w 3438"/>
                <a:gd name="T71" fmla="*/ 1124 h 2526"/>
                <a:gd name="T72" fmla="*/ 716 w 3438"/>
                <a:gd name="T73" fmla="*/ 839 h 2526"/>
                <a:gd name="T74" fmla="*/ 777 w 3438"/>
                <a:gd name="T75" fmla="*/ 684 h 2526"/>
                <a:gd name="T76" fmla="*/ 856 w 3438"/>
                <a:gd name="T77" fmla="*/ 579 h 2526"/>
                <a:gd name="T78" fmla="*/ 966 w 3438"/>
                <a:gd name="T79" fmla="*/ 502 h 2526"/>
                <a:gd name="T80" fmla="*/ 1125 w 3438"/>
                <a:gd name="T81" fmla="*/ 454 h 2526"/>
                <a:gd name="T82" fmla="*/ 1301 w 3438"/>
                <a:gd name="T83" fmla="*/ 443 h 2526"/>
                <a:gd name="T84" fmla="*/ 1471 w 3438"/>
                <a:gd name="T85" fmla="*/ 461 h 2526"/>
                <a:gd name="T86" fmla="*/ 1634 w 3438"/>
                <a:gd name="T87" fmla="*/ 524 h 2526"/>
                <a:gd name="T88" fmla="*/ 1723 w 3438"/>
                <a:gd name="T89" fmla="*/ 599 h 2526"/>
                <a:gd name="T90" fmla="*/ 1809 w 3438"/>
                <a:gd name="T91" fmla="*/ 740 h 2526"/>
                <a:gd name="T92" fmla="*/ 1867 w 3438"/>
                <a:gd name="T93" fmla="*/ 951 h 2526"/>
                <a:gd name="T94" fmla="*/ 1885 w 3438"/>
                <a:gd name="T95" fmla="*/ 1250 h 2526"/>
                <a:gd name="T96" fmla="*/ 1871 w 3438"/>
                <a:gd name="T97" fmla="*/ 1454 h 2526"/>
                <a:gd name="T98" fmla="*/ 1830 w 3438"/>
                <a:gd name="T99" fmla="*/ 1639 h 2526"/>
                <a:gd name="T100" fmla="*/ 1768 w 3438"/>
                <a:gd name="T101" fmla="*/ 1765 h 2526"/>
                <a:gd name="T102" fmla="*/ 1663 w 3438"/>
                <a:gd name="T103" fmla="*/ 1874 h 2526"/>
                <a:gd name="T104" fmla="*/ 1375 w 3438"/>
                <a:gd name="T105" fmla="*/ 1973 h 2526"/>
                <a:gd name="T106" fmla="*/ 2359 w 3438"/>
                <a:gd name="T107" fmla="*/ 0 h 2526"/>
                <a:gd name="T108" fmla="*/ 0 w 3438"/>
                <a:gd name="T109" fmla="*/ 2526 h 2526"/>
                <a:gd name="T110" fmla="*/ 3438 w 3438"/>
                <a:gd name="T111" fmla="*/ 1255 h 2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38" h="2526">
                  <a:moveTo>
                    <a:pt x="2724" y="1043"/>
                  </a:moveTo>
                  <a:lnTo>
                    <a:pt x="2423" y="1043"/>
                  </a:lnTo>
                  <a:lnTo>
                    <a:pt x="2423" y="1521"/>
                  </a:lnTo>
                  <a:lnTo>
                    <a:pt x="2423" y="1553"/>
                  </a:lnTo>
                  <a:lnTo>
                    <a:pt x="2424" y="1582"/>
                  </a:lnTo>
                  <a:lnTo>
                    <a:pt x="2425" y="1608"/>
                  </a:lnTo>
                  <a:lnTo>
                    <a:pt x="2428" y="1632"/>
                  </a:lnTo>
                  <a:lnTo>
                    <a:pt x="2431" y="1652"/>
                  </a:lnTo>
                  <a:lnTo>
                    <a:pt x="2434" y="1670"/>
                  </a:lnTo>
                  <a:lnTo>
                    <a:pt x="2438" y="1684"/>
                  </a:lnTo>
                  <a:lnTo>
                    <a:pt x="2442" y="1697"/>
                  </a:lnTo>
                  <a:lnTo>
                    <a:pt x="2446" y="1702"/>
                  </a:lnTo>
                  <a:lnTo>
                    <a:pt x="2449" y="1707"/>
                  </a:lnTo>
                  <a:lnTo>
                    <a:pt x="2452" y="1711"/>
                  </a:lnTo>
                  <a:lnTo>
                    <a:pt x="2456" y="1716"/>
                  </a:lnTo>
                  <a:lnTo>
                    <a:pt x="2460" y="1720"/>
                  </a:lnTo>
                  <a:lnTo>
                    <a:pt x="2466" y="1724"/>
                  </a:lnTo>
                  <a:lnTo>
                    <a:pt x="2477" y="1729"/>
                  </a:lnTo>
                  <a:lnTo>
                    <a:pt x="2491" y="1735"/>
                  </a:lnTo>
                  <a:lnTo>
                    <a:pt x="2499" y="1736"/>
                  </a:lnTo>
                  <a:lnTo>
                    <a:pt x="2506" y="1738"/>
                  </a:lnTo>
                  <a:lnTo>
                    <a:pt x="2514" y="1739"/>
                  </a:lnTo>
                  <a:lnTo>
                    <a:pt x="2523" y="1739"/>
                  </a:lnTo>
                  <a:lnTo>
                    <a:pt x="2533" y="1741"/>
                  </a:lnTo>
                  <a:lnTo>
                    <a:pt x="2542" y="1741"/>
                  </a:lnTo>
                  <a:lnTo>
                    <a:pt x="2722" y="1734"/>
                  </a:lnTo>
                  <a:lnTo>
                    <a:pt x="2732" y="1923"/>
                  </a:lnTo>
                  <a:lnTo>
                    <a:pt x="2697" y="1929"/>
                  </a:lnTo>
                  <a:lnTo>
                    <a:pt x="2664" y="1935"/>
                  </a:lnTo>
                  <a:lnTo>
                    <a:pt x="2633" y="1941"/>
                  </a:lnTo>
                  <a:lnTo>
                    <a:pt x="2603" y="1944"/>
                  </a:lnTo>
                  <a:lnTo>
                    <a:pt x="2577" y="1947"/>
                  </a:lnTo>
                  <a:lnTo>
                    <a:pt x="2553" y="1950"/>
                  </a:lnTo>
                  <a:lnTo>
                    <a:pt x="2530" y="1951"/>
                  </a:lnTo>
                  <a:lnTo>
                    <a:pt x="2510" y="1952"/>
                  </a:lnTo>
                  <a:lnTo>
                    <a:pt x="2487" y="1951"/>
                  </a:lnTo>
                  <a:lnTo>
                    <a:pt x="2466" y="1950"/>
                  </a:lnTo>
                  <a:lnTo>
                    <a:pt x="2445" y="1948"/>
                  </a:lnTo>
                  <a:lnTo>
                    <a:pt x="2425" y="1946"/>
                  </a:lnTo>
                  <a:lnTo>
                    <a:pt x="2406" y="1943"/>
                  </a:lnTo>
                  <a:lnTo>
                    <a:pt x="2388" y="1939"/>
                  </a:lnTo>
                  <a:lnTo>
                    <a:pt x="2370" y="1935"/>
                  </a:lnTo>
                  <a:lnTo>
                    <a:pt x="2362" y="1933"/>
                  </a:lnTo>
                  <a:lnTo>
                    <a:pt x="2354" y="1930"/>
                  </a:lnTo>
                  <a:lnTo>
                    <a:pt x="2339" y="1925"/>
                  </a:lnTo>
                  <a:lnTo>
                    <a:pt x="2324" y="1918"/>
                  </a:lnTo>
                  <a:lnTo>
                    <a:pt x="2311" y="1911"/>
                  </a:lnTo>
                  <a:lnTo>
                    <a:pt x="2298" y="1903"/>
                  </a:lnTo>
                  <a:lnTo>
                    <a:pt x="2286" y="1896"/>
                  </a:lnTo>
                  <a:lnTo>
                    <a:pt x="2276" y="1887"/>
                  </a:lnTo>
                  <a:lnTo>
                    <a:pt x="2265" y="1877"/>
                  </a:lnTo>
                  <a:lnTo>
                    <a:pt x="2256" y="1866"/>
                  </a:lnTo>
                  <a:lnTo>
                    <a:pt x="2249" y="1855"/>
                  </a:lnTo>
                  <a:lnTo>
                    <a:pt x="2241" y="1843"/>
                  </a:lnTo>
                  <a:lnTo>
                    <a:pt x="2233" y="1829"/>
                  </a:lnTo>
                  <a:lnTo>
                    <a:pt x="2226" y="1815"/>
                  </a:lnTo>
                  <a:lnTo>
                    <a:pt x="2220" y="1799"/>
                  </a:lnTo>
                  <a:lnTo>
                    <a:pt x="2215" y="1782"/>
                  </a:lnTo>
                  <a:lnTo>
                    <a:pt x="2209" y="1764"/>
                  </a:lnTo>
                  <a:lnTo>
                    <a:pt x="2205" y="1744"/>
                  </a:lnTo>
                  <a:lnTo>
                    <a:pt x="2201" y="1724"/>
                  </a:lnTo>
                  <a:lnTo>
                    <a:pt x="2198" y="1702"/>
                  </a:lnTo>
                  <a:lnTo>
                    <a:pt x="2195" y="1679"/>
                  </a:lnTo>
                  <a:lnTo>
                    <a:pt x="2192" y="1655"/>
                  </a:lnTo>
                  <a:lnTo>
                    <a:pt x="2190" y="1630"/>
                  </a:lnTo>
                  <a:lnTo>
                    <a:pt x="2189" y="1603"/>
                  </a:lnTo>
                  <a:lnTo>
                    <a:pt x="2188" y="1575"/>
                  </a:lnTo>
                  <a:lnTo>
                    <a:pt x="2188" y="1547"/>
                  </a:lnTo>
                  <a:lnTo>
                    <a:pt x="2188" y="1043"/>
                  </a:lnTo>
                  <a:lnTo>
                    <a:pt x="2021" y="1043"/>
                  </a:lnTo>
                  <a:lnTo>
                    <a:pt x="2021" y="842"/>
                  </a:lnTo>
                  <a:lnTo>
                    <a:pt x="2188" y="842"/>
                  </a:lnTo>
                  <a:lnTo>
                    <a:pt x="2188" y="526"/>
                  </a:lnTo>
                  <a:lnTo>
                    <a:pt x="2423" y="526"/>
                  </a:lnTo>
                  <a:lnTo>
                    <a:pt x="2423" y="842"/>
                  </a:lnTo>
                  <a:lnTo>
                    <a:pt x="2724" y="842"/>
                  </a:lnTo>
                  <a:lnTo>
                    <a:pt x="2724" y="1043"/>
                  </a:lnTo>
                  <a:close/>
                  <a:moveTo>
                    <a:pt x="998" y="1641"/>
                  </a:moveTo>
                  <a:lnTo>
                    <a:pt x="1007" y="1656"/>
                  </a:lnTo>
                  <a:lnTo>
                    <a:pt x="1012" y="1663"/>
                  </a:lnTo>
                  <a:lnTo>
                    <a:pt x="1018" y="1670"/>
                  </a:lnTo>
                  <a:lnTo>
                    <a:pt x="1029" y="1683"/>
                  </a:lnTo>
                  <a:lnTo>
                    <a:pt x="1043" y="1696"/>
                  </a:lnTo>
                  <a:lnTo>
                    <a:pt x="1056" y="1707"/>
                  </a:lnTo>
                  <a:lnTo>
                    <a:pt x="1072" y="1718"/>
                  </a:lnTo>
                  <a:lnTo>
                    <a:pt x="1088" y="1727"/>
                  </a:lnTo>
                  <a:lnTo>
                    <a:pt x="1097" y="1732"/>
                  </a:lnTo>
                  <a:lnTo>
                    <a:pt x="1105" y="1736"/>
                  </a:lnTo>
                  <a:lnTo>
                    <a:pt x="1123" y="1743"/>
                  </a:lnTo>
                  <a:lnTo>
                    <a:pt x="1143" y="1750"/>
                  </a:lnTo>
                  <a:lnTo>
                    <a:pt x="1153" y="1753"/>
                  </a:lnTo>
                  <a:lnTo>
                    <a:pt x="1163" y="1755"/>
                  </a:lnTo>
                  <a:lnTo>
                    <a:pt x="1185" y="1760"/>
                  </a:lnTo>
                  <a:lnTo>
                    <a:pt x="1195" y="1762"/>
                  </a:lnTo>
                  <a:lnTo>
                    <a:pt x="1207" y="1763"/>
                  </a:lnTo>
                  <a:lnTo>
                    <a:pt x="1218" y="1764"/>
                  </a:lnTo>
                  <a:lnTo>
                    <a:pt x="1230" y="1765"/>
                  </a:lnTo>
                  <a:lnTo>
                    <a:pt x="1254" y="1768"/>
                  </a:lnTo>
                  <a:lnTo>
                    <a:pt x="1280" y="1768"/>
                  </a:lnTo>
                  <a:lnTo>
                    <a:pt x="1306" y="1768"/>
                  </a:lnTo>
                  <a:lnTo>
                    <a:pt x="1330" y="1765"/>
                  </a:lnTo>
                  <a:lnTo>
                    <a:pt x="1342" y="1764"/>
                  </a:lnTo>
                  <a:lnTo>
                    <a:pt x="1353" y="1763"/>
                  </a:lnTo>
                  <a:lnTo>
                    <a:pt x="1376" y="1760"/>
                  </a:lnTo>
                  <a:lnTo>
                    <a:pt x="1397" y="1755"/>
                  </a:lnTo>
                  <a:lnTo>
                    <a:pt x="1418" y="1750"/>
                  </a:lnTo>
                  <a:lnTo>
                    <a:pt x="1428" y="1747"/>
                  </a:lnTo>
                  <a:lnTo>
                    <a:pt x="1437" y="1744"/>
                  </a:lnTo>
                  <a:lnTo>
                    <a:pt x="1455" y="1736"/>
                  </a:lnTo>
                  <a:lnTo>
                    <a:pt x="1464" y="1733"/>
                  </a:lnTo>
                  <a:lnTo>
                    <a:pt x="1473" y="1728"/>
                  </a:lnTo>
                  <a:lnTo>
                    <a:pt x="1481" y="1724"/>
                  </a:lnTo>
                  <a:lnTo>
                    <a:pt x="1489" y="1719"/>
                  </a:lnTo>
                  <a:lnTo>
                    <a:pt x="1503" y="1708"/>
                  </a:lnTo>
                  <a:lnTo>
                    <a:pt x="1510" y="1703"/>
                  </a:lnTo>
                  <a:lnTo>
                    <a:pt x="1517" y="1697"/>
                  </a:lnTo>
                  <a:lnTo>
                    <a:pt x="1530" y="1685"/>
                  </a:lnTo>
                  <a:lnTo>
                    <a:pt x="1536" y="1679"/>
                  </a:lnTo>
                  <a:lnTo>
                    <a:pt x="1541" y="1672"/>
                  </a:lnTo>
                  <a:lnTo>
                    <a:pt x="1553" y="1657"/>
                  </a:lnTo>
                  <a:lnTo>
                    <a:pt x="1562" y="1643"/>
                  </a:lnTo>
                  <a:lnTo>
                    <a:pt x="1571" y="1626"/>
                  </a:lnTo>
                  <a:lnTo>
                    <a:pt x="1579" y="1609"/>
                  </a:lnTo>
                  <a:lnTo>
                    <a:pt x="1583" y="1599"/>
                  </a:lnTo>
                  <a:lnTo>
                    <a:pt x="1587" y="1590"/>
                  </a:lnTo>
                  <a:lnTo>
                    <a:pt x="1594" y="1570"/>
                  </a:lnTo>
                  <a:lnTo>
                    <a:pt x="1600" y="1547"/>
                  </a:lnTo>
                  <a:lnTo>
                    <a:pt x="1603" y="1536"/>
                  </a:lnTo>
                  <a:lnTo>
                    <a:pt x="1607" y="1525"/>
                  </a:lnTo>
                  <a:lnTo>
                    <a:pt x="1612" y="1500"/>
                  </a:lnTo>
                  <a:lnTo>
                    <a:pt x="1617" y="1474"/>
                  </a:lnTo>
                  <a:lnTo>
                    <a:pt x="1621" y="1447"/>
                  </a:lnTo>
                  <a:lnTo>
                    <a:pt x="1625" y="1419"/>
                  </a:lnTo>
                  <a:lnTo>
                    <a:pt x="1628" y="1389"/>
                  </a:lnTo>
                  <a:lnTo>
                    <a:pt x="1630" y="1359"/>
                  </a:lnTo>
                  <a:lnTo>
                    <a:pt x="1633" y="1326"/>
                  </a:lnTo>
                  <a:lnTo>
                    <a:pt x="1634" y="1292"/>
                  </a:lnTo>
                  <a:lnTo>
                    <a:pt x="1635" y="1256"/>
                  </a:lnTo>
                  <a:lnTo>
                    <a:pt x="1635" y="1220"/>
                  </a:lnTo>
                  <a:lnTo>
                    <a:pt x="1635" y="1183"/>
                  </a:lnTo>
                  <a:lnTo>
                    <a:pt x="1634" y="1148"/>
                  </a:lnTo>
                  <a:lnTo>
                    <a:pt x="1633" y="1115"/>
                  </a:lnTo>
                  <a:lnTo>
                    <a:pt x="1630" y="1081"/>
                  </a:lnTo>
                  <a:lnTo>
                    <a:pt x="1628" y="1050"/>
                  </a:lnTo>
                  <a:lnTo>
                    <a:pt x="1625" y="1020"/>
                  </a:lnTo>
                  <a:lnTo>
                    <a:pt x="1620" y="991"/>
                  </a:lnTo>
                  <a:lnTo>
                    <a:pt x="1616" y="963"/>
                  </a:lnTo>
                  <a:lnTo>
                    <a:pt x="1611" y="937"/>
                  </a:lnTo>
                  <a:lnTo>
                    <a:pt x="1606" y="911"/>
                  </a:lnTo>
                  <a:lnTo>
                    <a:pt x="1600" y="888"/>
                  </a:lnTo>
                  <a:lnTo>
                    <a:pt x="1593" y="865"/>
                  </a:lnTo>
                  <a:lnTo>
                    <a:pt x="1585" y="844"/>
                  </a:lnTo>
                  <a:lnTo>
                    <a:pt x="1578" y="824"/>
                  </a:lnTo>
                  <a:lnTo>
                    <a:pt x="1568" y="806"/>
                  </a:lnTo>
                  <a:lnTo>
                    <a:pt x="1559" y="788"/>
                  </a:lnTo>
                  <a:lnTo>
                    <a:pt x="1550" y="772"/>
                  </a:lnTo>
                  <a:lnTo>
                    <a:pt x="1545" y="764"/>
                  </a:lnTo>
                  <a:lnTo>
                    <a:pt x="1539" y="756"/>
                  </a:lnTo>
                  <a:lnTo>
                    <a:pt x="1527" y="742"/>
                  </a:lnTo>
                  <a:lnTo>
                    <a:pt x="1514" y="729"/>
                  </a:lnTo>
                  <a:lnTo>
                    <a:pt x="1508" y="723"/>
                  </a:lnTo>
                  <a:lnTo>
                    <a:pt x="1500" y="717"/>
                  </a:lnTo>
                  <a:lnTo>
                    <a:pt x="1493" y="711"/>
                  </a:lnTo>
                  <a:lnTo>
                    <a:pt x="1485" y="706"/>
                  </a:lnTo>
                  <a:lnTo>
                    <a:pt x="1469" y="696"/>
                  </a:lnTo>
                  <a:lnTo>
                    <a:pt x="1453" y="687"/>
                  </a:lnTo>
                  <a:lnTo>
                    <a:pt x="1435" y="679"/>
                  </a:lnTo>
                  <a:lnTo>
                    <a:pt x="1425" y="675"/>
                  </a:lnTo>
                  <a:lnTo>
                    <a:pt x="1415" y="672"/>
                  </a:lnTo>
                  <a:lnTo>
                    <a:pt x="1395" y="666"/>
                  </a:lnTo>
                  <a:lnTo>
                    <a:pt x="1375" y="662"/>
                  </a:lnTo>
                  <a:lnTo>
                    <a:pt x="1352" y="657"/>
                  </a:lnTo>
                  <a:lnTo>
                    <a:pt x="1341" y="656"/>
                  </a:lnTo>
                  <a:lnTo>
                    <a:pt x="1330" y="655"/>
                  </a:lnTo>
                  <a:lnTo>
                    <a:pt x="1305" y="654"/>
                  </a:lnTo>
                  <a:lnTo>
                    <a:pt x="1280" y="653"/>
                  </a:lnTo>
                  <a:lnTo>
                    <a:pt x="1255" y="654"/>
                  </a:lnTo>
                  <a:lnTo>
                    <a:pt x="1243" y="654"/>
                  </a:lnTo>
                  <a:lnTo>
                    <a:pt x="1231" y="655"/>
                  </a:lnTo>
                  <a:lnTo>
                    <a:pt x="1219" y="656"/>
                  </a:lnTo>
                  <a:lnTo>
                    <a:pt x="1208" y="657"/>
                  </a:lnTo>
                  <a:lnTo>
                    <a:pt x="1186" y="662"/>
                  </a:lnTo>
                  <a:lnTo>
                    <a:pt x="1165" y="666"/>
                  </a:lnTo>
                  <a:lnTo>
                    <a:pt x="1154" y="669"/>
                  </a:lnTo>
                  <a:lnTo>
                    <a:pt x="1145" y="672"/>
                  </a:lnTo>
                  <a:lnTo>
                    <a:pt x="1126" y="679"/>
                  </a:lnTo>
                  <a:lnTo>
                    <a:pt x="1108" y="687"/>
                  </a:lnTo>
                  <a:lnTo>
                    <a:pt x="1091" y="696"/>
                  </a:lnTo>
                  <a:lnTo>
                    <a:pt x="1082" y="700"/>
                  </a:lnTo>
                  <a:lnTo>
                    <a:pt x="1074" y="706"/>
                  </a:lnTo>
                  <a:lnTo>
                    <a:pt x="1060" y="717"/>
                  </a:lnTo>
                  <a:lnTo>
                    <a:pt x="1046" y="729"/>
                  </a:lnTo>
                  <a:lnTo>
                    <a:pt x="1033" y="742"/>
                  </a:lnTo>
                  <a:lnTo>
                    <a:pt x="1026" y="748"/>
                  </a:lnTo>
                  <a:lnTo>
                    <a:pt x="1020" y="756"/>
                  </a:lnTo>
                  <a:lnTo>
                    <a:pt x="1015" y="764"/>
                  </a:lnTo>
                  <a:lnTo>
                    <a:pt x="1009" y="772"/>
                  </a:lnTo>
                  <a:lnTo>
                    <a:pt x="1000" y="788"/>
                  </a:lnTo>
                  <a:lnTo>
                    <a:pt x="990" y="806"/>
                  </a:lnTo>
                  <a:lnTo>
                    <a:pt x="985" y="815"/>
                  </a:lnTo>
                  <a:lnTo>
                    <a:pt x="982" y="824"/>
                  </a:lnTo>
                  <a:lnTo>
                    <a:pt x="974" y="844"/>
                  </a:lnTo>
                  <a:lnTo>
                    <a:pt x="966" y="865"/>
                  </a:lnTo>
                  <a:lnTo>
                    <a:pt x="959" y="888"/>
                  </a:lnTo>
                  <a:lnTo>
                    <a:pt x="953" y="911"/>
                  </a:lnTo>
                  <a:lnTo>
                    <a:pt x="947" y="936"/>
                  </a:lnTo>
                  <a:lnTo>
                    <a:pt x="942" y="963"/>
                  </a:lnTo>
                  <a:lnTo>
                    <a:pt x="938" y="990"/>
                  </a:lnTo>
                  <a:lnTo>
                    <a:pt x="933" y="1019"/>
                  </a:lnTo>
                  <a:lnTo>
                    <a:pt x="930" y="1048"/>
                  </a:lnTo>
                  <a:lnTo>
                    <a:pt x="928" y="1080"/>
                  </a:lnTo>
                  <a:lnTo>
                    <a:pt x="926" y="1112"/>
                  </a:lnTo>
                  <a:lnTo>
                    <a:pt x="924" y="1146"/>
                  </a:lnTo>
                  <a:lnTo>
                    <a:pt x="923" y="1182"/>
                  </a:lnTo>
                  <a:lnTo>
                    <a:pt x="923" y="1218"/>
                  </a:lnTo>
                  <a:lnTo>
                    <a:pt x="923" y="1254"/>
                  </a:lnTo>
                  <a:lnTo>
                    <a:pt x="924" y="1289"/>
                  </a:lnTo>
                  <a:lnTo>
                    <a:pt x="926" y="1323"/>
                  </a:lnTo>
                  <a:lnTo>
                    <a:pt x="928" y="1355"/>
                  </a:lnTo>
                  <a:lnTo>
                    <a:pt x="930" y="1387"/>
                  </a:lnTo>
                  <a:lnTo>
                    <a:pt x="933" y="1416"/>
                  </a:lnTo>
                  <a:lnTo>
                    <a:pt x="937" y="1444"/>
                  </a:lnTo>
                  <a:lnTo>
                    <a:pt x="941" y="1471"/>
                  </a:lnTo>
                  <a:lnTo>
                    <a:pt x="947" y="1497"/>
                  </a:lnTo>
                  <a:lnTo>
                    <a:pt x="953" y="1521"/>
                  </a:lnTo>
                  <a:lnTo>
                    <a:pt x="958" y="1545"/>
                  </a:lnTo>
                  <a:lnTo>
                    <a:pt x="962" y="1555"/>
                  </a:lnTo>
                  <a:lnTo>
                    <a:pt x="965" y="1566"/>
                  </a:lnTo>
                  <a:lnTo>
                    <a:pt x="972" y="1587"/>
                  </a:lnTo>
                  <a:lnTo>
                    <a:pt x="980" y="1606"/>
                  </a:lnTo>
                  <a:lnTo>
                    <a:pt x="989" y="1624"/>
                  </a:lnTo>
                  <a:lnTo>
                    <a:pt x="998" y="1641"/>
                  </a:lnTo>
                  <a:close/>
                  <a:moveTo>
                    <a:pt x="1280" y="1978"/>
                  </a:moveTo>
                  <a:lnTo>
                    <a:pt x="1259" y="1978"/>
                  </a:lnTo>
                  <a:lnTo>
                    <a:pt x="1239" y="1978"/>
                  </a:lnTo>
                  <a:lnTo>
                    <a:pt x="1218" y="1977"/>
                  </a:lnTo>
                  <a:lnTo>
                    <a:pt x="1198" y="1975"/>
                  </a:lnTo>
                  <a:lnTo>
                    <a:pt x="1179" y="1974"/>
                  </a:lnTo>
                  <a:lnTo>
                    <a:pt x="1160" y="1972"/>
                  </a:lnTo>
                  <a:lnTo>
                    <a:pt x="1142" y="1970"/>
                  </a:lnTo>
                  <a:lnTo>
                    <a:pt x="1124" y="1966"/>
                  </a:lnTo>
                  <a:lnTo>
                    <a:pt x="1106" y="1964"/>
                  </a:lnTo>
                  <a:lnTo>
                    <a:pt x="1088" y="1961"/>
                  </a:lnTo>
                  <a:lnTo>
                    <a:pt x="1071" y="1956"/>
                  </a:lnTo>
                  <a:lnTo>
                    <a:pt x="1054" y="1953"/>
                  </a:lnTo>
                  <a:lnTo>
                    <a:pt x="1038" y="1948"/>
                  </a:lnTo>
                  <a:lnTo>
                    <a:pt x="1022" y="1943"/>
                  </a:lnTo>
                  <a:lnTo>
                    <a:pt x="992" y="1933"/>
                  </a:lnTo>
                  <a:lnTo>
                    <a:pt x="963" y="1920"/>
                  </a:lnTo>
                  <a:lnTo>
                    <a:pt x="949" y="1914"/>
                  </a:lnTo>
                  <a:lnTo>
                    <a:pt x="936" y="1907"/>
                  </a:lnTo>
                  <a:lnTo>
                    <a:pt x="911" y="1892"/>
                  </a:lnTo>
                  <a:lnTo>
                    <a:pt x="899" y="1884"/>
                  </a:lnTo>
                  <a:lnTo>
                    <a:pt x="886" y="1875"/>
                  </a:lnTo>
                  <a:lnTo>
                    <a:pt x="875" y="1866"/>
                  </a:lnTo>
                  <a:lnTo>
                    <a:pt x="864" y="1857"/>
                  </a:lnTo>
                  <a:lnTo>
                    <a:pt x="853" y="1848"/>
                  </a:lnTo>
                  <a:lnTo>
                    <a:pt x="843" y="1838"/>
                  </a:lnTo>
                  <a:lnTo>
                    <a:pt x="833" y="1828"/>
                  </a:lnTo>
                  <a:lnTo>
                    <a:pt x="824" y="1818"/>
                  </a:lnTo>
                  <a:lnTo>
                    <a:pt x="815" y="1807"/>
                  </a:lnTo>
                  <a:lnTo>
                    <a:pt x="811" y="1801"/>
                  </a:lnTo>
                  <a:lnTo>
                    <a:pt x="806" y="1796"/>
                  </a:lnTo>
                  <a:lnTo>
                    <a:pt x="798" y="1784"/>
                  </a:lnTo>
                  <a:lnTo>
                    <a:pt x="790" y="1772"/>
                  </a:lnTo>
                  <a:lnTo>
                    <a:pt x="783" y="1760"/>
                  </a:lnTo>
                  <a:lnTo>
                    <a:pt x="776" y="1747"/>
                  </a:lnTo>
                  <a:lnTo>
                    <a:pt x="761" y="1720"/>
                  </a:lnTo>
                  <a:lnTo>
                    <a:pt x="754" y="1706"/>
                  </a:lnTo>
                  <a:lnTo>
                    <a:pt x="748" y="1691"/>
                  </a:lnTo>
                  <a:lnTo>
                    <a:pt x="736" y="1661"/>
                  </a:lnTo>
                  <a:lnTo>
                    <a:pt x="731" y="1645"/>
                  </a:lnTo>
                  <a:lnTo>
                    <a:pt x="725" y="1629"/>
                  </a:lnTo>
                  <a:lnTo>
                    <a:pt x="715" y="1596"/>
                  </a:lnTo>
                  <a:lnTo>
                    <a:pt x="706" y="1561"/>
                  </a:lnTo>
                  <a:lnTo>
                    <a:pt x="698" y="1524"/>
                  </a:lnTo>
                  <a:lnTo>
                    <a:pt x="695" y="1505"/>
                  </a:lnTo>
                  <a:lnTo>
                    <a:pt x="691" y="1484"/>
                  </a:lnTo>
                  <a:lnTo>
                    <a:pt x="686" y="1445"/>
                  </a:lnTo>
                  <a:lnTo>
                    <a:pt x="681" y="1402"/>
                  </a:lnTo>
                  <a:lnTo>
                    <a:pt x="678" y="1360"/>
                  </a:lnTo>
                  <a:lnTo>
                    <a:pt x="676" y="1337"/>
                  </a:lnTo>
                  <a:lnTo>
                    <a:pt x="674" y="1315"/>
                  </a:lnTo>
                  <a:lnTo>
                    <a:pt x="673" y="1267"/>
                  </a:lnTo>
                  <a:lnTo>
                    <a:pt x="673" y="1219"/>
                  </a:lnTo>
                  <a:lnTo>
                    <a:pt x="673" y="1171"/>
                  </a:lnTo>
                  <a:lnTo>
                    <a:pt x="674" y="1147"/>
                  </a:lnTo>
                  <a:lnTo>
                    <a:pt x="674" y="1124"/>
                  </a:lnTo>
                  <a:lnTo>
                    <a:pt x="678" y="1079"/>
                  </a:lnTo>
                  <a:lnTo>
                    <a:pt x="681" y="1035"/>
                  </a:lnTo>
                  <a:lnTo>
                    <a:pt x="686" y="992"/>
                  </a:lnTo>
                  <a:lnTo>
                    <a:pt x="689" y="972"/>
                  </a:lnTo>
                  <a:lnTo>
                    <a:pt x="692" y="952"/>
                  </a:lnTo>
                  <a:lnTo>
                    <a:pt x="699" y="912"/>
                  </a:lnTo>
                  <a:lnTo>
                    <a:pt x="707" y="875"/>
                  </a:lnTo>
                  <a:lnTo>
                    <a:pt x="716" y="839"/>
                  </a:lnTo>
                  <a:lnTo>
                    <a:pt x="721" y="823"/>
                  </a:lnTo>
                  <a:lnTo>
                    <a:pt x="726" y="806"/>
                  </a:lnTo>
                  <a:lnTo>
                    <a:pt x="738" y="773"/>
                  </a:lnTo>
                  <a:lnTo>
                    <a:pt x="743" y="757"/>
                  </a:lnTo>
                  <a:lnTo>
                    <a:pt x="750" y="742"/>
                  </a:lnTo>
                  <a:lnTo>
                    <a:pt x="762" y="712"/>
                  </a:lnTo>
                  <a:lnTo>
                    <a:pt x="770" y="698"/>
                  </a:lnTo>
                  <a:lnTo>
                    <a:pt x="777" y="684"/>
                  </a:lnTo>
                  <a:lnTo>
                    <a:pt x="793" y="658"/>
                  </a:lnTo>
                  <a:lnTo>
                    <a:pt x="801" y="646"/>
                  </a:lnTo>
                  <a:lnTo>
                    <a:pt x="808" y="634"/>
                  </a:lnTo>
                  <a:lnTo>
                    <a:pt x="817" y="621"/>
                  </a:lnTo>
                  <a:lnTo>
                    <a:pt x="826" y="610"/>
                  </a:lnTo>
                  <a:lnTo>
                    <a:pt x="837" y="599"/>
                  </a:lnTo>
                  <a:lnTo>
                    <a:pt x="846" y="589"/>
                  </a:lnTo>
                  <a:lnTo>
                    <a:pt x="856" y="579"/>
                  </a:lnTo>
                  <a:lnTo>
                    <a:pt x="867" y="569"/>
                  </a:lnTo>
                  <a:lnTo>
                    <a:pt x="878" y="558"/>
                  </a:lnTo>
                  <a:lnTo>
                    <a:pt x="890" y="549"/>
                  </a:lnTo>
                  <a:lnTo>
                    <a:pt x="901" y="542"/>
                  </a:lnTo>
                  <a:lnTo>
                    <a:pt x="913" y="533"/>
                  </a:lnTo>
                  <a:lnTo>
                    <a:pt x="939" y="517"/>
                  </a:lnTo>
                  <a:lnTo>
                    <a:pt x="953" y="510"/>
                  </a:lnTo>
                  <a:lnTo>
                    <a:pt x="966" y="502"/>
                  </a:lnTo>
                  <a:lnTo>
                    <a:pt x="981" y="497"/>
                  </a:lnTo>
                  <a:lnTo>
                    <a:pt x="994" y="490"/>
                  </a:lnTo>
                  <a:lnTo>
                    <a:pt x="1025" y="479"/>
                  </a:lnTo>
                  <a:lnTo>
                    <a:pt x="1057" y="470"/>
                  </a:lnTo>
                  <a:lnTo>
                    <a:pt x="1073" y="465"/>
                  </a:lnTo>
                  <a:lnTo>
                    <a:pt x="1090" y="461"/>
                  </a:lnTo>
                  <a:lnTo>
                    <a:pt x="1107" y="457"/>
                  </a:lnTo>
                  <a:lnTo>
                    <a:pt x="1125" y="454"/>
                  </a:lnTo>
                  <a:lnTo>
                    <a:pt x="1162" y="449"/>
                  </a:lnTo>
                  <a:lnTo>
                    <a:pt x="1180" y="447"/>
                  </a:lnTo>
                  <a:lnTo>
                    <a:pt x="1199" y="445"/>
                  </a:lnTo>
                  <a:lnTo>
                    <a:pt x="1219" y="444"/>
                  </a:lnTo>
                  <a:lnTo>
                    <a:pt x="1239" y="443"/>
                  </a:lnTo>
                  <a:lnTo>
                    <a:pt x="1260" y="443"/>
                  </a:lnTo>
                  <a:lnTo>
                    <a:pt x="1280" y="443"/>
                  </a:lnTo>
                  <a:lnTo>
                    <a:pt x="1301" y="443"/>
                  </a:lnTo>
                  <a:lnTo>
                    <a:pt x="1321" y="443"/>
                  </a:lnTo>
                  <a:lnTo>
                    <a:pt x="1341" y="444"/>
                  </a:lnTo>
                  <a:lnTo>
                    <a:pt x="1361" y="445"/>
                  </a:lnTo>
                  <a:lnTo>
                    <a:pt x="1398" y="449"/>
                  </a:lnTo>
                  <a:lnTo>
                    <a:pt x="1418" y="452"/>
                  </a:lnTo>
                  <a:lnTo>
                    <a:pt x="1436" y="454"/>
                  </a:lnTo>
                  <a:lnTo>
                    <a:pt x="1453" y="457"/>
                  </a:lnTo>
                  <a:lnTo>
                    <a:pt x="1471" y="461"/>
                  </a:lnTo>
                  <a:lnTo>
                    <a:pt x="1503" y="469"/>
                  </a:lnTo>
                  <a:lnTo>
                    <a:pt x="1535" y="479"/>
                  </a:lnTo>
                  <a:lnTo>
                    <a:pt x="1550" y="484"/>
                  </a:lnTo>
                  <a:lnTo>
                    <a:pt x="1565" y="490"/>
                  </a:lnTo>
                  <a:lnTo>
                    <a:pt x="1580" y="496"/>
                  </a:lnTo>
                  <a:lnTo>
                    <a:pt x="1594" y="502"/>
                  </a:lnTo>
                  <a:lnTo>
                    <a:pt x="1621" y="517"/>
                  </a:lnTo>
                  <a:lnTo>
                    <a:pt x="1634" y="524"/>
                  </a:lnTo>
                  <a:lnTo>
                    <a:pt x="1646" y="533"/>
                  </a:lnTo>
                  <a:lnTo>
                    <a:pt x="1659" y="540"/>
                  </a:lnTo>
                  <a:lnTo>
                    <a:pt x="1670" y="549"/>
                  </a:lnTo>
                  <a:lnTo>
                    <a:pt x="1682" y="558"/>
                  </a:lnTo>
                  <a:lnTo>
                    <a:pt x="1692" y="567"/>
                  </a:lnTo>
                  <a:lnTo>
                    <a:pt x="1704" y="578"/>
                  </a:lnTo>
                  <a:lnTo>
                    <a:pt x="1714" y="588"/>
                  </a:lnTo>
                  <a:lnTo>
                    <a:pt x="1723" y="599"/>
                  </a:lnTo>
                  <a:lnTo>
                    <a:pt x="1733" y="609"/>
                  </a:lnTo>
                  <a:lnTo>
                    <a:pt x="1742" y="620"/>
                  </a:lnTo>
                  <a:lnTo>
                    <a:pt x="1751" y="633"/>
                  </a:lnTo>
                  <a:lnTo>
                    <a:pt x="1767" y="657"/>
                  </a:lnTo>
                  <a:lnTo>
                    <a:pt x="1775" y="670"/>
                  </a:lnTo>
                  <a:lnTo>
                    <a:pt x="1782" y="683"/>
                  </a:lnTo>
                  <a:lnTo>
                    <a:pt x="1796" y="711"/>
                  </a:lnTo>
                  <a:lnTo>
                    <a:pt x="1809" y="740"/>
                  </a:lnTo>
                  <a:lnTo>
                    <a:pt x="1822" y="771"/>
                  </a:lnTo>
                  <a:lnTo>
                    <a:pt x="1827" y="788"/>
                  </a:lnTo>
                  <a:lnTo>
                    <a:pt x="1833" y="803"/>
                  </a:lnTo>
                  <a:lnTo>
                    <a:pt x="1842" y="838"/>
                  </a:lnTo>
                  <a:lnTo>
                    <a:pt x="1851" y="874"/>
                  </a:lnTo>
                  <a:lnTo>
                    <a:pt x="1859" y="911"/>
                  </a:lnTo>
                  <a:lnTo>
                    <a:pt x="1864" y="930"/>
                  </a:lnTo>
                  <a:lnTo>
                    <a:pt x="1867" y="951"/>
                  </a:lnTo>
                  <a:lnTo>
                    <a:pt x="1873" y="991"/>
                  </a:lnTo>
                  <a:lnTo>
                    <a:pt x="1877" y="1033"/>
                  </a:lnTo>
                  <a:lnTo>
                    <a:pt x="1880" y="1076"/>
                  </a:lnTo>
                  <a:lnTo>
                    <a:pt x="1882" y="1099"/>
                  </a:lnTo>
                  <a:lnTo>
                    <a:pt x="1884" y="1123"/>
                  </a:lnTo>
                  <a:lnTo>
                    <a:pt x="1885" y="1170"/>
                  </a:lnTo>
                  <a:lnTo>
                    <a:pt x="1885" y="1218"/>
                  </a:lnTo>
                  <a:lnTo>
                    <a:pt x="1885" y="1250"/>
                  </a:lnTo>
                  <a:lnTo>
                    <a:pt x="1885" y="1281"/>
                  </a:lnTo>
                  <a:lnTo>
                    <a:pt x="1884" y="1312"/>
                  </a:lnTo>
                  <a:lnTo>
                    <a:pt x="1882" y="1342"/>
                  </a:lnTo>
                  <a:lnTo>
                    <a:pt x="1880" y="1371"/>
                  </a:lnTo>
                  <a:lnTo>
                    <a:pt x="1877" y="1399"/>
                  </a:lnTo>
                  <a:lnTo>
                    <a:pt x="1875" y="1427"/>
                  </a:lnTo>
                  <a:lnTo>
                    <a:pt x="1874" y="1441"/>
                  </a:lnTo>
                  <a:lnTo>
                    <a:pt x="1871" y="1454"/>
                  </a:lnTo>
                  <a:lnTo>
                    <a:pt x="1868" y="1480"/>
                  </a:lnTo>
                  <a:lnTo>
                    <a:pt x="1864" y="1505"/>
                  </a:lnTo>
                  <a:lnTo>
                    <a:pt x="1859" y="1529"/>
                  </a:lnTo>
                  <a:lnTo>
                    <a:pt x="1854" y="1553"/>
                  </a:lnTo>
                  <a:lnTo>
                    <a:pt x="1849" y="1575"/>
                  </a:lnTo>
                  <a:lnTo>
                    <a:pt x="1843" y="1598"/>
                  </a:lnTo>
                  <a:lnTo>
                    <a:pt x="1836" y="1619"/>
                  </a:lnTo>
                  <a:lnTo>
                    <a:pt x="1830" y="1639"/>
                  </a:lnTo>
                  <a:lnTo>
                    <a:pt x="1823" y="1659"/>
                  </a:lnTo>
                  <a:lnTo>
                    <a:pt x="1815" y="1679"/>
                  </a:lnTo>
                  <a:lnTo>
                    <a:pt x="1811" y="1688"/>
                  </a:lnTo>
                  <a:lnTo>
                    <a:pt x="1806" y="1697"/>
                  </a:lnTo>
                  <a:lnTo>
                    <a:pt x="1798" y="1715"/>
                  </a:lnTo>
                  <a:lnTo>
                    <a:pt x="1788" y="1733"/>
                  </a:lnTo>
                  <a:lnTo>
                    <a:pt x="1778" y="1750"/>
                  </a:lnTo>
                  <a:lnTo>
                    <a:pt x="1768" y="1765"/>
                  </a:lnTo>
                  <a:lnTo>
                    <a:pt x="1757" y="1781"/>
                  </a:lnTo>
                  <a:lnTo>
                    <a:pt x="1745" y="1796"/>
                  </a:lnTo>
                  <a:lnTo>
                    <a:pt x="1733" y="1810"/>
                  </a:lnTo>
                  <a:lnTo>
                    <a:pt x="1721" y="1825"/>
                  </a:lnTo>
                  <a:lnTo>
                    <a:pt x="1707" y="1837"/>
                  </a:lnTo>
                  <a:lnTo>
                    <a:pt x="1693" y="1851"/>
                  </a:lnTo>
                  <a:lnTo>
                    <a:pt x="1679" y="1862"/>
                  </a:lnTo>
                  <a:lnTo>
                    <a:pt x="1663" y="1874"/>
                  </a:lnTo>
                  <a:lnTo>
                    <a:pt x="1648" y="1884"/>
                  </a:lnTo>
                  <a:lnTo>
                    <a:pt x="1831" y="2178"/>
                  </a:lnTo>
                  <a:lnTo>
                    <a:pt x="1607" y="2282"/>
                  </a:lnTo>
                  <a:lnTo>
                    <a:pt x="1413" y="1965"/>
                  </a:lnTo>
                  <a:lnTo>
                    <a:pt x="1402" y="1969"/>
                  </a:lnTo>
                  <a:lnTo>
                    <a:pt x="1396" y="1970"/>
                  </a:lnTo>
                  <a:lnTo>
                    <a:pt x="1389" y="1971"/>
                  </a:lnTo>
                  <a:lnTo>
                    <a:pt x="1375" y="1973"/>
                  </a:lnTo>
                  <a:lnTo>
                    <a:pt x="1359" y="1975"/>
                  </a:lnTo>
                  <a:lnTo>
                    <a:pt x="1342" y="1977"/>
                  </a:lnTo>
                  <a:lnTo>
                    <a:pt x="1323" y="1978"/>
                  </a:lnTo>
                  <a:lnTo>
                    <a:pt x="1303" y="1978"/>
                  </a:lnTo>
                  <a:lnTo>
                    <a:pt x="1280" y="1978"/>
                  </a:lnTo>
                  <a:close/>
                  <a:moveTo>
                    <a:pt x="3107" y="0"/>
                  </a:moveTo>
                  <a:lnTo>
                    <a:pt x="2987" y="0"/>
                  </a:lnTo>
                  <a:lnTo>
                    <a:pt x="2359" y="0"/>
                  </a:lnTo>
                  <a:lnTo>
                    <a:pt x="1732" y="0"/>
                  </a:lnTo>
                  <a:lnTo>
                    <a:pt x="1103" y="0"/>
                  </a:lnTo>
                  <a:lnTo>
                    <a:pt x="476" y="0"/>
                  </a:lnTo>
                  <a:lnTo>
                    <a:pt x="0" y="475"/>
                  </a:lnTo>
                  <a:lnTo>
                    <a:pt x="0" y="1271"/>
                  </a:lnTo>
                  <a:lnTo>
                    <a:pt x="0" y="2066"/>
                  </a:lnTo>
                  <a:lnTo>
                    <a:pt x="0" y="2197"/>
                  </a:lnTo>
                  <a:lnTo>
                    <a:pt x="0" y="2526"/>
                  </a:lnTo>
                  <a:lnTo>
                    <a:pt x="330" y="2526"/>
                  </a:lnTo>
                  <a:lnTo>
                    <a:pt x="450" y="2526"/>
                  </a:lnTo>
                  <a:lnTo>
                    <a:pt x="1078" y="2526"/>
                  </a:lnTo>
                  <a:lnTo>
                    <a:pt x="1706" y="2526"/>
                  </a:lnTo>
                  <a:lnTo>
                    <a:pt x="2333" y="2526"/>
                  </a:lnTo>
                  <a:lnTo>
                    <a:pt x="2961" y="2526"/>
                  </a:lnTo>
                  <a:lnTo>
                    <a:pt x="3438" y="2051"/>
                  </a:lnTo>
                  <a:lnTo>
                    <a:pt x="3438" y="1255"/>
                  </a:lnTo>
                  <a:lnTo>
                    <a:pt x="3438" y="460"/>
                  </a:lnTo>
                  <a:lnTo>
                    <a:pt x="3438" y="329"/>
                  </a:lnTo>
                  <a:lnTo>
                    <a:pt x="3438" y="0"/>
                  </a:lnTo>
                  <a:lnTo>
                    <a:pt x="3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766887785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 2">
    <p:bg>
      <p:bgPr>
        <a:solidFill>
          <a:srgbClr val="8488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2"/>
            <a:ext cx="12192000" cy="5877271"/>
          </a:xfrm>
          <a:custGeom>
            <a:avLst/>
            <a:gdLst/>
            <a:ahLst/>
            <a:cxnLst/>
            <a:rect l="l" t="t" r="r" b="b"/>
            <a:pathLst>
              <a:path w="12192000" h="5877271">
                <a:moveTo>
                  <a:pt x="0" y="0"/>
                </a:moveTo>
                <a:lnTo>
                  <a:pt x="12192000" y="0"/>
                </a:lnTo>
                <a:lnTo>
                  <a:pt x="12192000" y="4580284"/>
                </a:lnTo>
                <a:lnTo>
                  <a:pt x="0" y="5877271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change picture (</a:t>
            </a:r>
            <a:r>
              <a:rPr lang="en-US"/>
              <a:t>Download more pictures from brand.qt.io</a:t>
            </a:r>
            <a:r>
              <a:rPr lang="en-GB"/>
              <a:t>)</a:t>
            </a:r>
          </a:p>
          <a:p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22EA8A3-ED0B-4CC0-A7BA-3A85DD603AED}" type="datetime3">
              <a:rPr lang="en-US" smtClean="0"/>
              <a:t>21 June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The Qt Company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6743700" y="5733627"/>
            <a:ext cx="4897437" cy="432817"/>
          </a:xfrm>
        </p:spPr>
        <p:txBody>
          <a:bodyPr anchor="ctr" anchorCtr="0"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2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6096000" y="5734945"/>
            <a:ext cx="432000" cy="432000"/>
          </a:xfrm>
          <a:prstGeom prst="snip2DiagRect">
            <a:avLst>
              <a:gd name="adj1" fmla="val 17009"/>
              <a:gd name="adj2" fmla="val 0"/>
            </a:avLst>
          </a:prstGeo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Tx/>
              <a:buNone/>
              <a:defRPr sz="2000" b="1"/>
            </a:lvl2pPr>
            <a:lvl3pPr marL="0" indent="0">
              <a:lnSpc>
                <a:spcPct val="100000"/>
              </a:lnSpc>
              <a:buFontTx/>
              <a:buNone/>
              <a:defRPr sz="2000" b="1"/>
            </a:lvl3pPr>
            <a:lvl4pPr marL="0" indent="0">
              <a:lnSpc>
                <a:spcPct val="100000"/>
              </a:lnSpc>
              <a:buFontTx/>
              <a:buNone/>
              <a:defRPr sz="2000" b="1"/>
            </a:lvl4pPr>
            <a:lvl5pPr marL="0" indent="0">
              <a:lnSpc>
                <a:spcPct val="100000"/>
              </a:lnSpc>
              <a:buFontTx/>
              <a:buNone/>
              <a:defRPr sz="2000" b="1"/>
            </a:lvl5pPr>
            <a:lvl6pPr marL="0" indent="0">
              <a:lnSpc>
                <a:spcPct val="100000"/>
              </a:lnSpc>
              <a:buFontTx/>
              <a:buNone/>
              <a:defRPr sz="2000" b="1"/>
            </a:lvl6pPr>
            <a:lvl7pPr marL="0" indent="0">
              <a:lnSpc>
                <a:spcPct val="100000"/>
              </a:lnSpc>
              <a:buFontTx/>
              <a:buNone/>
              <a:defRPr sz="2000" b="1"/>
            </a:lvl7pPr>
            <a:lvl8pPr marL="0" indent="0">
              <a:lnSpc>
                <a:spcPct val="100000"/>
              </a:lnSpc>
              <a:buFontTx/>
              <a:buNone/>
              <a:defRPr sz="2000" b="1"/>
            </a:lvl8pPr>
            <a:lvl9pPr marL="0" indent="0">
              <a:lnSpc>
                <a:spcPct val="100000"/>
              </a:lnSpc>
              <a:buFontTx/>
              <a:buNone/>
              <a:defRPr sz="2000" b="1"/>
            </a:lvl9pPr>
          </a:lstStyle>
          <a:p>
            <a:pPr lvl="0"/>
            <a:r>
              <a:rPr lang="en-US"/>
              <a:t>#</a:t>
            </a:r>
            <a:endParaRPr lang="fi-FI"/>
          </a:p>
        </p:txBody>
      </p:sp>
      <p:sp>
        <p:nvSpPr>
          <p:cNvPr id="21" name="Text Placeholder 14"/>
          <p:cNvSpPr>
            <a:spLocks noGrp="1" noChangeAspect="1"/>
          </p:cNvSpPr>
          <p:nvPr>
            <p:ph type="body" sz="quarter" idx="16"/>
          </p:nvPr>
        </p:nvSpPr>
        <p:spPr>
          <a:xfrm>
            <a:off x="550863" y="549275"/>
            <a:ext cx="720000" cy="5292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8176886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0864" y="1844675"/>
            <a:ext cx="5257104" cy="4321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032" y="1844675"/>
            <a:ext cx="5257106" cy="4321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717914-6757-43ED-8757-DFDFC05A67C3}" type="datetime3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4889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 June 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84889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84889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The Qt Company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D178-98AA-4574-9EAA-8EB007C5517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4889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84889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0863" y="476673"/>
            <a:ext cx="11090275" cy="216024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12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922815406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10642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46707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415600" y="2067033"/>
            <a:ext cx="11360800" cy="40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1pPr>
            <a:lvl2pPr marL="1219170" lvl="1" indent="-474121" rtl="0">
              <a:spcBef>
                <a:spcPts val="2133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 rtl="0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 rtl="0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 rtl="0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 rtl="0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 rtl="0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 rtl="0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 rtl="0">
              <a:spcBef>
                <a:spcPts val="2133"/>
              </a:spcBef>
              <a:spcAft>
                <a:spcPts val="2133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0881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2">
  <p:cSld name="Section Header 2">
    <p:bg>
      <p:bgPr>
        <a:solidFill>
          <a:srgbClr val="848895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4"/>
          <p:cNvSpPr>
            <a:spLocks noGrp="1"/>
          </p:cNvSpPr>
          <p:nvPr>
            <p:ph type="pic" idx="2"/>
          </p:nvPr>
        </p:nvSpPr>
        <p:spPr>
          <a:xfrm>
            <a:off x="0" y="2"/>
            <a:ext cx="12192000" cy="58772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53" name="Google Shape;53;p34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4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4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" name="Google Shape;56;p34"/>
          <p:cNvSpPr txBox="1">
            <a:spLocks noGrp="1"/>
          </p:cNvSpPr>
          <p:nvPr>
            <p:ph type="body" idx="1"/>
          </p:nvPr>
        </p:nvSpPr>
        <p:spPr>
          <a:xfrm>
            <a:off x="6743700" y="5733627"/>
            <a:ext cx="4897437" cy="432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4"/>
          <p:cNvSpPr>
            <a:spLocks noGrp="1"/>
          </p:cNvSpPr>
          <p:nvPr>
            <p:ph type="body" idx="3"/>
          </p:nvPr>
        </p:nvSpPr>
        <p:spPr>
          <a:xfrm>
            <a:off x="6096000" y="5734945"/>
            <a:ext cx="432000" cy="432000"/>
          </a:xfrm>
          <a:prstGeom prst="snip2DiagRect">
            <a:avLst>
              <a:gd name="adj1" fmla="val 17009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tillium Web"/>
              <a:buNone/>
              <a:defRPr sz="18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9pPr>
          </a:lstStyle>
          <a:p>
            <a:endParaRPr/>
          </a:p>
        </p:txBody>
      </p:sp>
      <p:sp>
        <p:nvSpPr>
          <p:cNvPr id="58" name="Google Shape;58;p34"/>
          <p:cNvSpPr/>
          <p:nvPr/>
        </p:nvSpPr>
        <p:spPr>
          <a:xfrm>
            <a:off x="550863" y="549275"/>
            <a:ext cx="720000" cy="52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95088" y="49537"/>
                </a:moveTo>
                <a:lnTo>
                  <a:pt x="84558" y="49537"/>
                </a:lnTo>
                <a:lnTo>
                  <a:pt x="84558" y="72278"/>
                </a:lnTo>
                <a:lnTo>
                  <a:pt x="84558" y="72278"/>
                </a:lnTo>
                <a:lnTo>
                  <a:pt x="84637" y="75160"/>
                </a:lnTo>
                <a:lnTo>
                  <a:pt x="84715" y="77509"/>
                </a:lnTo>
                <a:lnTo>
                  <a:pt x="84951" y="79324"/>
                </a:lnTo>
                <a:lnTo>
                  <a:pt x="85108" y="79964"/>
                </a:lnTo>
                <a:lnTo>
                  <a:pt x="85265" y="80605"/>
                </a:lnTo>
                <a:lnTo>
                  <a:pt x="85265" y="80605"/>
                </a:lnTo>
                <a:lnTo>
                  <a:pt x="85501" y="81032"/>
                </a:lnTo>
                <a:lnTo>
                  <a:pt x="85737" y="81459"/>
                </a:lnTo>
                <a:lnTo>
                  <a:pt x="86051" y="81886"/>
                </a:lnTo>
                <a:lnTo>
                  <a:pt x="86444" y="82100"/>
                </a:lnTo>
                <a:lnTo>
                  <a:pt x="86916" y="82420"/>
                </a:lnTo>
                <a:lnTo>
                  <a:pt x="87466" y="82527"/>
                </a:lnTo>
                <a:lnTo>
                  <a:pt x="88094" y="82633"/>
                </a:lnTo>
                <a:lnTo>
                  <a:pt x="88723" y="82633"/>
                </a:lnTo>
                <a:lnTo>
                  <a:pt x="95010" y="82313"/>
                </a:lnTo>
                <a:lnTo>
                  <a:pt x="95403" y="91281"/>
                </a:lnTo>
                <a:lnTo>
                  <a:pt x="95403" y="91281"/>
                </a:lnTo>
                <a:lnTo>
                  <a:pt x="92967" y="91922"/>
                </a:lnTo>
                <a:lnTo>
                  <a:pt x="90923" y="92349"/>
                </a:lnTo>
                <a:lnTo>
                  <a:pt x="89116" y="92562"/>
                </a:lnTo>
                <a:lnTo>
                  <a:pt x="87623" y="92669"/>
                </a:lnTo>
                <a:lnTo>
                  <a:pt x="87623" y="92669"/>
                </a:lnTo>
                <a:lnTo>
                  <a:pt x="86051" y="92562"/>
                </a:lnTo>
                <a:lnTo>
                  <a:pt x="84637" y="92456"/>
                </a:lnTo>
                <a:lnTo>
                  <a:pt x="83379" y="92135"/>
                </a:lnTo>
                <a:lnTo>
                  <a:pt x="82200" y="91708"/>
                </a:lnTo>
                <a:lnTo>
                  <a:pt x="81100" y="91068"/>
                </a:lnTo>
                <a:lnTo>
                  <a:pt x="80236" y="90427"/>
                </a:lnTo>
                <a:lnTo>
                  <a:pt x="79450" y="89573"/>
                </a:lnTo>
                <a:lnTo>
                  <a:pt x="78743" y="88612"/>
                </a:lnTo>
                <a:lnTo>
                  <a:pt x="78743" y="88612"/>
                </a:lnTo>
                <a:lnTo>
                  <a:pt x="78193" y="87544"/>
                </a:lnTo>
                <a:lnTo>
                  <a:pt x="77721" y="86157"/>
                </a:lnTo>
                <a:lnTo>
                  <a:pt x="77328" y="84662"/>
                </a:lnTo>
                <a:lnTo>
                  <a:pt x="77014" y="82847"/>
                </a:lnTo>
                <a:lnTo>
                  <a:pt x="76699" y="80819"/>
                </a:lnTo>
                <a:lnTo>
                  <a:pt x="76542" y="78577"/>
                </a:lnTo>
                <a:lnTo>
                  <a:pt x="76385" y="76121"/>
                </a:lnTo>
                <a:lnTo>
                  <a:pt x="76385" y="73452"/>
                </a:lnTo>
                <a:lnTo>
                  <a:pt x="76385" y="49537"/>
                </a:lnTo>
                <a:lnTo>
                  <a:pt x="70570" y="49537"/>
                </a:lnTo>
                <a:lnTo>
                  <a:pt x="70570" y="39929"/>
                </a:lnTo>
                <a:lnTo>
                  <a:pt x="76385" y="39929"/>
                </a:lnTo>
                <a:lnTo>
                  <a:pt x="76385" y="24982"/>
                </a:lnTo>
                <a:lnTo>
                  <a:pt x="84558" y="24982"/>
                </a:lnTo>
                <a:lnTo>
                  <a:pt x="84558" y="39929"/>
                </a:lnTo>
                <a:lnTo>
                  <a:pt x="95088" y="39929"/>
                </a:lnTo>
                <a:lnTo>
                  <a:pt x="95088" y="49537"/>
                </a:lnTo>
                <a:close/>
                <a:moveTo>
                  <a:pt x="34813" y="77936"/>
                </a:moveTo>
                <a:lnTo>
                  <a:pt x="34813" y="77936"/>
                </a:lnTo>
                <a:lnTo>
                  <a:pt x="35128" y="78683"/>
                </a:lnTo>
                <a:lnTo>
                  <a:pt x="35521" y="79324"/>
                </a:lnTo>
                <a:lnTo>
                  <a:pt x="35992" y="79964"/>
                </a:lnTo>
                <a:lnTo>
                  <a:pt x="36385" y="80498"/>
                </a:lnTo>
                <a:lnTo>
                  <a:pt x="36935" y="81139"/>
                </a:lnTo>
                <a:lnTo>
                  <a:pt x="37407" y="81566"/>
                </a:lnTo>
                <a:lnTo>
                  <a:pt x="37957" y="81993"/>
                </a:lnTo>
                <a:lnTo>
                  <a:pt x="38585" y="82420"/>
                </a:lnTo>
                <a:lnTo>
                  <a:pt x="39921" y="83061"/>
                </a:lnTo>
                <a:lnTo>
                  <a:pt x="41336" y="83594"/>
                </a:lnTo>
                <a:lnTo>
                  <a:pt x="42986" y="83808"/>
                </a:lnTo>
                <a:lnTo>
                  <a:pt x="44715" y="83915"/>
                </a:lnTo>
                <a:lnTo>
                  <a:pt x="44715" y="83915"/>
                </a:lnTo>
                <a:lnTo>
                  <a:pt x="46444" y="83808"/>
                </a:lnTo>
                <a:lnTo>
                  <a:pt x="48016" y="83594"/>
                </a:lnTo>
                <a:lnTo>
                  <a:pt x="49509" y="83061"/>
                </a:lnTo>
                <a:lnTo>
                  <a:pt x="50845" y="82420"/>
                </a:lnTo>
                <a:lnTo>
                  <a:pt x="51395" y="82100"/>
                </a:lnTo>
                <a:lnTo>
                  <a:pt x="51945" y="81673"/>
                </a:lnTo>
                <a:lnTo>
                  <a:pt x="52495" y="81139"/>
                </a:lnTo>
                <a:lnTo>
                  <a:pt x="52967" y="80605"/>
                </a:lnTo>
                <a:lnTo>
                  <a:pt x="53438" y="80071"/>
                </a:lnTo>
                <a:lnTo>
                  <a:pt x="53831" y="79431"/>
                </a:lnTo>
                <a:lnTo>
                  <a:pt x="54224" y="78683"/>
                </a:lnTo>
                <a:lnTo>
                  <a:pt x="54538" y="78043"/>
                </a:lnTo>
                <a:lnTo>
                  <a:pt x="54538" y="78043"/>
                </a:lnTo>
                <a:lnTo>
                  <a:pt x="55167" y="76441"/>
                </a:lnTo>
                <a:lnTo>
                  <a:pt x="55639" y="74520"/>
                </a:lnTo>
                <a:lnTo>
                  <a:pt x="56110" y="72384"/>
                </a:lnTo>
                <a:lnTo>
                  <a:pt x="56424" y="70036"/>
                </a:lnTo>
                <a:lnTo>
                  <a:pt x="56739" y="67367"/>
                </a:lnTo>
                <a:lnTo>
                  <a:pt x="56896" y="64484"/>
                </a:lnTo>
                <a:lnTo>
                  <a:pt x="57053" y="61388"/>
                </a:lnTo>
                <a:lnTo>
                  <a:pt x="57053" y="57972"/>
                </a:lnTo>
                <a:lnTo>
                  <a:pt x="57053" y="57972"/>
                </a:lnTo>
                <a:lnTo>
                  <a:pt x="57053" y="54555"/>
                </a:lnTo>
                <a:lnTo>
                  <a:pt x="56896" y="51352"/>
                </a:lnTo>
                <a:lnTo>
                  <a:pt x="56739" y="48470"/>
                </a:lnTo>
                <a:lnTo>
                  <a:pt x="56424" y="45694"/>
                </a:lnTo>
                <a:lnTo>
                  <a:pt x="56031" y="43238"/>
                </a:lnTo>
                <a:lnTo>
                  <a:pt x="55639" y="41103"/>
                </a:lnTo>
                <a:lnTo>
                  <a:pt x="55088" y="39075"/>
                </a:lnTo>
                <a:lnTo>
                  <a:pt x="54460" y="37367"/>
                </a:lnTo>
                <a:lnTo>
                  <a:pt x="54460" y="37367"/>
                </a:lnTo>
                <a:lnTo>
                  <a:pt x="54145" y="36619"/>
                </a:lnTo>
                <a:lnTo>
                  <a:pt x="53752" y="35872"/>
                </a:lnTo>
                <a:lnTo>
                  <a:pt x="53281" y="35231"/>
                </a:lnTo>
                <a:lnTo>
                  <a:pt x="52888" y="34591"/>
                </a:lnTo>
                <a:lnTo>
                  <a:pt x="52417" y="34057"/>
                </a:lnTo>
                <a:lnTo>
                  <a:pt x="51866" y="33523"/>
                </a:lnTo>
                <a:lnTo>
                  <a:pt x="51316" y="32989"/>
                </a:lnTo>
                <a:lnTo>
                  <a:pt x="50688" y="32562"/>
                </a:lnTo>
                <a:lnTo>
                  <a:pt x="50059" y="32242"/>
                </a:lnTo>
                <a:lnTo>
                  <a:pt x="49430" y="31922"/>
                </a:lnTo>
                <a:lnTo>
                  <a:pt x="48016" y="31388"/>
                </a:lnTo>
                <a:lnTo>
                  <a:pt x="46444" y="31068"/>
                </a:lnTo>
                <a:lnTo>
                  <a:pt x="44715" y="30961"/>
                </a:lnTo>
                <a:lnTo>
                  <a:pt x="44715" y="30961"/>
                </a:lnTo>
                <a:lnTo>
                  <a:pt x="42986" y="31068"/>
                </a:lnTo>
                <a:lnTo>
                  <a:pt x="41415" y="31388"/>
                </a:lnTo>
                <a:lnTo>
                  <a:pt x="40000" y="31922"/>
                </a:lnTo>
                <a:lnTo>
                  <a:pt x="38664" y="32562"/>
                </a:lnTo>
                <a:lnTo>
                  <a:pt x="38114" y="32989"/>
                </a:lnTo>
                <a:lnTo>
                  <a:pt x="37564" y="33523"/>
                </a:lnTo>
                <a:lnTo>
                  <a:pt x="37014" y="34057"/>
                </a:lnTo>
                <a:lnTo>
                  <a:pt x="36542" y="34591"/>
                </a:lnTo>
                <a:lnTo>
                  <a:pt x="36071" y="35231"/>
                </a:lnTo>
                <a:lnTo>
                  <a:pt x="35599" y="35872"/>
                </a:lnTo>
                <a:lnTo>
                  <a:pt x="35285" y="36619"/>
                </a:lnTo>
                <a:lnTo>
                  <a:pt x="34892" y="37367"/>
                </a:lnTo>
                <a:lnTo>
                  <a:pt x="34892" y="37367"/>
                </a:lnTo>
                <a:lnTo>
                  <a:pt x="34263" y="39075"/>
                </a:lnTo>
                <a:lnTo>
                  <a:pt x="33713" y="41103"/>
                </a:lnTo>
                <a:lnTo>
                  <a:pt x="33242" y="43238"/>
                </a:lnTo>
                <a:lnTo>
                  <a:pt x="32927" y="45694"/>
                </a:lnTo>
                <a:lnTo>
                  <a:pt x="32613" y="48363"/>
                </a:lnTo>
                <a:lnTo>
                  <a:pt x="32377" y="51246"/>
                </a:lnTo>
                <a:lnTo>
                  <a:pt x="32299" y="54448"/>
                </a:lnTo>
                <a:lnTo>
                  <a:pt x="32220" y="57865"/>
                </a:lnTo>
                <a:lnTo>
                  <a:pt x="32220" y="57865"/>
                </a:lnTo>
                <a:lnTo>
                  <a:pt x="32299" y="61174"/>
                </a:lnTo>
                <a:lnTo>
                  <a:pt x="32377" y="64377"/>
                </a:lnTo>
                <a:lnTo>
                  <a:pt x="32613" y="67260"/>
                </a:lnTo>
                <a:lnTo>
                  <a:pt x="32927" y="69822"/>
                </a:lnTo>
                <a:lnTo>
                  <a:pt x="33242" y="72278"/>
                </a:lnTo>
                <a:lnTo>
                  <a:pt x="33713" y="74413"/>
                </a:lnTo>
                <a:lnTo>
                  <a:pt x="34185" y="76228"/>
                </a:lnTo>
                <a:lnTo>
                  <a:pt x="34813" y="77936"/>
                </a:lnTo>
                <a:lnTo>
                  <a:pt x="34813" y="77936"/>
                </a:lnTo>
                <a:close/>
                <a:moveTo>
                  <a:pt x="44715" y="93950"/>
                </a:moveTo>
                <a:lnTo>
                  <a:pt x="44715" y="93950"/>
                </a:lnTo>
                <a:lnTo>
                  <a:pt x="43222" y="93950"/>
                </a:lnTo>
                <a:lnTo>
                  <a:pt x="41886" y="93843"/>
                </a:lnTo>
                <a:lnTo>
                  <a:pt x="40472" y="93630"/>
                </a:lnTo>
                <a:lnTo>
                  <a:pt x="39214" y="93416"/>
                </a:lnTo>
                <a:lnTo>
                  <a:pt x="37957" y="93096"/>
                </a:lnTo>
                <a:lnTo>
                  <a:pt x="36857" y="92776"/>
                </a:lnTo>
                <a:lnTo>
                  <a:pt x="35678" y="92242"/>
                </a:lnTo>
                <a:lnTo>
                  <a:pt x="34656" y="91815"/>
                </a:lnTo>
                <a:lnTo>
                  <a:pt x="33635" y="91174"/>
                </a:lnTo>
                <a:lnTo>
                  <a:pt x="32692" y="90534"/>
                </a:lnTo>
                <a:lnTo>
                  <a:pt x="31827" y="89893"/>
                </a:lnTo>
                <a:lnTo>
                  <a:pt x="30963" y="89039"/>
                </a:lnTo>
                <a:lnTo>
                  <a:pt x="30177" y="88185"/>
                </a:lnTo>
                <a:lnTo>
                  <a:pt x="29470" y="87331"/>
                </a:lnTo>
                <a:lnTo>
                  <a:pt x="28762" y="86370"/>
                </a:lnTo>
                <a:lnTo>
                  <a:pt x="28212" y="85302"/>
                </a:lnTo>
                <a:lnTo>
                  <a:pt x="28212" y="85302"/>
                </a:lnTo>
                <a:lnTo>
                  <a:pt x="27583" y="84128"/>
                </a:lnTo>
                <a:lnTo>
                  <a:pt x="27112" y="82954"/>
                </a:lnTo>
                <a:lnTo>
                  <a:pt x="26562" y="81673"/>
                </a:lnTo>
                <a:lnTo>
                  <a:pt x="26169" y="80285"/>
                </a:lnTo>
                <a:lnTo>
                  <a:pt x="25697" y="78897"/>
                </a:lnTo>
                <a:lnTo>
                  <a:pt x="25305" y="77402"/>
                </a:lnTo>
                <a:lnTo>
                  <a:pt x="24990" y="75801"/>
                </a:lnTo>
                <a:lnTo>
                  <a:pt x="24676" y="74093"/>
                </a:lnTo>
                <a:lnTo>
                  <a:pt x="24126" y="70463"/>
                </a:lnTo>
                <a:lnTo>
                  <a:pt x="23811" y="66619"/>
                </a:lnTo>
                <a:lnTo>
                  <a:pt x="23576" y="62456"/>
                </a:lnTo>
                <a:lnTo>
                  <a:pt x="23497" y="57865"/>
                </a:lnTo>
                <a:lnTo>
                  <a:pt x="23497" y="57865"/>
                </a:lnTo>
                <a:lnTo>
                  <a:pt x="23576" y="53381"/>
                </a:lnTo>
                <a:lnTo>
                  <a:pt x="23811" y="49110"/>
                </a:lnTo>
                <a:lnTo>
                  <a:pt x="24204" y="45160"/>
                </a:lnTo>
                <a:lnTo>
                  <a:pt x="24676" y="41530"/>
                </a:lnTo>
                <a:lnTo>
                  <a:pt x="24990" y="39822"/>
                </a:lnTo>
                <a:lnTo>
                  <a:pt x="25383" y="38221"/>
                </a:lnTo>
                <a:lnTo>
                  <a:pt x="25776" y="36726"/>
                </a:lnTo>
                <a:lnTo>
                  <a:pt x="26169" y="35231"/>
                </a:lnTo>
                <a:lnTo>
                  <a:pt x="26640" y="33843"/>
                </a:lnTo>
                <a:lnTo>
                  <a:pt x="27112" y="32456"/>
                </a:lnTo>
                <a:lnTo>
                  <a:pt x="27662" y="31281"/>
                </a:lnTo>
                <a:lnTo>
                  <a:pt x="28291" y="30107"/>
                </a:lnTo>
                <a:lnTo>
                  <a:pt x="28291" y="30107"/>
                </a:lnTo>
                <a:lnTo>
                  <a:pt x="28841" y="28932"/>
                </a:lnTo>
                <a:lnTo>
                  <a:pt x="29548" y="27972"/>
                </a:lnTo>
                <a:lnTo>
                  <a:pt x="30255" y="27011"/>
                </a:lnTo>
                <a:lnTo>
                  <a:pt x="31041" y="26050"/>
                </a:lnTo>
                <a:lnTo>
                  <a:pt x="31906" y="25302"/>
                </a:lnTo>
                <a:lnTo>
                  <a:pt x="32770" y="24555"/>
                </a:lnTo>
                <a:lnTo>
                  <a:pt x="33713" y="23915"/>
                </a:lnTo>
                <a:lnTo>
                  <a:pt x="34735" y="23274"/>
                </a:lnTo>
                <a:lnTo>
                  <a:pt x="35756" y="22740"/>
                </a:lnTo>
                <a:lnTo>
                  <a:pt x="36935" y="22313"/>
                </a:lnTo>
                <a:lnTo>
                  <a:pt x="38035" y="21886"/>
                </a:lnTo>
                <a:lnTo>
                  <a:pt x="39293" y="21566"/>
                </a:lnTo>
                <a:lnTo>
                  <a:pt x="40550" y="21352"/>
                </a:lnTo>
                <a:lnTo>
                  <a:pt x="41886" y="21139"/>
                </a:lnTo>
                <a:lnTo>
                  <a:pt x="43301" y="21032"/>
                </a:lnTo>
                <a:lnTo>
                  <a:pt x="44715" y="21032"/>
                </a:lnTo>
                <a:lnTo>
                  <a:pt x="44715" y="21032"/>
                </a:lnTo>
                <a:lnTo>
                  <a:pt x="46130" y="21032"/>
                </a:lnTo>
                <a:lnTo>
                  <a:pt x="47544" y="21139"/>
                </a:lnTo>
                <a:lnTo>
                  <a:pt x="48880" y="21352"/>
                </a:lnTo>
                <a:lnTo>
                  <a:pt x="50138" y="21566"/>
                </a:lnTo>
                <a:lnTo>
                  <a:pt x="51316" y="21886"/>
                </a:lnTo>
                <a:lnTo>
                  <a:pt x="52495" y="22206"/>
                </a:lnTo>
                <a:lnTo>
                  <a:pt x="53595" y="22740"/>
                </a:lnTo>
                <a:lnTo>
                  <a:pt x="54617" y="23274"/>
                </a:lnTo>
                <a:lnTo>
                  <a:pt x="55639" y="23808"/>
                </a:lnTo>
                <a:lnTo>
                  <a:pt x="56582" y="24555"/>
                </a:lnTo>
                <a:lnTo>
                  <a:pt x="57446" y="25302"/>
                </a:lnTo>
                <a:lnTo>
                  <a:pt x="58310" y="26050"/>
                </a:lnTo>
                <a:lnTo>
                  <a:pt x="59096" y="26904"/>
                </a:lnTo>
                <a:lnTo>
                  <a:pt x="59804" y="27865"/>
                </a:lnTo>
                <a:lnTo>
                  <a:pt x="60511" y="28932"/>
                </a:lnTo>
                <a:lnTo>
                  <a:pt x="61139" y="30000"/>
                </a:lnTo>
                <a:lnTo>
                  <a:pt x="61139" y="30000"/>
                </a:lnTo>
                <a:lnTo>
                  <a:pt x="61690" y="31174"/>
                </a:lnTo>
                <a:lnTo>
                  <a:pt x="62240" y="32456"/>
                </a:lnTo>
                <a:lnTo>
                  <a:pt x="62711" y="33737"/>
                </a:lnTo>
                <a:lnTo>
                  <a:pt x="63183" y="35125"/>
                </a:lnTo>
                <a:lnTo>
                  <a:pt x="63576" y="36619"/>
                </a:lnTo>
                <a:lnTo>
                  <a:pt x="63969" y="38114"/>
                </a:lnTo>
                <a:lnTo>
                  <a:pt x="64361" y="39822"/>
                </a:lnTo>
                <a:lnTo>
                  <a:pt x="64676" y="41530"/>
                </a:lnTo>
                <a:lnTo>
                  <a:pt x="65147" y="45160"/>
                </a:lnTo>
                <a:lnTo>
                  <a:pt x="65540" y="49004"/>
                </a:lnTo>
                <a:lnTo>
                  <a:pt x="65776" y="53274"/>
                </a:lnTo>
                <a:lnTo>
                  <a:pt x="65855" y="57865"/>
                </a:lnTo>
                <a:lnTo>
                  <a:pt x="65855" y="57865"/>
                </a:lnTo>
                <a:lnTo>
                  <a:pt x="65776" y="60854"/>
                </a:lnTo>
                <a:lnTo>
                  <a:pt x="65697" y="63737"/>
                </a:lnTo>
                <a:lnTo>
                  <a:pt x="65540" y="66406"/>
                </a:lnTo>
                <a:lnTo>
                  <a:pt x="65305" y="69075"/>
                </a:lnTo>
                <a:lnTo>
                  <a:pt x="65069" y="71423"/>
                </a:lnTo>
                <a:lnTo>
                  <a:pt x="64754" y="73772"/>
                </a:lnTo>
                <a:lnTo>
                  <a:pt x="64361" y="75907"/>
                </a:lnTo>
                <a:lnTo>
                  <a:pt x="63890" y="77829"/>
                </a:lnTo>
                <a:lnTo>
                  <a:pt x="63890" y="77829"/>
                </a:lnTo>
                <a:lnTo>
                  <a:pt x="63340" y="79751"/>
                </a:lnTo>
                <a:lnTo>
                  <a:pt x="62790" y="81459"/>
                </a:lnTo>
                <a:lnTo>
                  <a:pt x="62083" y="83061"/>
                </a:lnTo>
                <a:lnTo>
                  <a:pt x="61297" y="84555"/>
                </a:lnTo>
                <a:lnTo>
                  <a:pt x="60511" y="85943"/>
                </a:lnTo>
                <a:lnTo>
                  <a:pt x="59568" y="87224"/>
                </a:lnTo>
                <a:lnTo>
                  <a:pt x="58625" y="88399"/>
                </a:lnTo>
                <a:lnTo>
                  <a:pt x="57525" y="89466"/>
                </a:lnTo>
                <a:lnTo>
                  <a:pt x="63890" y="103452"/>
                </a:lnTo>
                <a:lnTo>
                  <a:pt x="56110" y="108363"/>
                </a:lnTo>
                <a:lnTo>
                  <a:pt x="49352" y="93310"/>
                </a:lnTo>
                <a:lnTo>
                  <a:pt x="49352" y="93310"/>
                </a:lnTo>
                <a:lnTo>
                  <a:pt x="48487" y="93630"/>
                </a:lnTo>
                <a:lnTo>
                  <a:pt x="47466" y="93843"/>
                </a:lnTo>
                <a:lnTo>
                  <a:pt x="46208" y="93950"/>
                </a:lnTo>
                <a:lnTo>
                  <a:pt x="44715" y="93950"/>
                </a:lnTo>
                <a:lnTo>
                  <a:pt x="44715" y="93950"/>
                </a:lnTo>
                <a:close/>
                <a:moveTo>
                  <a:pt x="108448" y="0"/>
                </a:moveTo>
                <a:lnTo>
                  <a:pt x="104283" y="0"/>
                </a:lnTo>
                <a:lnTo>
                  <a:pt x="16660" y="0"/>
                </a:lnTo>
                <a:lnTo>
                  <a:pt x="0" y="22527"/>
                </a:lnTo>
                <a:lnTo>
                  <a:pt x="0" y="98114"/>
                </a:lnTo>
                <a:lnTo>
                  <a:pt x="0" y="104306"/>
                </a:lnTo>
                <a:lnTo>
                  <a:pt x="0" y="120000"/>
                </a:lnTo>
                <a:lnTo>
                  <a:pt x="11552" y="120000"/>
                </a:lnTo>
                <a:lnTo>
                  <a:pt x="15717" y="120000"/>
                </a:lnTo>
                <a:lnTo>
                  <a:pt x="103340" y="120000"/>
                </a:lnTo>
                <a:lnTo>
                  <a:pt x="120000" y="97367"/>
                </a:lnTo>
                <a:lnTo>
                  <a:pt x="120000" y="21779"/>
                </a:lnTo>
                <a:lnTo>
                  <a:pt x="120000" y="15587"/>
                </a:lnTo>
                <a:lnTo>
                  <a:pt x="120000" y="0"/>
                </a:lnTo>
                <a:lnTo>
                  <a:pt x="1084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5360223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 3">
  <p:cSld name="Two Content 3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5"/>
          <p:cNvSpPr/>
          <p:nvPr/>
        </p:nvSpPr>
        <p:spPr>
          <a:xfrm>
            <a:off x="0" y="0"/>
            <a:ext cx="12192000" cy="1844673"/>
          </a:xfrm>
          <a:custGeom>
            <a:avLst/>
            <a:gdLst/>
            <a:ahLst/>
            <a:cxnLst/>
            <a:rect l="l" t="t" r="r" b="b"/>
            <a:pathLst>
              <a:path w="12192000" h="1844673" extrusionOk="0">
                <a:moveTo>
                  <a:pt x="0" y="0"/>
                </a:moveTo>
                <a:lnTo>
                  <a:pt x="12192000" y="0"/>
                </a:lnTo>
                <a:lnTo>
                  <a:pt x="12192000" y="1412775"/>
                </a:lnTo>
                <a:lnTo>
                  <a:pt x="12192000" y="1412776"/>
                </a:lnTo>
                <a:lnTo>
                  <a:pt x="12191969" y="1412776"/>
                </a:lnTo>
                <a:lnTo>
                  <a:pt x="0" y="1844673"/>
                </a:lnTo>
                <a:lnTo>
                  <a:pt x="0" y="1412776"/>
                </a:lnTo>
                <a:lnTo>
                  <a:pt x="0" y="1412775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61" name="Google Shape;61;p35"/>
          <p:cNvSpPr/>
          <p:nvPr/>
        </p:nvSpPr>
        <p:spPr>
          <a:xfrm>
            <a:off x="0" y="1598114"/>
            <a:ext cx="6960096" cy="5259886"/>
          </a:xfrm>
          <a:custGeom>
            <a:avLst/>
            <a:gdLst/>
            <a:ahLst/>
            <a:cxnLst/>
            <a:rect l="l" t="t" r="r" b="b"/>
            <a:pathLst>
              <a:path w="6960096" h="5259886" extrusionOk="0">
                <a:moveTo>
                  <a:pt x="5758210" y="42576"/>
                </a:moveTo>
                <a:lnTo>
                  <a:pt x="6743701" y="5259886"/>
                </a:lnTo>
                <a:lnTo>
                  <a:pt x="0" y="5259886"/>
                </a:lnTo>
                <a:lnTo>
                  <a:pt x="0" y="246559"/>
                </a:lnTo>
                <a:close/>
                <a:moveTo>
                  <a:pt x="6960096" y="0"/>
                </a:moveTo>
                <a:lnTo>
                  <a:pt x="6960096" y="0"/>
                </a:lnTo>
                <a:lnTo>
                  <a:pt x="6027687" y="33030"/>
                </a:lnTo>
                <a:close/>
              </a:path>
            </a:pathLst>
          </a:custGeom>
          <a:solidFill>
            <a:srgbClr val="DADB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62" name="Google Shape;62;p35"/>
          <p:cNvSpPr txBox="1">
            <a:spLocks noGrp="1"/>
          </p:cNvSpPr>
          <p:nvPr>
            <p:ph type="title"/>
          </p:nvPr>
        </p:nvSpPr>
        <p:spPr>
          <a:xfrm>
            <a:off x="550862" y="692149"/>
            <a:ext cx="11090275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5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5"/>
          <p:cNvSpPr txBox="1">
            <a:spLocks noGrp="1"/>
          </p:cNvSpPr>
          <p:nvPr>
            <p:ph type="ftr" idx="11"/>
          </p:nvPr>
        </p:nvSpPr>
        <p:spPr>
          <a:xfrm>
            <a:off x="2855913" y="6381328"/>
            <a:ext cx="8136632" cy="14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5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6" name="Google Shape;66;p35"/>
          <p:cNvSpPr txBox="1">
            <a:spLocks noGrp="1"/>
          </p:cNvSpPr>
          <p:nvPr>
            <p:ph type="body" idx="1"/>
          </p:nvPr>
        </p:nvSpPr>
        <p:spPr>
          <a:xfrm>
            <a:off x="550863" y="476673"/>
            <a:ext cx="11090275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7" name="Google Shape;67;p35"/>
          <p:cNvSpPr txBox="1">
            <a:spLocks noGrp="1"/>
          </p:cNvSpPr>
          <p:nvPr>
            <p:ph type="body" idx="2"/>
          </p:nvPr>
        </p:nvSpPr>
        <p:spPr>
          <a:xfrm>
            <a:off x="550863" y="2205038"/>
            <a:ext cx="4897437" cy="381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68" name="Google Shape;68;p35"/>
          <p:cNvSpPr txBox="1">
            <a:spLocks noGrp="1"/>
          </p:cNvSpPr>
          <p:nvPr>
            <p:ph type="body" idx="3"/>
          </p:nvPr>
        </p:nvSpPr>
        <p:spPr>
          <a:xfrm>
            <a:off x="6743701" y="2205038"/>
            <a:ext cx="4897438" cy="381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3076468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ighlight 2">
  <p:cSld name="Highlight 2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7"/>
          <p:cNvSpPr/>
          <p:nvPr/>
        </p:nvSpPr>
        <p:spPr>
          <a:xfrm>
            <a:off x="0" y="-1"/>
            <a:ext cx="12192000" cy="3429000"/>
          </a:xfrm>
          <a:custGeom>
            <a:avLst/>
            <a:gdLst/>
            <a:ahLst/>
            <a:cxnLst/>
            <a:rect l="l" t="t" r="r" b="b"/>
            <a:pathLst>
              <a:path w="12192000" h="3429000" extrusionOk="0">
                <a:moveTo>
                  <a:pt x="0" y="0"/>
                </a:moveTo>
                <a:lnTo>
                  <a:pt x="12192000" y="0"/>
                </a:lnTo>
                <a:lnTo>
                  <a:pt x="12192000" y="1584327"/>
                </a:lnTo>
                <a:lnTo>
                  <a:pt x="12192000" y="2205038"/>
                </a:lnTo>
                <a:lnTo>
                  <a:pt x="12192000" y="2997102"/>
                </a:lnTo>
                <a:lnTo>
                  <a:pt x="12192000" y="2997103"/>
                </a:lnTo>
                <a:lnTo>
                  <a:pt x="12191969" y="2997103"/>
                </a:lnTo>
                <a:lnTo>
                  <a:pt x="0" y="3429000"/>
                </a:lnTo>
                <a:lnTo>
                  <a:pt x="0" y="2997103"/>
                </a:lnTo>
                <a:lnTo>
                  <a:pt x="0" y="2997102"/>
                </a:lnTo>
                <a:lnTo>
                  <a:pt x="0" y="2205038"/>
                </a:lnTo>
                <a:lnTo>
                  <a:pt x="0" y="158432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85" name="Google Shape;85;p37"/>
          <p:cNvSpPr>
            <a:spLocks noGrp="1"/>
          </p:cNvSpPr>
          <p:nvPr>
            <p:ph type="pic" idx="2"/>
          </p:nvPr>
        </p:nvSpPr>
        <p:spPr>
          <a:xfrm>
            <a:off x="0" y="1"/>
            <a:ext cx="53759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86" name="Google Shape;86;p37"/>
          <p:cNvSpPr txBox="1">
            <a:spLocks noGrp="1"/>
          </p:cNvSpPr>
          <p:nvPr>
            <p:ph type="title"/>
          </p:nvPr>
        </p:nvSpPr>
        <p:spPr>
          <a:xfrm>
            <a:off x="5448300" y="692149"/>
            <a:ext cx="6192838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Titillium Web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7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7"/>
          <p:cNvSpPr txBox="1">
            <a:spLocks noGrp="1"/>
          </p:cNvSpPr>
          <p:nvPr>
            <p:ph type="ftr" idx="11"/>
          </p:nvPr>
        </p:nvSpPr>
        <p:spPr>
          <a:xfrm>
            <a:off x="2855913" y="6381750"/>
            <a:ext cx="8136632" cy="143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7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0" name="Google Shape;90;p37"/>
          <p:cNvSpPr txBox="1">
            <a:spLocks noGrp="1"/>
          </p:cNvSpPr>
          <p:nvPr>
            <p:ph type="body" idx="1"/>
          </p:nvPr>
        </p:nvSpPr>
        <p:spPr>
          <a:xfrm>
            <a:off x="5448300" y="476673"/>
            <a:ext cx="6192838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1" name="Google Shape;91;p37"/>
          <p:cNvSpPr txBox="1">
            <a:spLocks noGrp="1"/>
          </p:cNvSpPr>
          <p:nvPr>
            <p:ph type="body" idx="3"/>
          </p:nvPr>
        </p:nvSpPr>
        <p:spPr>
          <a:xfrm>
            <a:off x="5448300" y="3573016"/>
            <a:ext cx="6192838" cy="2448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92" name="Google Shape;92;p37"/>
          <p:cNvSpPr txBox="1">
            <a:spLocks noGrp="1"/>
          </p:cNvSpPr>
          <p:nvPr>
            <p:ph type="body" idx="4"/>
          </p:nvPr>
        </p:nvSpPr>
        <p:spPr>
          <a:xfrm>
            <a:off x="5448301" y="1844674"/>
            <a:ext cx="1943844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itillium Web"/>
              <a:buNone/>
              <a:defRPr sz="36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tillium Web"/>
              <a:buNone/>
              <a:defRPr sz="1400"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›"/>
              <a:defRPr sz="1400"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93" name="Google Shape;93;p37"/>
          <p:cNvSpPr txBox="1">
            <a:spLocks noGrp="1"/>
          </p:cNvSpPr>
          <p:nvPr>
            <p:ph type="body" idx="5"/>
          </p:nvPr>
        </p:nvSpPr>
        <p:spPr>
          <a:xfrm>
            <a:off x="7536160" y="1844674"/>
            <a:ext cx="2015852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itillium Web"/>
              <a:buNone/>
              <a:defRPr sz="36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tillium Web"/>
              <a:buNone/>
              <a:defRPr sz="1400"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›"/>
              <a:defRPr sz="1400"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94" name="Google Shape;94;p37"/>
          <p:cNvSpPr txBox="1">
            <a:spLocks noGrp="1"/>
          </p:cNvSpPr>
          <p:nvPr>
            <p:ph type="body" idx="6"/>
          </p:nvPr>
        </p:nvSpPr>
        <p:spPr>
          <a:xfrm>
            <a:off x="9696400" y="1844674"/>
            <a:ext cx="1944738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itillium Web"/>
              <a:buNone/>
              <a:defRPr sz="36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tillium Web"/>
              <a:buNone/>
              <a:defRPr sz="1400"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›"/>
              <a:defRPr sz="1400"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grpSp>
        <p:nvGrpSpPr>
          <p:cNvPr id="95" name="Google Shape;95;p37"/>
          <p:cNvGrpSpPr/>
          <p:nvPr/>
        </p:nvGrpSpPr>
        <p:grpSpPr>
          <a:xfrm>
            <a:off x="11151163" y="6165850"/>
            <a:ext cx="489975" cy="360040"/>
            <a:chOff x="11151163" y="6165850"/>
            <a:chExt cx="489975" cy="360040"/>
          </a:xfrm>
        </p:grpSpPr>
        <p:sp>
          <p:nvSpPr>
            <p:cNvPr id="96" name="Google Shape;96;p37"/>
            <p:cNvSpPr/>
            <p:nvPr/>
          </p:nvSpPr>
          <p:spPr>
            <a:xfrm>
              <a:off x="11151538" y="6165850"/>
              <a:ext cx="489600" cy="360040"/>
            </a:xfrm>
            <a:prstGeom prst="snip2DiagRect">
              <a:avLst>
                <a:gd name="adj1" fmla="val 19602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97" name="Google Shape;97;p37"/>
            <p:cNvSpPr/>
            <p:nvPr/>
          </p:nvSpPr>
          <p:spPr>
            <a:xfrm>
              <a:off x="11151163" y="6165850"/>
              <a:ext cx="489975" cy="360000"/>
            </a:xfrm>
            <a:custGeom>
              <a:avLst/>
              <a:gdLst/>
              <a:ahLst/>
              <a:cxnLst/>
              <a:rect l="l" t="t" r="r" b="b"/>
              <a:pathLst>
                <a:path w="3438" h="2526" extrusionOk="0">
                  <a:moveTo>
                    <a:pt x="2724" y="1043"/>
                  </a:moveTo>
                  <a:lnTo>
                    <a:pt x="2423" y="1043"/>
                  </a:lnTo>
                  <a:lnTo>
                    <a:pt x="2423" y="1521"/>
                  </a:lnTo>
                  <a:lnTo>
                    <a:pt x="2423" y="1553"/>
                  </a:lnTo>
                  <a:lnTo>
                    <a:pt x="2424" y="1582"/>
                  </a:lnTo>
                  <a:lnTo>
                    <a:pt x="2425" y="1608"/>
                  </a:lnTo>
                  <a:lnTo>
                    <a:pt x="2428" y="1632"/>
                  </a:lnTo>
                  <a:lnTo>
                    <a:pt x="2431" y="1652"/>
                  </a:lnTo>
                  <a:lnTo>
                    <a:pt x="2434" y="1670"/>
                  </a:lnTo>
                  <a:lnTo>
                    <a:pt x="2438" y="1684"/>
                  </a:lnTo>
                  <a:lnTo>
                    <a:pt x="2442" y="1697"/>
                  </a:lnTo>
                  <a:lnTo>
                    <a:pt x="2446" y="1702"/>
                  </a:lnTo>
                  <a:lnTo>
                    <a:pt x="2449" y="1707"/>
                  </a:lnTo>
                  <a:lnTo>
                    <a:pt x="2452" y="1711"/>
                  </a:lnTo>
                  <a:lnTo>
                    <a:pt x="2456" y="1716"/>
                  </a:lnTo>
                  <a:lnTo>
                    <a:pt x="2460" y="1720"/>
                  </a:lnTo>
                  <a:lnTo>
                    <a:pt x="2466" y="1724"/>
                  </a:lnTo>
                  <a:lnTo>
                    <a:pt x="2477" y="1729"/>
                  </a:lnTo>
                  <a:lnTo>
                    <a:pt x="2491" y="1735"/>
                  </a:lnTo>
                  <a:lnTo>
                    <a:pt x="2499" y="1736"/>
                  </a:lnTo>
                  <a:lnTo>
                    <a:pt x="2506" y="1738"/>
                  </a:lnTo>
                  <a:lnTo>
                    <a:pt x="2514" y="1739"/>
                  </a:lnTo>
                  <a:lnTo>
                    <a:pt x="2523" y="1739"/>
                  </a:lnTo>
                  <a:lnTo>
                    <a:pt x="2533" y="1741"/>
                  </a:lnTo>
                  <a:lnTo>
                    <a:pt x="2542" y="1741"/>
                  </a:lnTo>
                  <a:lnTo>
                    <a:pt x="2722" y="1734"/>
                  </a:lnTo>
                  <a:lnTo>
                    <a:pt x="2732" y="1923"/>
                  </a:lnTo>
                  <a:lnTo>
                    <a:pt x="2697" y="1929"/>
                  </a:lnTo>
                  <a:lnTo>
                    <a:pt x="2664" y="1935"/>
                  </a:lnTo>
                  <a:lnTo>
                    <a:pt x="2633" y="1941"/>
                  </a:lnTo>
                  <a:lnTo>
                    <a:pt x="2603" y="1944"/>
                  </a:lnTo>
                  <a:lnTo>
                    <a:pt x="2577" y="1947"/>
                  </a:lnTo>
                  <a:lnTo>
                    <a:pt x="2553" y="1950"/>
                  </a:lnTo>
                  <a:lnTo>
                    <a:pt x="2530" y="1951"/>
                  </a:lnTo>
                  <a:lnTo>
                    <a:pt x="2510" y="1952"/>
                  </a:lnTo>
                  <a:lnTo>
                    <a:pt x="2487" y="1951"/>
                  </a:lnTo>
                  <a:lnTo>
                    <a:pt x="2466" y="1950"/>
                  </a:lnTo>
                  <a:lnTo>
                    <a:pt x="2445" y="1948"/>
                  </a:lnTo>
                  <a:lnTo>
                    <a:pt x="2425" y="1946"/>
                  </a:lnTo>
                  <a:lnTo>
                    <a:pt x="2406" y="1943"/>
                  </a:lnTo>
                  <a:lnTo>
                    <a:pt x="2388" y="1939"/>
                  </a:lnTo>
                  <a:lnTo>
                    <a:pt x="2370" y="1935"/>
                  </a:lnTo>
                  <a:lnTo>
                    <a:pt x="2362" y="1933"/>
                  </a:lnTo>
                  <a:lnTo>
                    <a:pt x="2354" y="1930"/>
                  </a:lnTo>
                  <a:lnTo>
                    <a:pt x="2339" y="1925"/>
                  </a:lnTo>
                  <a:lnTo>
                    <a:pt x="2324" y="1918"/>
                  </a:lnTo>
                  <a:lnTo>
                    <a:pt x="2311" y="1911"/>
                  </a:lnTo>
                  <a:lnTo>
                    <a:pt x="2298" y="1903"/>
                  </a:lnTo>
                  <a:lnTo>
                    <a:pt x="2286" y="1896"/>
                  </a:lnTo>
                  <a:lnTo>
                    <a:pt x="2276" y="1887"/>
                  </a:lnTo>
                  <a:lnTo>
                    <a:pt x="2265" y="1877"/>
                  </a:lnTo>
                  <a:lnTo>
                    <a:pt x="2256" y="1866"/>
                  </a:lnTo>
                  <a:lnTo>
                    <a:pt x="2249" y="1855"/>
                  </a:lnTo>
                  <a:lnTo>
                    <a:pt x="2241" y="1843"/>
                  </a:lnTo>
                  <a:lnTo>
                    <a:pt x="2233" y="1829"/>
                  </a:lnTo>
                  <a:lnTo>
                    <a:pt x="2226" y="1815"/>
                  </a:lnTo>
                  <a:lnTo>
                    <a:pt x="2220" y="1799"/>
                  </a:lnTo>
                  <a:lnTo>
                    <a:pt x="2215" y="1782"/>
                  </a:lnTo>
                  <a:lnTo>
                    <a:pt x="2209" y="1764"/>
                  </a:lnTo>
                  <a:lnTo>
                    <a:pt x="2205" y="1744"/>
                  </a:lnTo>
                  <a:lnTo>
                    <a:pt x="2201" y="1724"/>
                  </a:lnTo>
                  <a:lnTo>
                    <a:pt x="2198" y="1702"/>
                  </a:lnTo>
                  <a:lnTo>
                    <a:pt x="2195" y="1679"/>
                  </a:lnTo>
                  <a:lnTo>
                    <a:pt x="2192" y="1655"/>
                  </a:lnTo>
                  <a:lnTo>
                    <a:pt x="2190" y="1630"/>
                  </a:lnTo>
                  <a:lnTo>
                    <a:pt x="2189" y="1603"/>
                  </a:lnTo>
                  <a:lnTo>
                    <a:pt x="2188" y="1575"/>
                  </a:lnTo>
                  <a:lnTo>
                    <a:pt x="2188" y="1547"/>
                  </a:lnTo>
                  <a:lnTo>
                    <a:pt x="2188" y="1043"/>
                  </a:lnTo>
                  <a:lnTo>
                    <a:pt x="2021" y="1043"/>
                  </a:lnTo>
                  <a:lnTo>
                    <a:pt x="2021" y="842"/>
                  </a:lnTo>
                  <a:lnTo>
                    <a:pt x="2188" y="842"/>
                  </a:lnTo>
                  <a:lnTo>
                    <a:pt x="2188" y="526"/>
                  </a:lnTo>
                  <a:lnTo>
                    <a:pt x="2423" y="526"/>
                  </a:lnTo>
                  <a:lnTo>
                    <a:pt x="2423" y="842"/>
                  </a:lnTo>
                  <a:lnTo>
                    <a:pt x="2724" y="842"/>
                  </a:lnTo>
                  <a:lnTo>
                    <a:pt x="2724" y="1043"/>
                  </a:lnTo>
                  <a:close/>
                  <a:moveTo>
                    <a:pt x="998" y="1641"/>
                  </a:moveTo>
                  <a:lnTo>
                    <a:pt x="1007" y="1656"/>
                  </a:lnTo>
                  <a:lnTo>
                    <a:pt x="1012" y="1663"/>
                  </a:lnTo>
                  <a:lnTo>
                    <a:pt x="1018" y="1670"/>
                  </a:lnTo>
                  <a:lnTo>
                    <a:pt x="1029" y="1683"/>
                  </a:lnTo>
                  <a:lnTo>
                    <a:pt x="1043" y="1696"/>
                  </a:lnTo>
                  <a:lnTo>
                    <a:pt x="1056" y="1707"/>
                  </a:lnTo>
                  <a:lnTo>
                    <a:pt x="1072" y="1718"/>
                  </a:lnTo>
                  <a:lnTo>
                    <a:pt x="1088" y="1727"/>
                  </a:lnTo>
                  <a:lnTo>
                    <a:pt x="1097" y="1732"/>
                  </a:lnTo>
                  <a:lnTo>
                    <a:pt x="1105" y="1736"/>
                  </a:lnTo>
                  <a:lnTo>
                    <a:pt x="1123" y="1743"/>
                  </a:lnTo>
                  <a:lnTo>
                    <a:pt x="1143" y="1750"/>
                  </a:lnTo>
                  <a:lnTo>
                    <a:pt x="1153" y="1753"/>
                  </a:lnTo>
                  <a:lnTo>
                    <a:pt x="1163" y="1755"/>
                  </a:lnTo>
                  <a:lnTo>
                    <a:pt x="1185" y="1760"/>
                  </a:lnTo>
                  <a:lnTo>
                    <a:pt x="1195" y="1762"/>
                  </a:lnTo>
                  <a:lnTo>
                    <a:pt x="1207" y="1763"/>
                  </a:lnTo>
                  <a:lnTo>
                    <a:pt x="1218" y="1764"/>
                  </a:lnTo>
                  <a:lnTo>
                    <a:pt x="1230" y="1765"/>
                  </a:lnTo>
                  <a:lnTo>
                    <a:pt x="1254" y="1768"/>
                  </a:lnTo>
                  <a:lnTo>
                    <a:pt x="1280" y="1768"/>
                  </a:lnTo>
                  <a:lnTo>
                    <a:pt x="1306" y="1768"/>
                  </a:lnTo>
                  <a:lnTo>
                    <a:pt x="1330" y="1765"/>
                  </a:lnTo>
                  <a:lnTo>
                    <a:pt x="1342" y="1764"/>
                  </a:lnTo>
                  <a:lnTo>
                    <a:pt x="1353" y="1763"/>
                  </a:lnTo>
                  <a:lnTo>
                    <a:pt x="1376" y="1760"/>
                  </a:lnTo>
                  <a:lnTo>
                    <a:pt x="1397" y="1755"/>
                  </a:lnTo>
                  <a:lnTo>
                    <a:pt x="1418" y="1750"/>
                  </a:lnTo>
                  <a:lnTo>
                    <a:pt x="1428" y="1747"/>
                  </a:lnTo>
                  <a:lnTo>
                    <a:pt x="1437" y="1744"/>
                  </a:lnTo>
                  <a:lnTo>
                    <a:pt x="1455" y="1736"/>
                  </a:lnTo>
                  <a:lnTo>
                    <a:pt x="1464" y="1733"/>
                  </a:lnTo>
                  <a:lnTo>
                    <a:pt x="1473" y="1728"/>
                  </a:lnTo>
                  <a:lnTo>
                    <a:pt x="1481" y="1724"/>
                  </a:lnTo>
                  <a:lnTo>
                    <a:pt x="1489" y="1719"/>
                  </a:lnTo>
                  <a:lnTo>
                    <a:pt x="1503" y="1708"/>
                  </a:lnTo>
                  <a:lnTo>
                    <a:pt x="1510" y="1703"/>
                  </a:lnTo>
                  <a:lnTo>
                    <a:pt x="1517" y="1697"/>
                  </a:lnTo>
                  <a:lnTo>
                    <a:pt x="1530" y="1685"/>
                  </a:lnTo>
                  <a:lnTo>
                    <a:pt x="1536" y="1679"/>
                  </a:lnTo>
                  <a:lnTo>
                    <a:pt x="1541" y="1672"/>
                  </a:lnTo>
                  <a:lnTo>
                    <a:pt x="1553" y="1657"/>
                  </a:lnTo>
                  <a:lnTo>
                    <a:pt x="1562" y="1643"/>
                  </a:lnTo>
                  <a:lnTo>
                    <a:pt x="1571" y="1626"/>
                  </a:lnTo>
                  <a:lnTo>
                    <a:pt x="1579" y="1609"/>
                  </a:lnTo>
                  <a:lnTo>
                    <a:pt x="1583" y="1599"/>
                  </a:lnTo>
                  <a:lnTo>
                    <a:pt x="1587" y="1590"/>
                  </a:lnTo>
                  <a:lnTo>
                    <a:pt x="1594" y="1570"/>
                  </a:lnTo>
                  <a:lnTo>
                    <a:pt x="1600" y="1547"/>
                  </a:lnTo>
                  <a:lnTo>
                    <a:pt x="1603" y="1536"/>
                  </a:lnTo>
                  <a:lnTo>
                    <a:pt x="1607" y="1525"/>
                  </a:lnTo>
                  <a:lnTo>
                    <a:pt x="1612" y="1500"/>
                  </a:lnTo>
                  <a:lnTo>
                    <a:pt x="1617" y="1474"/>
                  </a:lnTo>
                  <a:lnTo>
                    <a:pt x="1621" y="1447"/>
                  </a:lnTo>
                  <a:lnTo>
                    <a:pt x="1625" y="1419"/>
                  </a:lnTo>
                  <a:lnTo>
                    <a:pt x="1628" y="1389"/>
                  </a:lnTo>
                  <a:lnTo>
                    <a:pt x="1630" y="1359"/>
                  </a:lnTo>
                  <a:lnTo>
                    <a:pt x="1633" y="1326"/>
                  </a:lnTo>
                  <a:lnTo>
                    <a:pt x="1634" y="1292"/>
                  </a:lnTo>
                  <a:lnTo>
                    <a:pt x="1635" y="1256"/>
                  </a:lnTo>
                  <a:lnTo>
                    <a:pt x="1635" y="1220"/>
                  </a:lnTo>
                  <a:lnTo>
                    <a:pt x="1635" y="1183"/>
                  </a:lnTo>
                  <a:lnTo>
                    <a:pt x="1634" y="1148"/>
                  </a:lnTo>
                  <a:lnTo>
                    <a:pt x="1633" y="1115"/>
                  </a:lnTo>
                  <a:lnTo>
                    <a:pt x="1630" y="1081"/>
                  </a:lnTo>
                  <a:lnTo>
                    <a:pt x="1628" y="1050"/>
                  </a:lnTo>
                  <a:lnTo>
                    <a:pt x="1625" y="1020"/>
                  </a:lnTo>
                  <a:lnTo>
                    <a:pt x="1620" y="991"/>
                  </a:lnTo>
                  <a:lnTo>
                    <a:pt x="1616" y="963"/>
                  </a:lnTo>
                  <a:lnTo>
                    <a:pt x="1611" y="937"/>
                  </a:lnTo>
                  <a:lnTo>
                    <a:pt x="1606" y="911"/>
                  </a:lnTo>
                  <a:lnTo>
                    <a:pt x="1600" y="888"/>
                  </a:lnTo>
                  <a:lnTo>
                    <a:pt x="1593" y="865"/>
                  </a:lnTo>
                  <a:lnTo>
                    <a:pt x="1585" y="844"/>
                  </a:lnTo>
                  <a:lnTo>
                    <a:pt x="1578" y="824"/>
                  </a:lnTo>
                  <a:lnTo>
                    <a:pt x="1568" y="806"/>
                  </a:lnTo>
                  <a:lnTo>
                    <a:pt x="1559" y="788"/>
                  </a:lnTo>
                  <a:lnTo>
                    <a:pt x="1550" y="772"/>
                  </a:lnTo>
                  <a:lnTo>
                    <a:pt x="1545" y="764"/>
                  </a:lnTo>
                  <a:lnTo>
                    <a:pt x="1539" y="756"/>
                  </a:lnTo>
                  <a:lnTo>
                    <a:pt x="1527" y="742"/>
                  </a:lnTo>
                  <a:lnTo>
                    <a:pt x="1514" y="729"/>
                  </a:lnTo>
                  <a:lnTo>
                    <a:pt x="1508" y="723"/>
                  </a:lnTo>
                  <a:lnTo>
                    <a:pt x="1500" y="717"/>
                  </a:lnTo>
                  <a:lnTo>
                    <a:pt x="1493" y="711"/>
                  </a:lnTo>
                  <a:lnTo>
                    <a:pt x="1485" y="706"/>
                  </a:lnTo>
                  <a:lnTo>
                    <a:pt x="1469" y="696"/>
                  </a:lnTo>
                  <a:lnTo>
                    <a:pt x="1453" y="687"/>
                  </a:lnTo>
                  <a:lnTo>
                    <a:pt x="1435" y="679"/>
                  </a:lnTo>
                  <a:lnTo>
                    <a:pt x="1425" y="675"/>
                  </a:lnTo>
                  <a:lnTo>
                    <a:pt x="1415" y="672"/>
                  </a:lnTo>
                  <a:lnTo>
                    <a:pt x="1395" y="666"/>
                  </a:lnTo>
                  <a:lnTo>
                    <a:pt x="1375" y="662"/>
                  </a:lnTo>
                  <a:lnTo>
                    <a:pt x="1352" y="657"/>
                  </a:lnTo>
                  <a:lnTo>
                    <a:pt x="1341" y="656"/>
                  </a:lnTo>
                  <a:lnTo>
                    <a:pt x="1330" y="655"/>
                  </a:lnTo>
                  <a:lnTo>
                    <a:pt x="1305" y="654"/>
                  </a:lnTo>
                  <a:lnTo>
                    <a:pt x="1280" y="653"/>
                  </a:lnTo>
                  <a:lnTo>
                    <a:pt x="1255" y="654"/>
                  </a:lnTo>
                  <a:lnTo>
                    <a:pt x="1243" y="654"/>
                  </a:lnTo>
                  <a:lnTo>
                    <a:pt x="1231" y="655"/>
                  </a:lnTo>
                  <a:lnTo>
                    <a:pt x="1219" y="656"/>
                  </a:lnTo>
                  <a:lnTo>
                    <a:pt x="1208" y="657"/>
                  </a:lnTo>
                  <a:lnTo>
                    <a:pt x="1186" y="662"/>
                  </a:lnTo>
                  <a:lnTo>
                    <a:pt x="1165" y="666"/>
                  </a:lnTo>
                  <a:lnTo>
                    <a:pt x="1154" y="669"/>
                  </a:lnTo>
                  <a:lnTo>
                    <a:pt x="1145" y="672"/>
                  </a:lnTo>
                  <a:lnTo>
                    <a:pt x="1126" y="679"/>
                  </a:lnTo>
                  <a:lnTo>
                    <a:pt x="1108" y="687"/>
                  </a:lnTo>
                  <a:lnTo>
                    <a:pt x="1091" y="696"/>
                  </a:lnTo>
                  <a:lnTo>
                    <a:pt x="1082" y="700"/>
                  </a:lnTo>
                  <a:lnTo>
                    <a:pt x="1074" y="706"/>
                  </a:lnTo>
                  <a:lnTo>
                    <a:pt x="1060" y="717"/>
                  </a:lnTo>
                  <a:lnTo>
                    <a:pt x="1046" y="729"/>
                  </a:lnTo>
                  <a:lnTo>
                    <a:pt x="1033" y="742"/>
                  </a:lnTo>
                  <a:lnTo>
                    <a:pt x="1026" y="748"/>
                  </a:lnTo>
                  <a:lnTo>
                    <a:pt x="1020" y="756"/>
                  </a:lnTo>
                  <a:lnTo>
                    <a:pt x="1015" y="764"/>
                  </a:lnTo>
                  <a:lnTo>
                    <a:pt x="1009" y="772"/>
                  </a:lnTo>
                  <a:lnTo>
                    <a:pt x="1000" y="788"/>
                  </a:lnTo>
                  <a:lnTo>
                    <a:pt x="990" y="806"/>
                  </a:lnTo>
                  <a:lnTo>
                    <a:pt x="985" y="815"/>
                  </a:lnTo>
                  <a:lnTo>
                    <a:pt x="982" y="824"/>
                  </a:lnTo>
                  <a:lnTo>
                    <a:pt x="974" y="844"/>
                  </a:lnTo>
                  <a:lnTo>
                    <a:pt x="966" y="865"/>
                  </a:lnTo>
                  <a:lnTo>
                    <a:pt x="959" y="888"/>
                  </a:lnTo>
                  <a:lnTo>
                    <a:pt x="953" y="911"/>
                  </a:lnTo>
                  <a:lnTo>
                    <a:pt x="947" y="936"/>
                  </a:lnTo>
                  <a:lnTo>
                    <a:pt x="942" y="963"/>
                  </a:lnTo>
                  <a:lnTo>
                    <a:pt x="938" y="990"/>
                  </a:lnTo>
                  <a:lnTo>
                    <a:pt x="933" y="1019"/>
                  </a:lnTo>
                  <a:lnTo>
                    <a:pt x="930" y="1048"/>
                  </a:lnTo>
                  <a:lnTo>
                    <a:pt x="928" y="1080"/>
                  </a:lnTo>
                  <a:lnTo>
                    <a:pt x="926" y="1112"/>
                  </a:lnTo>
                  <a:lnTo>
                    <a:pt x="924" y="1146"/>
                  </a:lnTo>
                  <a:lnTo>
                    <a:pt x="923" y="1182"/>
                  </a:lnTo>
                  <a:lnTo>
                    <a:pt x="923" y="1218"/>
                  </a:lnTo>
                  <a:lnTo>
                    <a:pt x="923" y="1254"/>
                  </a:lnTo>
                  <a:lnTo>
                    <a:pt x="924" y="1289"/>
                  </a:lnTo>
                  <a:lnTo>
                    <a:pt x="926" y="1323"/>
                  </a:lnTo>
                  <a:lnTo>
                    <a:pt x="928" y="1355"/>
                  </a:lnTo>
                  <a:lnTo>
                    <a:pt x="930" y="1387"/>
                  </a:lnTo>
                  <a:lnTo>
                    <a:pt x="933" y="1416"/>
                  </a:lnTo>
                  <a:lnTo>
                    <a:pt x="937" y="1444"/>
                  </a:lnTo>
                  <a:lnTo>
                    <a:pt x="941" y="1471"/>
                  </a:lnTo>
                  <a:lnTo>
                    <a:pt x="947" y="1497"/>
                  </a:lnTo>
                  <a:lnTo>
                    <a:pt x="953" y="1521"/>
                  </a:lnTo>
                  <a:lnTo>
                    <a:pt x="958" y="1545"/>
                  </a:lnTo>
                  <a:lnTo>
                    <a:pt x="962" y="1555"/>
                  </a:lnTo>
                  <a:lnTo>
                    <a:pt x="965" y="1566"/>
                  </a:lnTo>
                  <a:lnTo>
                    <a:pt x="972" y="1587"/>
                  </a:lnTo>
                  <a:lnTo>
                    <a:pt x="980" y="1606"/>
                  </a:lnTo>
                  <a:lnTo>
                    <a:pt x="989" y="1624"/>
                  </a:lnTo>
                  <a:lnTo>
                    <a:pt x="998" y="1641"/>
                  </a:lnTo>
                  <a:close/>
                  <a:moveTo>
                    <a:pt x="1280" y="1978"/>
                  </a:moveTo>
                  <a:lnTo>
                    <a:pt x="1259" y="1978"/>
                  </a:lnTo>
                  <a:lnTo>
                    <a:pt x="1239" y="1978"/>
                  </a:lnTo>
                  <a:lnTo>
                    <a:pt x="1218" y="1977"/>
                  </a:lnTo>
                  <a:lnTo>
                    <a:pt x="1198" y="1975"/>
                  </a:lnTo>
                  <a:lnTo>
                    <a:pt x="1179" y="1974"/>
                  </a:lnTo>
                  <a:lnTo>
                    <a:pt x="1160" y="1972"/>
                  </a:lnTo>
                  <a:lnTo>
                    <a:pt x="1142" y="1970"/>
                  </a:lnTo>
                  <a:lnTo>
                    <a:pt x="1124" y="1966"/>
                  </a:lnTo>
                  <a:lnTo>
                    <a:pt x="1106" y="1964"/>
                  </a:lnTo>
                  <a:lnTo>
                    <a:pt x="1088" y="1961"/>
                  </a:lnTo>
                  <a:lnTo>
                    <a:pt x="1071" y="1956"/>
                  </a:lnTo>
                  <a:lnTo>
                    <a:pt x="1054" y="1953"/>
                  </a:lnTo>
                  <a:lnTo>
                    <a:pt x="1038" y="1948"/>
                  </a:lnTo>
                  <a:lnTo>
                    <a:pt x="1022" y="1943"/>
                  </a:lnTo>
                  <a:lnTo>
                    <a:pt x="992" y="1933"/>
                  </a:lnTo>
                  <a:lnTo>
                    <a:pt x="963" y="1920"/>
                  </a:lnTo>
                  <a:lnTo>
                    <a:pt x="949" y="1914"/>
                  </a:lnTo>
                  <a:lnTo>
                    <a:pt x="936" y="1907"/>
                  </a:lnTo>
                  <a:lnTo>
                    <a:pt x="911" y="1892"/>
                  </a:lnTo>
                  <a:lnTo>
                    <a:pt x="899" y="1884"/>
                  </a:lnTo>
                  <a:lnTo>
                    <a:pt x="886" y="1875"/>
                  </a:lnTo>
                  <a:lnTo>
                    <a:pt x="875" y="1866"/>
                  </a:lnTo>
                  <a:lnTo>
                    <a:pt x="864" y="1857"/>
                  </a:lnTo>
                  <a:lnTo>
                    <a:pt x="853" y="1848"/>
                  </a:lnTo>
                  <a:lnTo>
                    <a:pt x="843" y="1838"/>
                  </a:lnTo>
                  <a:lnTo>
                    <a:pt x="833" y="1828"/>
                  </a:lnTo>
                  <a:lnTo>
                    <a:pt x="824" y="1818"/>
                  </a:lnTo>
                  <a:lnTo>
                    <a:pt x="815" y="1807"/>
                  </a:lnTo>
                  <a:lnTo>
                    <a:pt x="811" y="1801"/>
                  </a:lnTo>
                  <a:lnTo>
                    <a:pt x="806" y="1796"/>
                  </a:lnTo>
                  <a:lnTo>
                    <a:pt x="798" y="1784"/>
                  </a:lnTo>
                  <a:lnTo>
                    <a:pt x="790" y="1772"/>
                  </a:lnTo>
                  <a:lnTo>
                    <a:pt x="783" y="1760"/>
                  </a:lnTo>
                  <a:lnTo>
                    <a:pt x="776" y="1747"/>
                  </a:lnTo>
                  <a:lnTo>
                    <a:pt x="761" y="1720"/>
                  </a:lnTo>
                  <a:lnTo>
                    <a:pt x="754" y="1706"/>
                  </a:lnTo>
                  <a:lnTo>
                    <a:pt x="748" y="1691"/>
                  </a:lnTo>
                  <a:lnTo>
                    <a:pt x="736" y="1661"/>
                  </a:lnTo>
                  <a:lnTo>
                    <a:pt x="731" y="1645"/>
                  </a:lnTo>
                  <a:lnTo>
                    <a:pt x="725" y="1629"/>
                  </a:lnTo>
                  <a:lnTo>
                    <a:pt x="715" y="1596"/>
                  </a:lnTo>
                  <a:lnTo>
                    <a:pt x="706" y="1561"/>
                  </a:lnTo>
                  <a:lnTo>
                    <a:pt x="698" y="1524"/>
                  </a:lnTo>
                  <a:lnTo>
                    <a:pt x="695" y="1505"/>
                  </a:lnTo>
                  <a:lnTo>
                    <a:pt x="691" y="1484"/>
                  </a:lnTo>
                  <a:lnTo>
                    <a:pt x="686" y="1445"/>
                  </a:lnTo>
                  <a:lnTo>
                    <a:pt x="681" y="1402"/>
                  </a:lnTo>
                  <a:lnTo>
                    <a:pt x="678" y="1360"/>
                  </a:lnTo>
                  <a:lnTo>
                    <a:pt x="676" y="1337"/>
                  </a:lnTo>
                  <a:lnTo>
                    <a:pt x="674" y="1315"/>
                  </a:lnTo>
                  <a:lnTo>
                    <a:pt x="673" y="1267"/>
                  </a:lnTo>
                  <a:lnTo>
                    <a:pt x="673" y="1219"/>
                  </a:lnTo>
                  <a:lnTo>
                    <a:pt x="673" y="1171"/>
                  </a:lnTo>
                  <a:lnTo>
                    <a:pt x="674" y="1147"/>
                  </a:lnTo>
                  <a:lnTo>
                    <a:pt x="674" y="1124"/>
                  </a:lnTo>
                  <a:lnTo>
                    <a:pt x="678" y="1079"/>
                  </a:lnTo>
                  <a:lnTo>
                    <a:pt x="681" y="1035"/>
                  </a:lnTo>
                  <a:lnTo>
                    <a:pt x="686" y="992"/>
                  </a:lnTo>
                  <a:lnTo>
                    <a:pt x="689" y="972"/>
                  </a:lnTo>
                  <a:lnTo>
                    <a:pt x="692" y="952"/>
                  </a:lnTo>
                  <a:lnTo>
                    <a:pt x="699" y="912"/>
                  </a:lnTo>
                  <a:lnTo>
                    <a:pt x="707" y="875"/>
                  </a:lnTo>
                  <a:lnTo>
                    <a:pt x="716" y="839"/>
                  </a:lnTo>
                  <a:lnTo>
                    <a:pt x="721" y="823"/>
                  </a:lnTo>
                  <a:lnTo>
                    <a:pt x="726" y="806"/>
                  </a:lnTo>
                  <a:lnTo>
                    <a:pt x="738" y="773"/>
                  </a:lnTo>
                  <a:lnTo>
                    <a:pt x="743" y="757"/>
                  </a:lnTo>
                  <a:lnTo>
                    <a:pt x="750" y="742"/>
                  </a:lnTo>
                  <a:lnTo>
                    <a:pt x="762" y="712"/>
                  </a:lnTo>
                  <a:lnTo>
                    <a:pt x="770" y="698"/>
                  </a:lnTo>
                  <a:lnTo>
                    <a:pt x="777" y="684"/>
                  </a:lnTo>
                  <a:lnTo>
                    <a:pt x="793" y="658"/>
                  </a:lnTo>
                  <a:lnTo>
                    <a:pt x="801" y="646"/>
                  </a:lnTo>
                  <a:lnTo>
                    <a:pt x="808" y="634"/>
                  </a:lnTo>
                  <a:lnTo>
                    <a:pt x="817" y="621"/>
                  </a:lnTo>
                  <a:lnTo>
                    <a:pt x="826" y="610"/>
                  </a:lnTo>
                  <a:lnTo>
                    <a:pt x="837" y="599"/>
                  </a:lnTo>
                  <a:lnTo>
                    <a:pt x="846" y="589"/>
                  </a:lnTo>
                  <a:lnTo>
                    <a:pt x="856" y="579"/>
                  </a:lnTo>
                  <a:lnTo>
                    <a:pt x="867" y="569"/>
                  </a:lnTo>
                  <a:lnTo>
                    <a:pt x="878" y="558"/>
                  </a:lnTo>
                  <a:lnTo>
                    <a:pt x="890" y="549"/>
                  </a:lnTo>
                  <a:lnTo>
                    <a:pt x="901" y="542"/>
                  </a:lnTo>
                  <a:lnTo>
                    <a:pt x="913" y="533"/>
                  </a:lnTo>
                  <a:lnTo>
                    <a:pt x="939" y="517"/>
                  </a:lnTo>
                  <a:lnTo>
                    <a:pt x="953" y="510"/>
                  </a:lnTo>
                  <a:lnTo>
                    <a:pt x="966" y="502"/>
                  </a:lnTo>
                  <a:lnTo>
                    <a:pt x="981" y="497"/>
                  </a:lnTo>
                  <a:lnTo>
                    <a:pt x="994" y="490"/>
                  </a:lnTo>
                  <a:lnTo>
                    <a:pt x="1025" y="479"/>
                  </a:lnTo>
                  <a:lnTo>
                    <a:pt x="1057" y="470"/>
                  </a:lnTo>
                  <a:lnTo>
                    <a:pt x="1073" y="465"/>
                  </a:lnTo>
                  <a:lnTo>
                    <a:pt x="1090" y="461"/>
                  </a:lnTo>
                  <a:lnTo>
                    <a:pt x="1107" y="457"/>
                  </a:lnTo>
                  <a:lnTo>
                    <a:pt x="1125" y="454"/>
                  </a:lnTo>
                  <a:lnTo>
                    <a:pt x="1162" y="449"/>
                  </a:lnTo>
                  <a:lnTo>
                    <a:pt x="1180" y="447"/>
                  </a:lnTo>
                  <a:lnTo>
                    <a:pt x="1199" y="445"/>
                  </a:lnTo>
                  <a:lnTo>
                    <a:pt x="1219" y="444"/>
                  </a:lnTo>
                  <a:lnTo>
                    <a:pt x="1239" y="443"/>
                  </a:lnTo>
                  <a:lnTo>
                    <a:pt x="1260" y="443"/>
                  </a:lnTo>
                  <a:lnTo>
                    <a:pt x="1280" y="443"/>
                  </a:lnTo>
                  <a:lnTo>
                    <a:pt x="1301" y="443"/>
                  </a:lnTo>
                  <a:lnTo>
                    <a:pt x="1321" y="443"/>
                  </a:lnTo>
                  <a:lnTo>
                    <a:pt x="1341" y="444"/>
                  </a:lnTo>
                  <a:lnTo>
                    <a:pt x="1361" y="445"/>
                  </a:lnTo>
                  <a:lnTo>
                    <a:pt x="1398" y="449"/>
                  </a:lnTo>
                  <a:lnTo>
                    <a:pt x="1418" y="452"/>
                  </a:lnTo>
                  <a:lnTo>
                    <a:pt x="1436" y="454"/>
                  </a:lnTo>
                  <a:lnTo>
                    <a:pt x="1453" y="457"/>
                  </a:lnTo>
                  <a:lnTo>
                    <a:pt x="1471" y="461"/>
                  </a:lnTo>
                  <a:lnTo>
                    <a:pt x="1503" y="469"/>
                  </a:lnTo>
                  <a:lnTo>
                    <a:pt x="1535" y="479"/>
                  </a:lnTo>
                  <a:lnTo>
                    <a:pt x="1550" y="484"/>
                  </a:lnTo>
                  <a:lnTo>
                    <a:pt x="1565" y="490"/>
                  </a:lnTo>
                  <a:lnTo>
                    <a:pt x="1580" y="496"/>
                  </a:lnTo>
                  <a:lnTo>
                    <a:pt x="1594" y="502"/>
                  </a:lnTo>
                  <a:lnTo>
                    <a:pt x="1621" y="517"/>
                  </a:lnTo>
                  <a:lnTo>
                    <a:pt x="1634" y="524"/>
                  </a:lnTo>
                  <a:lnTo>
                    <a:pt x="1646" y="533"/>
                  </a:lnTo>
                  <a:lnTo>
                    <a:pt x="1659" y="540"/>
                  </a:lnTo>
                  <a:lnTo>
                    <a:pt x="1670" y="549"/>
                  </a:lnTo>
                  <a:lnTo>
                    <a:pt x="1682" y="558"/>
                  </a:lnTo>
                  <a:lnTo>
                    <a:pt x="1692" y="567"/>
                  </a:lnTo>
                  <a:lnTo>
                    <a:pt x="1704" y="578"/>
                  </a:lnTo>
                  <a:lnTo>
                    <a:pt x="1714" y="588"/>
                  </a:lnTo>
                  <a:lnTo>
                    <a:pt x="1723" y="599"/>
                  </a:lnTo>
                  <a:lnTo>
                    <a:pt x="1733" y="609"/>
                  </a:lnTo>
                  <a:lnTo>
                    <a:pt x="1742" y="620"/>
                  </a:lnTo>
                  <a:lnTo>
                    <a:pt x="1751" y="633"/>
                  </a:lnTo>
                  <a:lnTo>
                    <a:pt x="1767" y="657"/>
                  </a:lnTo>
                  <a:lnTo>
                    <a:pt x="1775" y="670"/>
                  </a:lnTo>
                  <a:lnTo>
                    <a:pt x="1782" y="683"/>
                  </a:lnTo>
                  <a:lnTo>
                    <a:pt x="1796" y="711"/>
                  </a:lnTo>
                  <a:lnTo>
                    <a:pt x="1809" y="740"/>
                  </a:lnTo>
                  <a:lnTo>
                    <a:pt x="1822" y="771"/>
                  </a:lnTo>
                  <a:lnTo>
                    <a:pt x="1827" y="788"/>
                  </a:lnTo>
                  <a:lnTo>
                    <a:pt x="1833" y="803"/>
                  </a:lnTo>
                  <a:lnTo>
                    <a:pt x="1842" y="838"/>
                  </a:lnTo>
                  <a:lnTo>
                    <a:pt x="1851" y="874"/>
                  </a:lnTo>
                  <a:lnTo>
                    <a:pt x="1859" y="911"/>
                  </a:lnTo>
                  <a:lnTo>
                    <a:pt x="1864" y="930"/>
                  </a:lnTo>
                  <a:lnTo>
                    <a:pt x="1867" y="951"/>
                  </a:lnTo>
                  <a:lnTo>
                    <a:pt x="1873" y="991"/>
                  </a:lnTo>
                  <a:lnTo>
                    <a:pt x="1877" y="1033"/>
                  </a:lnTo>
                  <a:lnTo>
                    <a:pt x="1880" y="1076"/>
                  </a:lnTo>
                  <a:lnTo>
                    <a:pt x="1882" y="1099"/>
                  </a:lnTo>
                  <a:lnTo>
                    <a:pt x="1884" y="1123"/>
                  </a:lnTo>
                  <a:lnTo>
                    <a:pt x="1885" y="1170"/>
                  </a:lnTo>
                  <a:lnTo>
                    <a:pt x="1885" y="1218"/>
                  </a:lnTo>
                  <a:lnTo>
                    <a:pt x="1885" y="1250"/>
                  </a:lnTo>
                  <a:lnTo>
                    <a:pt x="1885" y="1281"/>
                  </a:lnTo>
                  <a:lnTo>
                    <a:pt x="1884" y="1312"/>
                  </a:lnTo>
                  <a:lnTo>
                    <a:pt x="1882" y="1342"/>
                  </a:lnTo>
                  <a:lnTo>
                    <a:pt x="1880" y="1371"/>
                  </a:lnTo>
                  <a:lnTo>
                    <a:pt x="1877" y="1399"/>
                  </a:lnTo>
                  <a:lnTo>
                    <a:pt x="1875" y="1427"/>
                  </a:lnTo>
                  <a:lnTo>
                    <a:pt x="1874" y="1441"/>
                  </a:lnTo>
                  <a:lnTo>
                    <a:pt x="1871" y="1454"/>
                  </a:lnTo>
                  <a:lnTo>
                    <a:pt x="1868" y="1480"/>
                  </a:lnTo>
                  <a:lnTo>
                    <a:pt x="1864" y="1505"/>
                  </a:lnTo>
                  <a:lnTo>
                    <a:pt x="1859" y="1529"/>
                  </a:lnTo>
                  <a:lnTo>
                    <a:pt x="1854" y="1553"/>
                  </a:lnTo>
                  <a:lnTo>
                    <a:pt x="1849" y="1575"/>
                  </a:lnTo>
                  <a:lnTo>
                    <a:pt x="1843" y="1598"/>
                  </a:lnTo>
                  <a:lnTo>
                    <a:pt x="1836" y="1619"/>
                  </a:lnTo>
                  <a:lnTo>
                    <a:pt x="1830" y="1639"/>
                  </a:lnTo>
                  <a:lnTo>
                    <a:pt x="1823" y="1659"/>
                  </a:lnTo>
                  <a:lnTo>
                    <a:pt x="1815" y="1679"/>
                  </a:lnTo>
                  <a:lnTo>
                    <a:pt x="1811" y="1688"/>
                  </a:lnTo>
                  <a:lnTo>
                    <a:pt x="1806" y="1697"/>
                  </a:lnTo>
                  <a:lnTo>
                    <a:pt x="1798" y="1715"/>
                  </a:lnTo>
                  <a:lnTo>
                    <a:pt x="1788" y="1733"/>
                  </a:lnTo>
                  <a:lnTo>
                    <a:pt x="1778" y="1750"/>
                  </a:lnTo>
                  <a:lnTo>
                    <a:pt x="1768" y="1765"/>
                  </a:lnTo>
                  <a:lnTo>
                    <a:pt x="1757" y="1781"/>
                  </a:lnTo>
                  <a:lnTo>
                    <a:pt x="1745" y="1796"/>
                  </a:lnTo>
                  <a:lnTo>
                    <a:pt x="1733" y="1810"/>
                  </a:lnTo>
                  <a:lnTo>
                    <a:pt x="1721" y="1825"/>
                  </a:lnTo>
                  <a:lnTo>
                    <a:pt x="1707" y="1837"/>
                  </a:lnTo>
                  <a:lnTo>
                    <a:pt x="1693" y="1851"/>
                  </a:lnTo>
                  <a:lnTo>
                    <a:pt x="1679" y="1862"/>
                  </a:lnTo>
                  <a:lnTo>
                    <a:pt x="1663" y="1874"/>
                  </a:lnTo>
                  <a:lnTo>
                    <a:pt x="1648" y="1884"/>
                  </a:lnTo>
                  <a:lnTo>
                    <a:pt x="1831" y="2178"/>
                  </a:lnTo>
                  <a:lnTo>
                    <a:pt x="1607" y="2282"/>
                  </a:lnTo>
                  <a:lnTo>
                    <a:pt x="1413" y="1965"/>
                  </a:lnTo>
                  <a:lnTo>
                    <a:pt x="1402" y="1969"/>
                  </a:lnTo>
                  <a:lnTo>
                    <a:pt x="1396" y="1970"/>
                  </a:lnTo>
                  <a:lnTo>
                    <a:pt x="1389" y="1971"/>
                  </a:lnTo>
                  <a:lnTo>
                    <a:pt x="1375" y="1973"/>
                  </a:lnTo>
                  <a:lnTo>
                    <a:pt x="1359" y="1975"/>
                  </a:lnTo>
                  <a:lnTo>
                    <a:pt x="1342" y="1977"/>
                  </a:lnTo>
                  <a:lnTo>
                    <a:pt x="1323" y="1978"/>
                  </a:lnTo>
                  <a:lnTo>
                    <a:pt x="1303" y="1978"/>
                  </a:lnTo>
                  <a:lnTo>
                    <a:pt x="1280" y="1978"/>
                  </a:lnTo>
                  <a:close/>
                  <a:moveTo>
                    <a:pt x="3107" y="0"/>
                  </a:moveTo>
                  <a:lnTo>
                    <a:pt x="2987" y="0"/>
                  </a:lnTo>
                  <a:lnTo>
                    <a:pt x="2359" y="0"/>
                  </a:lnTo>
                  <a:lnTo>
                    <a:pt x="1732" y="0"/>
                  </a:lnTo>
                  <a:lnTo>
                    <a:pt x="1103" y="0"/>
                  </a:lnTo>
                  <a:lnTo>
                    <a:pt x="476" y="0"/>
                  </a:lnTo>
                  <a:lnTo>
                    <a:pt x="0" y="475"/>
                  </a:lnTo>
                  <a:lnTo>
                    <a:pt x="0" y="1271"/>
                  </a:lnTo>
                  <a:lnTo>
                    <a:pt x="0" y="2066"/>
                  </a:lnTo>
                  <a:lnTo>
                    <a:pt x="0" y="2197"/>
                  </a:lnTo>
                  <a:lnTo>
                    <a:pt x="0" y="2526"/>
                  </a:lnTo>
                  <a:lnTo>
                    <a:pt x="330" y="2526"/>
                  </a:lnTo>
                  <a:lnTo>
                    <a:pt x="450" y="2526"/>
                  </a:lnTo>
                  <a:lnTo>
                    <a:pt x="1078" y="2526"/>
                  </a:lnTo>
                  <a:lnTo>
                    <a:pt x="1706" y="2526"/>
                  </a:lnTo>
                  <a:lnTo>
                    <a:pt x="2333" y="2526"/>
                  </a:lnTo>
                  <a:lnTo>
                    <a:pt x="2961" y="2526"/>
                  </a:lnTo>
                  <a:lnTo>
                    <a:pt x="3438" y="2051"/>
                  </a:lnTo>
                  <a:lnTo>
                    <a:pt x="3438" y="1255"/>
                  </a:lnTo>
                  <a:lnTo>
                    <a:pt x="3438" y="460"/>
                  </a:lnTo>
                  <a:lnTo>
                    <a:pt x="3438" y="329"/>
                  </a:lnTo>
                  <a:lnTo>
                    <a:pt x="3438" y="0"/>
                  </a:lnTo>
                  <a:lnTo>
                    <a:pt x="3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2824394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and Picture ">
  <p:cSld name="Content and Picture 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9"/>
          <p:cNvSpPr/>
          <p:nvPr/>
        </p:nvSpPr>
        <p:spPr>
          <a:xfrm>
            <a:off x="0" y="0"/>
            <a:ext cx="12192000" cy="1844673"/>
          </a:xfrm>
          <a:custGeom>
            <a:avLst/>
            <a:gdLst/>
            <a:ahLst/>
            <a:cxnLst/>
            <a:rect l="l" t="t" r="r" b="b"/>
            <a:pathLst>
              <a:path w="12192000" h="1844673" extrusionOk="0">
                <a:moveTo>
                  <a:pt x="0" y="0"/>
                </a:moveTo>
                <a:lnTo>
                  <a:pt x="12192000" y="0"/>
                </a:lnTo>
                <a:lnTo>
                  <a:pt x="12192000" y="1412775"/>
                </a:lnTo>
                <a:lnTo>
                  <a:pt x="12192000" y="1412776"/>
                </a:lnTo>
                <a:lnTo>
                  <a:pt x="12191969" y="1412776"/>
                </a:lnTo>
                <a:lnTo>
                  <a:pt x="0" y="1844673"/>
                </a:lnTo>
                <a:lnTo>
                  <a:pt x="0" y="1412776"/>
                </a:lnTo>
                <a:lnTo>
                  <a:pt x="0" y="1412775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10" name="Google Shape;110;p39"/>
          <p:cNvSpPr>
            <a:spLocks noGrp="1"/>
          </p:cNvSpPr>
          <p:nvPr>
            <p:ph type="pic" idx="2"/>
          </p:nvPr>
        </p:nvSpPr>
        <p:spPr>
          <a:xfrm>
            <a:off x="5448300" y="1412777"/>
            <a:ext cx="6743700" cy="54452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216000" rIns="0" bIns="0" anchor="t" anchorCtr="0">
            <a:normAutofit/>
          </a:bodyPr>
          <a:lstStyle>
            <a:lvl1pPr marR="0" lvl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111" name="Google Shape;111;p39"/>
          <p:cNvSpPr txBox="1">
            <a:spLocks noGrp="1"/>
          </p:cNvSpPr>
          <p:nvPr>
            <p:ph type="title"/>
          </p:nvPr>
        </p:nvSpPr>
        <p:spPr>
          <a:xfrm>
            <a:off x="550862" y="692149"/>
            <a:ext cx="11090275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39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9"/>
          <p:cNvSpPr txBox="1">
            <a:spLocks noGrp="1"/>
          </p:cNvSpPr>
          <p:nvPr>
            <p:ph type="ftr" idx="11"/>
          </p:nvPr>
        </p:nvSpPr>
        <p:spPr>
          <a:xfrm>
            <a:off x="2855913" y="6381328"/>
            <a:ext cx="8136632" cy="14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9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5" name="Google Shape;115;p39"/>
          <p:cNvSpPr txBox="1">
            <a:spLocks noGrp="1"/>
          </p:cNvSpPr>
          <p:nvPr>
            <p:ph type="body" idx="1"/>
          </p:nvPr>
        </p:nvSpPr>
        <p:spPr>
          <a:xfrm>
            <a:off x="550863" y="476673"/>
            <a:ext cx="11090275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6" name="Google Shape;116;p39"/>
          <p:cNvSpPr txBox="1">
            <a:spLocks noGrp="1"/>
          </p:cNvSpPr>
          <p:nvPr>
            <p:ph type="body" idx="3"/>
          </p:nvPr>
        </p:nvSpPr>
        <p:spPr>
          <a:xfrm>
            <a:off x="550863" y="2205038"/>
            <a:ext cx="4897437" cy="381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117" name="Google Shape;117;p39"/>
          <p:cNvSpPr/>
          <p:nvPr/>
        </p:nvSpPr>
        <p:spPr>
          <a:xfrm>
            <a:off x="11151343" y="6165850"/>
            <a:ext cx="489795" cy="36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95088" y="49537"/>
                </a:moveTo>
                <a:lnTo>
                  <a:pt x="84558" y="49537"/>
                </a:lnTo>
                <a:lnTo>
                  <a:pt x="84558" y="72278"/>
                </a:lnTo>
                <a:lnTo>
                  <a:pt x="84558" y="72278"/>
                </a:lnTo>
                <a:lnTo>
                  <a:pt x="84637" y="75160"/>
                </a:lnTo>
                <a:lnTo>
                  <a:pt x="84715" y="77509"/>
                </a:lnTo>
                <a:lnTo>
                  <a:pt x="84951" y="79324"/>
                </a:lnTo>
                <a:lnTo>
                  <a:pt x="85108" y="79964"/>
                </a:lnTo>
                <a:lnTo>
                  <a:pt x="85265" y="80605"/>
                </a:lnTo>
                <a:lnTo>
                  <a:pt x="85265" y="80605"/>
                </a:lnTo>
                <a:lnTo>
                  <a:pt x="85501" y="81032"/>
                </a:lnTo>
                <a:lnTo>
                  <a:pt x="85737" y="81459"/>
                </a:lnTo>
                <a:lnTo>
                  <a:pt x="86051" y="81886"/>
                </a:lnTo>
                <a:lnTo>
                  <a:pt x="86444" y="82100"/>
                </a:lnTo>
                <a:lnTo>
                  <a:pt x="86916" y="82420"/>
                </a:lnTo>
                <a:lnTo>
                  <a:pt x="87466" y="82527"/>
                </a:lnTo>
                <a:lnTo>
                  <a:pt x="88094" y="82633"/>
                </a:lnTo>
                <a:lnTo>
                  <a:pt x="88723" y="82633"/>
                </a:lnTo>
                <a:lnTo>
                  <a:pt x="95010" y="82313"/>
                </a:lnTo>
                <a:lnTo>
                  <a:pt x="95403" y="91281"/>
                </a:lnTo>
                <a:lnTo>
                  <a:pt x="95403" y="91281"/>
                </a:lnTo>
                <a:lnTo>
                  <a:pt x="92967" y="91922"/>
                </a:lnTo>
                <a:lnTo>
                  <a:pt x="90923" y="92349"/>
                </a:lnTo>
                <a:lnTo>
                  <a:pt x="89116" y="92562"/>
                </a:lnTo>
                <a:lnTo>
                  <a:pt x="87623" y="92669"/>
                </a:lnTo>
                <a:lnTo>
                  <a:pt x="87623" y="92669"/>
                </a:lnTo>
                <a:lnTo>
                  <a:pt x="86051" y="92562"/>
                </a:lnTo>
                <a:lnTo>
                  <a:pt x="84637" y="92456"/>
                </a:lnTo>
                <a:lnTo>
                  <a:pt x="83379" y="92135"/>
                </a:lnTo>
                <a:lnTo>
                  <a:pt x="82200" y="91708"/>
                </a:lnTo>
                <a:lnTo>
                  <a:pt x="81100" y="91068"/>
                </a:lnTo>
                <a:lnTo>
                  <a:pt x="80236" y="90427"/>
                </a:lnTo>
                <a:lnTo>
                  <a:pt x="79450" y="89573"/>
                </a:lnTo>
                <a:lnTo>
                  <a:pt x="78743" y="88612"/>
                </a:lnTo>
                <a:lnTo>
                  <a:pt x="78743" y="88612"/>
                </a:lnTo>
                <a:lnTo>
                  <a:pt x="78193" y="87544"/>
                </a:lnTo>
                <a:lnTo>
                  <a:pt x="77721" y="86157"/>
                </a:lnTo>
                <a:lnTo>
                  <a:pt x="77328" y="84662"/>
                </a:lnTo>
                <a:lnTo>
                  <a:pt x="77014" y="82847"/>
                </a:lnTo>
                <a:lnTo>
                  <a:pt x="76699" y="80819"/>
                </a:lnTo>
                <a:lnTo>
                  <a:pt x="76542" y="78577"/>
                </a:lnTo>
                <a:lnTo>
                  <a:pt x="76385" y="76121"/>
                </a:lnTo>
                <a:lnTo>
                  <a:pt x="76385" y="73452"/>
                </a:lnTo>
                <a:lnTo>
                  <a:pt x="76385" y="49537"/>
                </a:lnTo>
                <a:lnTo>
                  <a:pt x="70570" y="49537"/>
                </a:lnTo>
                <a:lnTo>
                  <a:pt x="70570" y="39929"/>
                </a:lnTo>
                <a:lnTo>
                  <a:pt x="76385" y="39929"/>
                </a:lnTo>
                <a:lnTo>
                  <a:pt x="76385" y="24982"/>
                </a:lnTo>
                <a:lnTo>
                  <a:pt x="84558" y="24982"/>
                </a:lnTo>
                <a:lnTo>
                  <a:pt x="84558" y="39929"/>
                </a:lnTo>
                <a:lnTo>
                  <a:pt x="95088" y="39929"/>
                </a:lnTo>
                <a:lnTo>
                  <a:pt x="95088" y="49537"/>
                </a:lnTo>
                <a:close/>
                <a:moveTo>
                  <a:pt x="34813" y="77936"/>
                </a:moveTo>
                <a:lnTo>
                  <a:pt x="34813" y="77936"/>
                </a:lnTo>
                <a:lnTo>
                  <a:pt x="35128" y="78683"/>
                </a:lnTo>
                <a:lnTo>
                  <a:pt x="35521" y="79324"/>
                </a:lnTo>
                <a:lnTo>
                  <a:pt x="35992" y="79964"/>
                </a:lnTo>
                <a:lnTo>
                  <a:pt x="36385" y="80498"/>
                </a:lnTo>
                <a:lnTo>
                  <a:pt x="36935" y="81139"/>
                </a:lnTo>
                <a:lnTo>
                  <a:pt x="37407" y="81566"/>
                </a:lnTo>
                <a:lnTo>
                  <a:pt x="37957" y="81993"/>
                </a:lnTo>
                <a:lnTo>
                  <a:pt x="38585" y="82420"/>
                </a:lnTo>
                <a:lnTo>
                  <a:pt x="39921" y="83061"/>
                </a:lnTo>
                <a:lnTo>
                  <a:pt x="41336" y="83594"/>
                </a:lnTo>
                <a:lnTo>
                  <a:pt x="42986" y="83808"/>
                </a:lnTo>
                <a:lnTo>
                  <a:pt x="44715" y="83915"/>
                </a:lnTo>
                <a:lnTo>
                  <a:pt x="44715" y="83915"/>
                </a:lnTo>
                <a:lnTo>
                  <a:pt x="46444" y="83808"/>
                </a:lnTo>
                <a:lnTo>
                  <a:pt x="48016" y="83594"/>
                </a:lnTo>
                <a:lnTo>
                  <a:pt x="49509" y="83061"/>
                </a:lnTo>
                <a:lnTo>
                  <a:pt x="50845" y="82420"/>
                </a:lnTo>
                <a:lnTo>
                  <a:pt x="51395" y="82100"/>
                </a:lnTo>
                <a:lnTo>
                  <a:pt x="51945" y="81673"/>
                </a:lnTo>
                <a:lnTo>
                  <a:pt x="52495" y="81139"/>
                </a:lnTo>
                <a:lnTo>
                  <a:pt x="52967" y="80605"/>
                </a:lnTo>
                <a:lnTo>
                  <a:pt x="53438" y="80071"/>
                </a:lnTo>
                <a:lnTo>
                  <a:pt x="53831" y="79431"/>
                </a:lnTo>
                <a:lnTo>
                  <a:pt x="54224" y="78683"/>
                </a:lnTo>
                <a:lnTo>
                  <a:pt x="54538" y="78043"/>
                </a:lnTo>
                <a:lnTo>
                  <a:pt x="54538" y="78043"/>
                </a:lnTo>
                <a:lnTo>
                  <a:pt x="55167" y="76441"/>
                </a:lnTo>
                <a:lnTo>
                  <a:pt x="55639" y="74520"/>
                </a:lnTo>
                <a:lnTo>
                  <a:pt x="56110" y="72384"/>
                </a:lnTo>
                <a:lnTo>
                  <a:pt x="56424" y="70036"/>
                </a:lnTo>
                <a:lnTo>
                  <a:pt x="56739" y="67367"/>
                </a:lnTo>
                <a:lnTo>
                  <a:pt x="56896" y="64484"/>
                </a:lnTo>
                <a:lnTo>
                  <a:pt x="57053" y="61388"/>
                </a:lnTo>
                <a:lnTo>
                  <a:pt x="57053" y="57972"/>
                </a:lnTo>
                <a:lnTo>
                  <a:pt x="57053" y="57972"/>
                </a:lnTo>
                <a:lnTo>
                  <a:pt x="57053" y="54555"/>
                </a:lnTo>
                <a:lnTo>
                  <a:pt x="56896" y="51352"/>
                </a:lnTo>
                <a:lnTo>
                  <a:pt x="56739" y="48470"/>
                </a:lnTo>
                <a:lnTo>
                  <a:pt x="56424" y="45694"/>
                </a:lnTo>
                <a:lnTo>
                  <a:pt x="56031" y="43238"/>
                </a:lnTo>
                <a:lnTo>
                  <a:pt x="55639" y="41103"/>
                </a:lnTo>
                <a:lnTo>
                  <a:pt x="55088" y="39075"/>
                </a:lnTo>
                <a:lnTo>
                  <a:pt x="54460" y="37367"/>
                </a:lnTo>
                <a:lnTo>
                  <a:pt x="54460" y="37367"/>
                </a:lnTo>
                <a:lnTo>
                  <a:pt x="54145" y="36619"/>
                </a:lnTo>
                <a:lnTo>
                  <a:pt x="53752" y="35872"/>
                </a:lnTo>
                <a:lnTo>
                  <a:pt x="53281" y="35231"/>
                </a:lnTo>
                <a:lnTo>
                  <a:pt x="52888" y="34591"/>
                </a:lnTo>
                <a:lnTo>
                  <a:pt x="52417" y="34057"/>
                </a:lnTo>
                <a:lnTo>
                  <a:pt x="51866" y="33523"/>
                </a:lnTo>
                <a:lnTo>
                  <a:pt x="51316" y="32989"/>
                </a:lnTo>
                <a:lnTo>
                  <a:pt x="50688" y="32562"/>
                </a:lnTo>
                <a:lnTo>
                  <a:pt x="50059" y="32242"/>
                </a:lnTo>
                <a:lnTo>
                  <a:pt x="49430" y="31922"/>
                </a:lnTo>
                <a:lnTo>
                  <a:pt x="48016" y="31388"/>
                </a:lnTo>
                <a:lnTo>
                  <a:pt x="46444" y="31068"/>
                </a:lnTo>
                <a:lnTo>
                  <a:pt x="44715" y="30961"/>
                </a:lnTo>
                <a:lnTo>
                  <a:pt x="44715" y="30961"/>
                </a:lnTo>
                <a:lnTo>
                  <a:pt x="42986" y="31068"/>
                </a:lnTo>
                <a:lnTo>
                  <a:pt x="41415" y="31388"/>
                </a:lnTo>
                <a:lnTo>
                  <a:pt x="40000" y="31922"/>
                </a:lnTo>
                <a:lnTo>
                  <a:pt x="38664" y="32562"/>
                </a:lnTo>
                <a:lnTo>
                  <a:pt x="38114" y="32989"/>
                </a:lnTo>
                <a:lnTo>
                  <a:pt x="37564" y="33523"/>
                </a:lnTo>
                <a:lnTo>
                  <a:pt x="37014" y="34057"/>
                </a:lnTo>
                <a:lnTo>
                  <a:pt x="36542" y="34591"/>
                </a:lnTo>
                <a:lnTo>
                  <a:pt x="36071" y="35231"/>
                </a:lnTo>
                <a:lnTo>
                  <a:pt x="35599" y="35872"/>
                </a:lnTo>
                <a:lnTo>
                  <a:pt x="35285" y="36619"/>
                </a:lnTo>
                <a:lnTo>
                  <a:pt x="34892" y="37367"/>
                </a:lnTo>
                <a:lnTo>
                  <a:pt x="34892" y="37367"/>
                </a:lnTo>
                <a:lnTo>
                  <a:pt x="34263" y="39075"/>
                </a:lnTo>
                <a:lnTo>
                  <a:pt x="33713" y="41103"/>
                </a:lnTo>
                <a:lnTo>
                  <a:pt x="33242" y="43238"/>
                </a:lnTo>
                <a:lnTo>
                  <a:pt x="32927" y="45694"/>
                </a:lnTo>
                <a:lnTo>
                  <a:pt x="32613" y="48363"/>
                </a:lnTo>
                <a:lnTo>
                  <a:pt x="32377" y="51246"/>
                </a:lnTo>
                <a:lnTo>
                  <a:pt x="32299" y="54448"/>
                </a:lnTo>
                <a:lnTo>
                  <a:pt x="32220" y="57865"/>
                </a:lnTo>
                <a:lnTo>
                  <a:pt x="32220" y="57865"/>
                </a:lnTo>
                <a:lnTo>
                  <a:pt x="32299" y="61174"/>
                </a:lnTo>
                <a:lnTo>
                  <a:pt x="32377" y="64377"/>
                </a:lnTo>
                <a:lnTo>
                  <a:pt x="32613" y="67260"/>
                </a:lnTo>
                <a:lnTo>
                  <a:pt x="32927" y="69822"/>
                </a:lnTo>
                <a:lnTo>
                  <a:pt x="33242" y="72278"/>
                </a:lnTo>
                <a:lnTo>
                  <a:pt x="33713" y="74413"/>
                </a:lnTo>
                <a:lnTo>
                  <a:pt x="34185" y="76228"/>
                </a:lnTo>
                <a:lnTo>
                  <a:pt x="34813" y="77936"/>
                </a:lnTo>
                <a:lnTo>
                  <a:pt x="34813" y="77936"/>
                </a:lnTo>
                <a:close/>
                <a:moveTo>
                  <a:pt x="44715" y="93950"/>
                </a:moveTo>
                <a:lnTo>
                  <a:pt x="44715" y="93950"/>
                </a:lnTo>
                <a:lnTo>
                  <a:pt x="43222" y="93950"/>
                </a:lnTo>
                <a:lnTo>
                  <a:pt x="41886" y="93843"/>
                </a:lnTo>
                <a:lnTo>
                  <a:pt x="40472" y="93630"/>
                </a:lnTo>
                <a:lnTo>
                  <a:pt x="39214" y="93416"/>
                </a:lnTo>
                <a:lnTo>
                  <a:pt x="37957" y="93096"/>
                </a:lnTo>
                <a:lnTo>
                  <a:pt x="36857" y="92776"/>
                </a:lnTo>
                <a:lnTo>
                  <a:pt x="35678" y="92242"/>
                </a:lnTo>
                <a:lnTo>
                  <a:pt x="34656" y="91815"/>
                </a:lnTo>
                <a:lnTo>
                  <a:pt x="33635" y="91174"/>
                </a:lnTo>
                <a:lnTo>
                  <a:pt x="32692" y="90534"/>
                </a:lnTo>
                <a:lnTo>
                  <a:pt x="31827" y="89893"/>
                </a:lnTo>
                <a:lnTo>
                  <a:pt x="30963" y="89039"/>
                </a:lnTo>
                <a:lnTo>
                  <a:pt x="30177" y="88185"/>
                </a:lnTo>
                <a:lnTo>
                  <a:pt x="29470" y="87331"/>
                </a:lnTo>
                <a:lnTo>
                  <a:pt x="28762" y="86370"/>
                </a:lnTo>
                <a:lnTo>
                  <a:pt x="28212" y="85302"/>
                </a:lnTo>
                <a:lnTo>
                  <a:pt x="28212" y="85302"/>
                </a:lnTo>
                <a:lnTo>
                  <a:pt x="27583" y="84128"/>
                </a:lnTo>
                <a:lnTo>
                  <a:pt x="27112" y="82954"/>
                </a:lnTo>
                <a:lnTo>
                  <a:pt x="26562" y="81673"/>
                </a:lnTo>
                <a:lnTo>
                  <a:pt x="26169" y="80285"/>
                </a:lnTo>
                <a:lnTo>
                  <a:pt x="25697" y="78897"/>
                </a:lnTo>
                <a:lnTo>
                  <a:pt x="25305" y="77402"/>
                </a:lnTo>
                <a:lnTo>
                  <a:pt x="24990" y="75801"/>
                </a:lnTo>
                <a:lnTo>
                  <a:pt x="24676" y="74093"/>
                </a:lnTo>
                <a:lnTo>
                  <a:pt x="24126" y="70463"/>
                </a:lnTo>
                <a:lnTo>
                  <a:pt x="23811" y="66619"/>
                </a:lnTo>
                <a:lnTo>
                  <a:pt x="23576" y="62456"/>
                </a:lnTo>
                <a:lnTo>
                  <a:pt x="23497" y="57865"/>
                </a:lnTo>
                <a:lnTo>
                  <a:pt x="23497" y="57865"/>
                </a:lnTo>
                <a:lnTo>
                  <a:pt x="23576" y="53381"/>
                </a:lnTo>
                <a:lnTo>
                  <a:pt x="23811" y="49110"/>
                </a:lnTo>
                <a:lnTo>
                  <a:pt x="24204" y="45160"/>
                </a:lnTo>
                <a:lnTo>
                  <a:pt x="24676" y="41530"/>
                </a:lnTo>
                <a:lnTo>
                  <a:pt x="24990" y="39822"/>
                </a:lnTo>
                <a:lnTo>
                  <a:pt x="25383" y="38221"/>
                </a:lnTo>
                <a:lnTo>
                  <a:pt x="25776" y="36726"/>
                </a:lnTo>
                <a:lnTo>
                  <a:pt x="26169" y="35231"/>
                </a:lnTo>
                <a:lnTo>
                  <a:pt x="26640" y="33843"/>
                </a:lnTo>
                <a:lnTo>
                  <a:pt x="27112" y="32456"/>
                </a:lnTo>
                <a:lnTo>
                  <a:pt x="27662" y="31281"/>
                </a:lnTo>
                <a:lnTo>
                  <a:pt x="28291" y="30107"/>
                </a:lnTo>
                <a:lnTo>
                  <a:pt x="28291" y="30107"/>
                </a:lnTo>
                <a:lnTo>
                  <a:pt x="28841" y="28932"/>
                </a:lnTo>
                <a:lnTo>
                  <a:pt x="29548" y="27972"/>
                </a:lnTo>
                <a:lnTo>
                  <a:pt x="30255" y="27011"/>
                </a:lnTo>
                <a:lnTo>
                  <a:pt x="31041" y="26050"/>
                </a:lnTo>
                <a:lnTo>
                  <a:pt x="31906" y="25302"/>
                </a:lnTo>
                <a:lnTo>
                  <a:pt x="32770" y="24555"/>
                </a:lnTo>
                <a:lnTo>
                  <a:pt x="33713" y="23915"/>
                </a:lnTo>
                <a:lnTo>
                  <a:pt x="34735" y="23274"/>
                </a:lnTo>
                <a:lnTo>
                  <a:pt x="35756" y="22740"/>
                </a:lnTo>
                <a:lnTo>
                  <a:pt x="36935" y="22313"/>
                </a:lnTo>
                <a:lnTo>
                  <a:pt x="38035" y="21886"/>
                </a:lnTo>
                <a:lnTo>
                  <a:pt x="39293" y="21566"/>
                </a:lnTo>
                <a:lnTo>
                  <a:pt x="40550" y="21352"/>
                </a:lnTo>
                <a:lnTo>
                  <a:pt x="41886" y="21139"/>
                </a:lnTo>
                <a:lnTo>
                  <a:pt x="43301" y="21032"/>
                </a:lnTo>
                <a:lnTo>
                  <a:pt x="44715" y="21032"/>
                </a:lnTo>
                <a:lnTo>
                  <a:pt x="44715" y="21032"/>
                </a:lnTo>
                <a:lnTo>
                  <a:pt x="46130" y="21032"/>
                </a:lnTo>
                <a:lnTo>
                  <a:pt x="47544" y="21139"/>
                </a:lnTo>
                <a:lnTo>
                  <a:pt x="48880" y="21352"/>
                </a:lnTo>
                <a:lnTo>
                  <a:pt x="50138" y="21566"/>
                </a:lnTo>
                <a:lnTo>
                  <a:pt x="51316" y="21886"/>
                </a:lnTo>
                <a:lnTo>
                  <a:pt x="52495" y="22206"/>
                </a:lnTo>
                <a:lnTo>
                  <a:pt x="53595" y="22740"/>
                </a:lnTo>
                <a:lnTo>
                  <a:pt x="54617" y="23274"/>
                </a:lnTo>
                <a:lnTo>
                  <a:pt x="55639" y="23808"/>
                </a:lnTo>
                <a:lnTo>
                  <a:pt x="56582" y="24555"/>
                </a:lnTo>
                <a:lnTo>
                  <a:pt x="57446" y="25302"/>
                </a:lnTo>
                <a:lnTo>
                  <a:pt x="58310" y="26050"/>
                </a:lnTo>
                <a:lnTo>
                  <a:pt x="59096" y="26904"/>
                </a:lnTo>
                <a:lnTo>
                  <a:pt x="59804" y="27865"/>
                </a:lnTo>
                <a:lnTo>
                  <a:pt x="60511" y="28932"/>
                </a:lnTo>
                <a:lnTo>
                  <a:pt x="61139" y="30000"/>
                </a:lnTo>
                <a:lnTo>
                  <a:pt x="61139" y="30000"/>
                </a:lnTo>
                <a:lnTo>
                  <a:pt x="61690" y="31174"/>
                </a:lnTo>
                <a:lnTo>
                  <a:pt x="62240" y="32456"/>
                </a:lnTo>
                <a:lnTo>
                  <a:pt x="62711" y="33737"/>
                </a:lnTo>
                <a:lnTo>
                  <a:pt x="63183" y="35125"/>
                </a:lnTo>
                <a:lnTo>
                  <a:pt x="63576" y="36619"/>
                </a:lnTo>
                <a:lnTo>
                  <a:pt x="63969" y="38114"/>
                </a:lnTo>
                <a:lnTo>
                  <a:pt x="64361" y="39822"/>
                </a:lnTo>
                <a:lnTo>
                  <a:pt x="64676" y="41530"/>
                </a:lnTo>
                <a:lnTo>
                  <a:pt x="65147" y="45160"/>
                </a:lnTo>
                <a:lnTo>
                  <a:pt x="65540" y="49004"/>
                </a:lnTo>
                <a:lnTo>
                  <a:pt x="65776" y="53274"/>
                </a:lnTo>
                <a:lnTo>
                  <a:pt x="65855" y="57865"/>
                </a:lnTo>
                <a:lnTo>
                  <a:pt x="65855" y="57865"/>
                </a:lnTo>
                <a:lnTo>
                  <a:pt x="65776" y="60854"/>
                </a:lnTo>
                <a:lnTo>
                  <a:pt x="65697" y="63737"/>
                </a:lnTo>
                <a:lnTo>
                  <a:pt x="65540" y="66406"/>
                </a:lnTo>
                <a:lnTo>
                  <a:pt x="65305" y="69075"/>
                </a:lnTo>
                <a:lnTo>
                  <a:pt x="65069" y="71423"/>
                </a:lnTo>
                <a:lnTo>
                  <a:pt x="64754" y="73772"/>
                </a:lnTo>
                <a:lnTo>
                  <a:pt x="64361" y="75907"/>
                </a:lnTo>
                <a:lnTo>
                  <a:pt x="63890" y="77829"/>
                </a:lnTo>
                <a:lnTo>
                  <a:pt x="63890" y="77829"/>
                </a:lnTo>
                <a:lnTo>
                  <a:pt x="63340" y="79751"/>
                </a:lnTo>
                <a:lnTo>
                  <a:pt x="62790" y="81459"/>
                </a:lnTo>
                <a:lnTo>
                  <a:pt x="62083" y="83061"/>
                </a:lnTo>
                <a:lnTo>
                  <a:pt x="61297" y="84555"/>
                </a:lnTo>
                <a:lnTo>
                  <a:pt x="60511" y="85943"/>
                </a:lnTo>
                <a:lnTo>
                  <a:pt x="59568" y="87224"/>
                </a:lnTo>
                <a:lnTo>
                  <a:pt x="58625" y="88399"/>
                </a:lnTo>
                <a:lnTo>
                  <a:pt x="57525" y="89466"/>
                </a:lnTo>
                <a:lnTo>
                  <a:pt x="63890" y="103452"/>
                </a:lnTo>
                <a:lnTo>
                  <a:pt x="56110" y="108363"/>
                </a:lnTo>
                <a:lnTo>
                  <a:pt x="49352" y="93310"/>
                </a:lnTo>
                <a:lnTo>
                  <a:pt x="49352" y="93310"/>
                </a:lnTo>
                <a:lnTo>
                  <a:pt x="48487" y="93630"/>
                </a:lnTo>
                <a:lnTo>
                  <a:pt x="47466" y="93843"/>
                </a:lnTo>
                <a:lnTo>
                  <a:pt x="46208" y="93950"/>
                </a:lnTo>
                <a:lnTo>
                  <a:pt x="44715" y="93950"/>
                </a:lnTo>
                <a:lnTo>
                  <a:pt x="44715" y="93950"/>
                </a:lnTo>
                <a:close/>
                <a:moveTo>
                  <a:pt x="108448" y="0"/>
                </a:moveTo>
                <a:lnTo>
                  <a:pt x="104283" y="0"/>
                </a:lnTo>
                <a:lnTo>
                  <a:pt x="16660" y="0"/>
                </a:lnTo>
                <a:lnTo>
                  <a:pt x="0" y="22527"/>
                </a:lnTo>
                <a:lnTo>
                  <a:pt x="0" y="98114"/>
                </a:lnTo>
                <a:lnTo>
                  <a:pt x="0" y="104306"/>
                </a:lnTo>
                <a:lnTo>
                  <a:pt x="0" y="120000"/>
                </a:lnTo>
                <a:lnTo>
                  <a:pt x="11552" y="120000"/>
                </a:lnTo>
                <a:lnTo>
                  <a:pt x="15717" y="120000"/>
                </a:lnTo>
                <a:lnTo>
                  <a:pt x="103340" y="120000"/>
                </a:lnTo>
                <a:lnTo>
                  <a:pt x="120000" y="97367"/>
                </a:lnTo>
                <a:lnTo>
                  <a:pt x="120000" y="21779"/>
                </a:lnTo>
                <a:lnTo>
                  <a:pt x="120000" y="15587"/>
                </a:lnTo>
                <a:lnTo>
                  <a:pt x="120000" y="0"/>
                </a:lnTo>
                <a:lnTo>
                  <a:pt x="1084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6748409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(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E2D1153-71C4-4E05-B857-608E164FF11D}" type="datetime3">
              <a:rPr lang="en-US" smtClean="0"/>
              <a:t>21 June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The Qt Company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479425" y="0"/>
                </a:moveTo>
                <a:lnTo>
                  <a:pt x="12192000" y="0"/>
                </a:lnTo>
                <a:lnTo>
                  <a:pt x="12192000" y="6378572"/>
                </a:lnTo>
                <a:lnTo>
                  <a:pt x="11712572" y="6858000"/>
                </a:lnTo>
                <a:lnTo>
                  <a:pt x="0" y="6858000"/>
                </a:lnTo>
                <a:lnTo>
                  <a:pt x="0" y="479425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 Click icon to change picture (</a:t>
            </a:r>
            <a:r>
              <a:rPr lang="en-US"/>
              <a:t>Download more pictures from brand.qt.io</a:t>
            </a:r>
            <a:r>
              <a:rPr lang="en-GB"/>
              <a:t>)</a:t>
            </a:r>
          </a:p>
        </p:txBody>
      </p:sp>
      <p:sp>
        <p:nvSpPr>
          <p:cNvPr id="9" name="Text Placeholder 14"/>
          <p:cNvSpPr>
            <a:spLocks noGrp="1" noChangeAspect="1"/>
          </p:cNvSpPr>
          <p:nvPr>
            <p:ph type="body" sz="quarter" idx="15"/>
          </p:nvPr>
        </p:nvSpPr>
        <p:spPr>
          <a:xfrm>
            <a:off x="550863" y="549275"/>
            <a:ext cx="720000" cy="5292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550862" y="1628775"/>
            <a:ext cx="11090275" cy="792113"/>
          </a:xfrm>
        </p:spPr>
        <p:txBody>
          <a:bodyPr anchor="t" anchorCtr="0"/>
          <a:lstStyle>
            <a:lvl1pPr algn="l">
              <a:defRPr sz="600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50863" y="2852936"/>
            <a:ext cx="11090275" cy="3312914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  <a:lvl2pPr>
              <a:defRPr sz="280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30000"/>
                    </a:prstClr>
                  </a:outerShdw>
                </a:effectLst>
              </a:defRPr>
            </a:lvl2pPr>
            <a:lvl3pPr>
              <a:defRPr sz="240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30000"/>
                    </a:prstClr>
                  </a:outerShdw>
                </a:effectLst>
              </a:defRPr>
            </a:lvl3pPr>
            <a:lvl4pPr>
              <a:defRPr sz="200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30000"/>
                    </a:prstClr>
                  </a:outerShdw>
                </a:effectLst>
              </a:defRPr>
            </a:lvl4pPr>
            <a:lvl5pPr>
              <a:defRPr sz="200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30000"/>
                    </a:prstClr>
                  </a:outerShdw>
                </a:effectLst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1546431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">
  <p:cSld name="Section Header ">
    <p:bg>
      <p:bgPr>
        <a:solidFill>
          <a:schemeClr val="lt2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0"/>
          <p:cNvSpPr>
            <a:spLocks noGrp="1"/>
          </p:cNvSpPr>
          <p:nvPr>
            <p:ph type="pic" idx="2"/>
          </p:nvPr>
        </p:nvSpPr>
        <p:spPr>
          <a:xfrm>
            <a:off x="0" y="2"/>
            <a:ext cx="12192000" cy="58772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120" name="Google Shape;120;p40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40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40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3" name="Google Shape;123;p40"/>
          <p:cNvSpPr txBox="1">
            <a:spLocks noGrp="1"/>
          </p:cNvSpPr>
          <p:nvPr>
            <p:ph type="body" idx="1"/>
          </p:nvPr>
        </p:nvSpPr>
        <p:spPr>
          <a:xfrm>
            <a:off x="6743700" y="5733627"/>
            <a:ext cx="4897437" cy="432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"/>
              <a:buNone/>
              <a:defRPr sz="2400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40"/>
          <p:cNvSpPr>
            <a:spLocks noGrp="1"/>
          </p:cNvSpPr>
          <p:nvPr>
            <p:ph type="body" idx="3"/>
          </p:nvPr>
        </p:nvSpPr>
        <p:spPr>
          <a:xfrm>
            <a:off x="6096000" y="5734945"/>
            <a:ext cx="432000" cy="432000"/>
          </a:xfrm>
          <a:prstGeom prst="snip2DiagRect">
            <a:avLst>
              <a:gd name="adj1" fmla="val 17009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tillium Web"/>
              <a:buNone/>
              <a:defRPr sz="18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9pPr>
          </a:lstStyle>
          <a:p>
            <a:endParaRPr/>
          </a:p>
        </p:txBody>
      </p:sp>
      <p:sp>
        <p:nvSpPr>
          <p:cNvPr id="125" name="Google Shape;125;p40"/>
          <p:cNvSpPr/>
          <p:nvPr/>
        </p:nvSpPr>
        <p:spPr>
          <a:xfrm>
            <a:off x="550863" y="549275"/>
            <a:ext cx="720000" cy="52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95088" y="49537"/>
                </a:moveTo>
                <a:lnTo>
                  <a:pt x="84558" y="49537"/>
                </a:lnTo>
                <a:lnTo>
                  <a:pt x="84558" y="72278"/>
                </a:lnTo>
                <a:lnTo>
                  <a:pt x="84558" y="72278"/>
                </a:lnTo>
                <a:lnTo>
                  <a:pt x="84637" y="75160"/>
                </a:lnTo>
                <a:lnTo>
                  <a:pt x="84715" y="77509"/>
                </a:lnTo>
                <a:lnTo>
                  <a:pt x="84951" y="79324"/>
                </a:lnTo>
                <a:lnTo>
                  <a:pt x="85108" y="79964"/>
                </a:lnTo>
                <a:lnTo>
                  <a:pt x="85265" y="80605"/>
                </a:lnTo>
                <a:lnTo>
                  <a:pt x="85265" y="80605"/>
                </a:lnTo>
                <a:lnTo>
                  <a:pt x="85501" y="81032"/>
                </a:lnTo>
                <a:lnTo>
                  <a:pt x="85737" y="81459"/>
                </a:lnTo>
                <a:lnTo>
                  <a:pt x="86051" y="81886"/>
                </a:lnTo>
                <a:lnTo>
                  <a:pt x="86444" y="82100"/>
                </a:lnTo>
                <a:lnTo>
                  <a:pt x="86916" y="82420"/>
                </a:lnTo>
                <a:lnTo>
                  <a:pt x="87466" y="82527"/>
                </a:lnTo>
                <a:lnTo>
                  <a:pt x="88094" y="82633"/>
                </a:lnTo>
                <a:lnTo>
                  <a:pt x="88723" y="82633"/>
                </a:lnTo>
                <a:lnTo>
                  <a:pt x="95010" y="82313"/>
                </a:lnTo>
                <a:lnTo>
                  <a:pt x="95403" y="91281"/>
                </a:lnTo>
                <a:lnTo>
                  <a:pt x="95403" y="91281"/>
                </a:lnTo>
                <a:lnTo>
                  <a:pt x="92967" y="91922"/>
                </a:lnTo>
                <a:lnTo>
                  <a:pt x="90923" y="92349"/>
                </a:lnTo>
                <a:lnTo>
                  <a:pt x="89116" y="92562"/>
                </a:lnTo>
                <a:lnTo>
                  <a:pt x="87623" y="92669"/>
                </a:lnTo>
                <a:lnTo>
                  <a:pt x="87623" y="92669"/>
                </a:lnTo>
                <a:lnTo>
                  <a:pt x="86051" y="92562"/>
                </a:lnTo>
                <a:lnTo>
                  <a:pt x="84637" y="92456"/>
                </a:lnTo>
                <a:lnTo>
                  <a:pt x="83379" y="92135"/>
                </a:lnTo>
                <a:lnTo>
                  <a:pt x="82200" y="91708"/>
                </a:lnTo>
                <a:lnTo>
                  <a:pt x="81100" y="91068"/>
                </a:lnTo>
                <a:lnTo>
                  <a:pt x="80236" y="90427"/>
                </a:lnTo>
                <a:lnTo>
                  <a:pt x="79450" y="89573"/>
                </a:lnTo>
                <a:lnTo>
                  <a:pt x="78743" y="88612"/>
                </a:lnTo>
                <a:lnTo>
                  <a:pt x="78743" y="88612"/>
                </a:lnTo>
                <a:lnTo>
                  <a:pt x="78193" y="87544"/>
                </a:lnTo>
                <a:lnTo>
                  <a:pt x="77721" y="86157"/>
                </a:lnTo>
                <a:lnTo>
                  <a:pt x="77328" y="84662"/>
                </a:lnTo>
                <a:lnTo>
                  <a:pt x="77014" y="82847"/>
                </a:lnTo>
                <a:lnTo>
                  <a:pt x="76699" y="80819"/>
                </a:lnTo>
                <a:lnTo>
                  <a:pt x="76542" y="78577"/>
                </a:lnTo>
                <a:lnTo>
                  <a:pt x="76385" y="76121"/>
                </a:lnTo>
                <a:lnTo>
                  <a:pt x="76385" y="73452"/>
                </a:lnTo>
                <a:lnTo>
                  <a:pt x="76385" y="49537"/>
                </a:lnTo>
                <a:lnTo>
                  <a:pt x="70570" y="49537"/>
                </a:lnTo>
                <a:lnTo>
                  <a:pt x="70570" y="39929"/>
                </a:lnTo>
                <a:lnTo>
                  <a:pt x="76385" y="39929"/>
                </a:lnTo>
                <a:lnTo>
                  <a:pt x="76385" y="24982"/>
                </a:lnTo>
                <a:lnTo>
                  <a:pt x="84558" y="24982"/>
                </a:lnTo>
                <a:lnTo>
                  <a:pt x="84558" y="39929"/>
                </a:lnTo>
                <a:lnTo>
                  <a:pt x="95088" y="39929"/>
                </a:lnTo>
                <a:lnTo>
                  <a:pt x="95088" y="49537"/>
                </a:lnTo>
                <a:close/>
                <a:moveTo>
                  <a:pt x="34813" y="77936"/>
                </a:moveTo>
                <a:lnTo>
                  <a:pt x="34813" y="77936"/>
                </a:lnTo>
                <a:lnTo>
                  <a:pt x="35128" y="78683"/>
                </a:lnTo>
                <a:lnTo>
                  <a:pt x="35521" y="79324"/>
                </a:lnTo>
                <a:lnTo>
                  <a:pt x="35992" y="79964"/>
                </a:lnTo>
                <a:lnTo>
                  <a:pt x="36385" y="80498"/>
                </a:lnTo>
                <a:lnTo>
                  <a:pt x="36935" y="81139"/>
                </a:lnTo>
                <a:lnTo>
                  <a:pt x="37407" y="81566"/>
                </a:lnTo>
                <a:lnTo>
                  <a:pt x="37957" y="81993"/>
                </a:lnTo>
                <a:lnTo>
                  <a:pt x="38585" y="82420"/>
                </a:lnTo>
                <a:lnTo>
                  <a:pt x="39921" y="83061"/>
                </a:lnTo>
                <a:lnTo>
                  <a:pt x="41336" y="83594"/>
                </a:lnTo>
                <a:lnTo>
                  <a:pt x="42986" y="83808"/>
                </a:lnTo>
                <a:lnTo>
                  <a:pt x="44715" y="83915"/>
                </a:lnTo>
                <a:lnTo>
                  <a:pt x="44715" y="83915"/>
                </a:lnTo>
                <a:lnTo>
                  <a:pt x="46444" y="83808"/>
                </a:lnTo>
                <a:lnTo>
                  <a:pt x="48016" y="83594"/>
                </a:lnTo>
                <a:lnTo>
                  <a:pt x="49509" y="83061"/>
                </a:lnTo>
                <a:lnTo>
                  <a:pt x="50845" y="82420"/>
                </a:lnTo>
                <a:lnTo>
                  <a:pt x="51395" y="82100"/>
                </a:lnTo>
                <a:lnTo>
                  <a:pt x="51945" y="81673"/>
                </a:lnTo>
                <a:lnTo>
                  <a:pt x="52495" y="81139"/>
                </a:lnTo>
                <a:lnTo>
                  <a:pt x="52967" y="80605"/>
                </a:lnTo>
                <a:lnTo>
                  <a:pt x="53438" y="80071"/>
                </a:lnTo>
                <a:lnTo>
                  <a:pt x="53831" y="79431"/>
                </a:lnTo>
                <a:lnTo>
                  <a:pt x="54224" y="78683"/>
                </a:lnTo>
                <a:lnTo>
                  <a:pt x="54538" y="78043"/>
                </a:lnTo>
                <a:lnTo>
                  <a:pt x="54538" y="78043"/>
                </a:lnTo>
                <a:lnTo>
                  <a:pt x="55167" y="76441"/>
                </a:lnTo>
                <a:lnTo>
                  <a:pt x="55639" y="74520"/>
                </a:lnTo>
                <a:lnTo>
                  <a:pt x="56110" y="72384"/>
                </a:lnTo>
                <a:lnTo>
                  <a:pt x="56424" y="70036"/>
                </a:lnTo>
                <a:lnTo>
                  <a:pt x="56739" y="67367"/>
                </a:lnTo>
                <a:lnTo>
                  <a:pt x="56896" y="64484"/>
                </a:lnTo>
                <a:lnTo>
                  <a:pt x="57053" y="61388"/>
                </a:lnTo>
                <a:lnTo>
                  <a:pt x="57053" y="57972"/>
                </a:lnTo>
                <a:lnTo>
                  <a:pt x="57053" y="57972"/>
                </a:lnTo>
                <a:lnTo>
                  <a:pt x="57053" y="54555"/>
                </a:lnTo>
                <a:lnTo>
                  <a:pt x="56896" y="51352"/>
                </a:lnTo>
                <a:lnTo>
                  <a:pt x="56739" y="48470"/>
                </a:lnTo>
                <a:lnTo>
                  <a:pt x="56424" y="45694"/>
                </a:lnTo>
                <a:lnTo>
                  <a:pt x="56031" y="43238"/>
                </a:lnTo>
                <a:lnTo>
                  <a:pt x="55639" y="41103"/>
                </a:lnTo>
                <a:lnTo>
                  <a:pt x="55088" y="39075"/>
                </a:lnTo>
                <a:lnTo>
                  <a:pt x="54460" y="37367"/>
                </a:lnTo>
                <a:lnTo>
                  <a:pt x="54460" y="37367"/>
                </a:lnTo>
                <a:lnTo>
                  <a:pt x="54145" y="36619"/>
                </a:lnTo>
                <a:lnTo>
                  <a:pt x="53752" y="35872"/>
                </a:lnTo>
                <a:lnTo>
                  <a:pt x="53281" y="35231"/>
                </a:lnTo>
                <a:lnTo>
                  <a:pt x="52888" y="34591"/>
                </a:lnTo>
                <a:lnTo>
                  <a:pt x="52417" y="34057"/>
                </a:lnTo>
                <a:lnTo>
                  <a:pt x="51866" y="33523"/>
                </a:lnTo>
                <a:lnTo>
                  <a:pt x="51316" y="32989"/>
                </a:lnTo>
                <a:lnTo>
                  <a:pt x="50688" y="32562"/>
                </a:lnTo>
                <a:lnTo>
                  <a:pt x="50059" y="32242"/>
                </a:lnTo>
                <a:lnTo>
                  <a:pt x="49430" y="31922"/>
                </a:lnTo>
                <a:lnTo>
                  <a:pt x="48016" y="31388"/>
                </a:lnTo>
                <a:lnTo>
                  <a:pt x="46444" y="31068"/>
                </a:lnTo>
                <a:lnTo>
                  <a:pt x="44715" y="30961"/>
                </a:lnTo>
                <a:lnTo>
                  <a:pt x="44715" y="30961"/>
                </a:lnTo>
                <a:lnTo>
                  <a:pt x="42986" y="31068"/>
                </a:lnTo>
                <a:lnTo>
                  <a:pt x="41415" y="31388"/>
                </a:lnTo>
                <a:lnTo>
                  <a:pt x="40000" y="31922"/>
                </a:lnTo>
                <a:lnTo>
                  <a:pt x="38664" y="32562"/>
                </a:lnTo>
                <a:lnTo>
                  <a:pt x="38114" y="32989"/>
                </a:lnTo>
                <a:lnTo>
                  <a:pt x="37564" y="33523"/>
                </a:lnTo>
                <a:lnTo>
                  <a:pt x="37014" y="34057"/>
                </a:lnTo>
                <a:lnTo>
                  <a:pt x="36542" y="34591"/>
                </a:lnTo>
                <a:lnTo>
                  <a:pt x="36071" y="35231"/>
                </a:lnTo>
                <a:lnTo>
                  <a:pt x="35599" y="35872"/>
                </a:lnTo>
                <a:lnTo>
                  <a:pt x="35285" y="36619"/>
                </a:lnTo>
                <a:lnTo>
                  <a:pt x="34892" y="37367"/>
                </a:lnTo>
                <a:lnTo>
                  <a:pt x="34892" y="37367"/>
                </a:lnTo>
                <a:lnTo>
                  <a:pt x="34263" y="39075"/>
                </a:lnTo>
                <a:lnTo>
                  <a:pt x="33713" y="41103"/>
                </a:lnTo>
                <a:lnTo>
                  <a:pt x="33242" y="43238"/>
                </a:lnTo>
                <a:lnTo>
                  <a:pt x="32927" y="45694"/>
                </a:lnTo>
                <a:lnTo>
                  <a:pt x="32613" y="48363"/>
                </a:lnTo>
                <a:lnTo>
                  <a:pt x="32377" y="51246"/>
                </a:lnTo>
                <a:lnTo>
                  <a:pt x="32299" y="54448"/>
                </a:lnTo>
                <a:lnTo>
                  <a:pt x="32220" y="57865"/>
                </a:lnTo>
                <a:lnTo>
                  <a:pt x="32220" y="57865"/>
                </a:lnTo>
                <a:lnTo>
                  <a:pt x="32299" y="61174"/>
                </a:lnTo>
                <a:lnTo>
                  <a:pt x="32377" y="64377"/>
                </a:lnTo>
                <a:lnTo>
                  <a:pt x="32613" y="67260"/>
                </a:lnTo>
                <a:lnTo>
                  <a:pt x="32927" y="69822"/>
                </a:lnTo>
                <a:lnTo>
                  <a:pt x="33242" y="72278"/>
                </a:lnTo>
                <a:lnTo>
                  <a:pt x="33713" y="74413"/>
                </a:lnTo>
                <a:lnTo>
                  <a:pt x="34185" y="76228"/>
                </a:lnTo>
                <a:lnTo>
                  <a:pt x="34813" y="77936"/>
                </a:lnTo>
                <a:lnTo>
                  <a:pt x="34813" y="77936"/>
                </a:lnTo>
                <a:close/>
                <a:moveTo>
                  <a:pt x="44715" y="93950"/>
                </a:moveTo>
                <a:lnTo>
                  <a:pt x="44715" y="93950"/>
                </a:lnTo>
                <a:lnTo>
                  <a:pt x="43222" y="93950"/>
                </a:lnTo>
                <a:lnTo>
                  <a:pt x="41886" y="93843"/>
                </a:lnTo>
                <a:lnTo>
                  <a:pt x="40472" y="93630"/>
                </a:lnTo>
                <a:lnTo>
                  <a:pt x="39214" y="93416"/>
                </a:lnTo>
                <a:lnTo>
                  <a:pt x="37957" y="93096"/>
                </a:lnTo>
                <a:lnTo>
                  <a:pt x="36857" y="92776"/>
                </a:lnTo>
                <a:lnTo>
                  <a:pt x="35678" y="92242"/>
                </a:lnTo>
                <a:lnTo>
                  <a:pt x="34656" y="91815"/>
                </a:lnTo>
                <a:lnTo>
                  <a:pt x="33635" y="91174"/>
                </a:lnTo>
                <a:lnTo>
                  <a:pt x="32692" y="90534"/>
                </a:lnTo>
                <a:lnTo>
                  <a:pt x="31827" y="89893"/>
                </a:lnTo>
                <a:lnTo>
                  <a:pt x="30963" y="89039"/>
                </a:lnTo>
                <a:lnTo>
                  <a:pt x="30177" y="88185"/>
                </a:lnTo>
                <a:lnTo>
                  <a:pt x="29470" y="87331"/>
                </a:lnTo>
                <a:lnTo>
                  <a:pt x="28762" y="86370"/>
                </a:lnTo>
                <a:lnTo>
                  <a:pt x="28212" y="85302"/>
                </a:lnTo>
                <a:lnTo>
                  <a:pt x="28212" y="85302"/>
                </a:lnTo>
                <a:lnTo>
                  <a:pt x="27583" y="84128"/>
                </a:lnTo>
                <a:lnTo>
                  <a:pt x="27112" y="82954"/>
                </a:lnTo>
                <a:lnTo>
                  <a:pt x="26562" y="81673"/>
                </a:lnTo>
                <a:lnTo>
                  <a:pt x="26169" y="80285"/>
                </a:lnTo>
                <a:lnTo>
                  <a:pt x="25697" y="78897"/>
                </a:lnTo>
                <a:lnTo>
                  <a:pt x="25305" y="77402"/>
                </a:lnTo>
                <a:lnTo>
                  <a:pt x="24990" y="75801"/>
                </a:lnTo>
                <a:lnTo>
                  <a:pt x="24676" y="74093"/>
                </a:lnTo>
                <a:lnTo>
                  <a:pt x="24126" y="70463"/>
                </a:lnTo>
                <a:lnTo>
                  <a:pt x="23811" y="66619"/>
                </a:lnTo>
                <a:lnTo>
                  <a:pt x="23576" y="62456"/>
                </a:lnTo>
                <a:lnTo>
                  <a:pt x="23497" y="57865"/>
                </a:lnTo>
                <a:lnTo>
                  <a:pt x="23497" y="57865"/>
                </a:lnTo>
                <a:lnTo>
                  <a:pt x="23576" y="53381"/>
                </a:lnTo>
                <a:lnTo>
                  <a:pt x="23811" y="49110"/>
                </a:lnTo>
                <a:lnTo>
                  <a:pt x="24204" y="45160"/>
                </a:lnTo>
                <a:lnTo>
                  <a:pt x="24676" y="41530"/>
                </a:lnTo>
                <a:lnTo>
                  <a:pt x="24990" y="39822"/>
                </a:lnTo>
                <a:lnTo>
                  <a:pt x="25383" y="38221"/>
                </a:lnTo>
                <a:lnTo>
                  <a:pt x="25776" y="36726"/>
                </a:lnTo>
                <a:lnTo>
                  <a:pt x="26169" y="35231"/>
                </a:lnTo>
                <a:lnTo>
                  <a:pt x="26640" y="33843"/>
                </a:lnTo>
                <a:lnTo>
                  <a:pt x="27112" y="32456"/>
                </a:lnTo>
                <a:lnTo>
                  <a:pt x="27662" y="31281"/>
                </a:lnTo>
                <a:lnTo>
                  <a:pt x="28291" y="30107"/>
                </a:lnTo>
                <a:lnTo>
                  <a:pt x="28291" y="30107"/>
                </a:lnTo>
                <a:lnTo>
                  <a:pt x="28841" y="28932"/>
                </a:lnTo>
                <a:lnTo>
                  <a:pt x="29548" y="27972"/>
                </a:lnTo>
                <a:lnTo>
                  <a:pt x="30255" y="27011"/>
                </a:lnTo>
                <a:lnTo>
                  <a:pt x="31041" y="26050"/>
                </a:lnTo>
                <a:lnTo>
                  <a:pt x="31906" y="25302"/>
                </a:lnTo>
                <a:lnTo>
                  <a:pt x="32770" y="24555"/>
                </a:lnTo>
                <a:lnTo>
                  <a:pt x="33713" y="23915"/>
                </a:lnTo>
                <a:lnTo>
                  <a:pt x="34735" y="23274"/>
                </a:lnTo>
                <a:lnTo>
                  <a:pt x="35756" y="22740"/>
                </a:lnTo>
                <a:lnTo>
                  <a:pt x="36935" y="22313"/>
                </a:lnTo>
                <a:lnTo>
                  <a:pt x="38035" y="21886"/>
                </a:lnTo>
                <a:lnTo>
                  <a:pt x="39293" y="21566"/>
                </a:lnTo>
                <a:lnTo>
                  <a:pt x="40550" y="21352"/>
                </a:lnTo>
                <a:lnTo>
                  <a:pt x="41886" y="21139"/>
                </a:lnTo>
                <a:lnTo>
                  <a:pt x="43301" y="21032"/>
                </a:lnTo>
                <a:lnTo>
                  <a:pt x="44715" y="21032"/>
                </a:lnTo>
                <a:lnTo>
                  <a:pt x="44715" y="21032"/>
                </a:lnTo>
                <a:lnTo>
                  <a:pt x="46130" y="21032"/>
                </a:lnTo>
                <a:lnTo>
                  <a:pt x="47544" y="21139"/>
                </a:lnTo>
                <a:lnTo>
                  <a:pt x="48880" y="21352"/>
                </a:lnTo>
                <a:lnTo>
                  <a:pt x="50138" y="21566"/>
                </a:lnTo>
                <a:lnTo>
                  <a:pt x="51316" y="21886"/>
                </a:lnTo>
                <a:lnTo>
                  <a:pt x="52495" y="22206"/>
                </a:lnTo>
                <a:lnTo>
                  <a:pt x="53595" y="22740"/>
                </a:lnTo>
                <a:lnTo>
                  <a:pt x="54617" y="23274"/>
                </a:lnTo>
                <a:lnTo>
                  <a:pt x="55639" y="23808"/>
                </a:lnTo>
                <a:lnTo>
                  <a:pt x="56582" y="24555"/>
                </a:lnTo>
                <a:lnTo>
                  <a:pt x="57446" y="25302"/>
                </a:lnTo>
                <a:lnTo>
                  <a:pt x="58310" y="26050"/>
                </a:lnTo>
                <a:lnTo>
                  <a:pt x="59096" y="26904"/>
                </a:lnTo>
                <a:lnTo>
                  <a:pt x="59804" y="27865"/>
                </a:lnTo>
                <a:lnTo>
                  <a:pt x="60511" y="28932"/>
                </a:lnTo>
                <a:lnTo>
                  <a:pt x="61139" y="30000"/>
                </a:lnTo>
                <a:lnTo>
                  <a:pt x="61139" y="30000"/>
                </a:lnTo>
                <a:lnTo>
                  <a:pt x="61690" y="31174"/>
                </a:lnTo>
                <a:lnTo>
                  <a:pt x="62240" y="32456"/>
                </a:lnTo>
                <a:lnTo>
                  <a:pt x="62711" y="33737"/>
                </a:lnTo>
                <a:lnTo>
                  <a:pt x="63183" y="35125"/>
                </a:lnTo>
                <a:lnTo>
                  <a:pt x="63576" y="36619"/>
                </a:lnTo>
                <a:lnTo>
                  <a:pt x="63969" y="38114"/>
                </a:lnTo>
                <a:lnTo>
                  <a:pt x="64361" y="39822"/>
                </a:lnTo>
                <a:lnTo>
                  <a:pt x="64676" y="41530"/>
                </a:lnTo>
                <a:lnTo>
                  <a:pt x="65147" y="45160"/>
                </a:lnTo>
                <a:lnTo>
                  <a:pt x="65540" y="49004"/>
                </a:lnTo>
                <a:lnTo>
                  <a:pt x="65776" y="53274"/>
                </a:lnTo>
                <a:lnTo>
                  <a:pt x="65855" y="57865"/>
                </a:lnTo>
                <a:lnTo>
                  <a:pt x="65855" y="57865"/>
                </a:lnTo>
                <a:lnTo>
                  <a:pt x="65776" y="60854"/>
                </a:lnTo>
                <a:lnTo>
                  <a:pt x="65697" y="63737"/>
                </a:lnTo>
                <a:lnTo>
                  <a:pt x="65540" y="66406"/>
                </a:lnTo>
                <a:lnTo>
                  <a:pt x="65305" y="69075"/>
                </a:lnTo>
                <a:lnTo>
                  <a:pt x="65069" y="71423"/>
                </a:lnTo>
                <a:lnTo>
                  <a:pt x="64754" y="73772"/>
                </a:lnTo>
                <a:lnTo>
                  <a:pt x="64361" y="75907"/>
                </a:lnTo>
                <a:lnTo>
                  <a:pt x="63890" y="77829"/>
                </a:lnTo>
                <a:lnTo>
                  <a:pt x="63890" y="77829"/>
                </a:lnTo>
                <a:lnTo>
                  <a:pt x="63340" y="79751"/>
                </a:lnTo>
                <a:lnTo>
                  <a:pt x="62790" y="81459"/>
                </a:lnTo>
                <a:lnTo>
                  <a:pt x="62083" y="83061"/>
                </a:lnTo>
                <a:lnTo>
                  <a:pt x="61297" y="84555"/>
                </a:lnTo>
                <a:lnTo>
                  <a:pt x="60511" y="85943"/>
                </a:lnTo>
                <a:lnTo>
                  <a:pt x="59568" y="87224"/>
                </a:lnTo>
                <a:lnTo>
                  <a:pt x="58625" y="88399"/>
                </a:lnTo>
                <a:lnTo>
                  <a:pt x="57525" y="89466"/>
                </a:lnTo>
                <a:lnTo>
                  <a:pt x="63890" y="103452"/>
                </a:lnTo>
                <a:lnTo>
                  <a:pt x="56110" y="108363"/>
                </a:lnTo>
                <a:lnTo>
                  <a:pt x="49352" y="93310"/>
                </a:lnTo>
                <a:lnTo>
                  <a:pt x="49352" y="93310"/>
                </a:lnTo>
                <a:lnTo>
                  <a:pt x="48487" y="93630"/>
                </a:lnTo>
                <a:lnTo>
                  <a:pt x="47466" y="93843"/>
                </a:lnTo>
                <a:lnTo>
                  <a:pt x="46208" y="93950"/>
                </a:lnTo>
                <a:lnTo>
                  <a:pt x="44715" y="93950"/>
                </a:lnTo>
                <a:lnTo>
                  <a:pt x="44715" y="93950"/>
                </a:lnTo>
                <a:close/>
                <a:moveTo>
                  <a:pt x="108448" y="0"/>
                </a:moveTo>
                <a:lnTo>
                  <a:pt x="104283" y="0"/>
                </a:lnTo>
                <a:lnTo>
                  <a:pt x="16660" y="0"/>
                </a:lnTo>
                <a:lnTo>
                  <a:pt x="0" y="22527"/>
                </a:lnTo>
                <a:lnTo>
                  <a:pt x="0" y="98114"/>
                </a:lnTo>
                <a:lnTo>
                  <a:pt x="0" y="104306"/>
                </a:lnTo>
                <a:lnTo>
                  <a:pt x="0" y="120000"/>
                </a:lnTo>
                <a:lnTo>
                  <a:pt x="11552" y="120000"/>
                </a:lnTo>
                <a:lnTo>
                  <a:pt x="15717" y="120000"/>
                </a:lnTo>
                <a:lnTo>
                  <a:pt x="103340" y="120000"/>
                </a:lnTo>
                <a:lnTo>
                  <a:pt x="120000" y="97367"/>
                </a:lnTo>
                <a:lnTo>
                  <a:pt x="120000" y="21779"/>
                </a:lnTo>
                <a:lnTo>
                  <a:pt x="120000" y="15587"/>
                </a:lnTo>
                <a:lnTo>
                  <a:pt x="120000" y="0"/>
                </a:lnTo>
                <a:lnTo>
                  <a:pt x="1084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7667238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and 1/3 Picture R">
  <p:cSld name="Content and 1/3 Picture R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1"/>
          <p:cNvSpPr>
            <a:spLocks noGrp="1"/>
          </p:cNvSpPr>
          <p:nvPr>
            <p:ph type="pic" idx="2"/>
          </p:nvPr>
        </p:nvSpPr>
        <p:spPr>
          <a:xfrm>
            <a:off x="8112126" y="2"/>
            <a:ext cx="4079875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128" name="Google Shape;128;p41"/>
          <p:cNvSpPr txBox="1">
            <a:spLocks noGrp="1"/>
          </p:cNvSpPr>
          <p:nvPr>
            <p:ph type="body" idx="1"/>
          </p:nvPr>
        </p:nvSpPr>
        <p:spPr>
          <a:xfrm>
            <a:off x="550863" y="1844675"/>
            <a:ext cx="7416800" cy="43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129" name="Google Shape;129;p41"/>
          <p:cNvSpPr txBox="1">
            <a:spLocks noGrp="1"/>
          </p:cNvSpPr>
          <p:nvPr>
            <p:ph type="title"/>
          </p:nvPr>
        </p:nvSpPr>
        <p:spPr>
          <a:xfrm>
            <a:off x="550863" y="692149"/>
            <a:ext cx="7416799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41"/>
          <p:cNvSpPr/>
          <p:nvPr/>
        </p:nvSpPr>
        <p:spPr>
          <a:xfrm>
            <a:off x="11151343" y="6165850"/>
            <a:ext cx="489795" cy="36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95088" y="49537"/>
                </a:moveTo>
                <a:lnTo>
                  <a:pt x="84558" y="49537"/>
                </a:lnTo>
                <a:lnTo>
                  <a:pt x="84558" y="72278"/>
                </a:lnTo>
                <a:lnTo>
                  <a:pt x="84558" y="72278"/>
                </a:lnTo>
                <a:lnTo>
                  <a:pt x="84637" y="75160"/>
                </a:lnTo>
                <a:lnTo>
                  <a:pt x="84715" y="77509"/>
                </a:lnTo>
                <a:lnTo>
                  <a:pt x="84951" y="79324"/>
                </a:lnTo>
                <a:lnTo>
                  <a:pt x="85108" y="79964"/>
                </a:lnTo>
                <a:lnTo>
                  <a:pt x="85265" y="80605"/>
                </a:lnTo>
                <a:lnTo>
                  <a:pt x="85265" y="80605"/>
                </a:lnTo>
                <a:lnTo>
                  <a:pt x="85501" y="81032"/>
                </a:lnTo>
                <a:lnTo>
                  <a:pt x="85737" y="81459"/>
                </a:lnTo>
                <a:lnTo>
                  <a:pt x="86051" y="81886"/>
                </a:lnTo>
                <a:lnTo>
                  <a:pt x="86444" y="82100"/>
                </a:lnTo>
                <a:lnTo>
                  <a:pt x="86916" y="82420"/>
                </a:lnTo>
                <a:lnTo>
                  <a:pt x="87466" y="82527"/>
                </a:lnTo>
                <a:lnTo>
                  <a:pt x="88094" y="82633"/>
                </a:lnTo>
                <a:lnTo>
                  <a:pt x="88723" y="82633"/>
                </a:lnTo>
                <a:lnTo>
                  <a:pt x="95010" y="82313"/>
                </a:lnTo>
                <a:lnTo>
                  <a:pt x="95403" y="91281"/>
                </a:lnTo>
                <a:lnTo>
                  <a:pt x="95403" y="91281"/>
                </a:lnTo>
                <a:lnTo>
                  <a:pt x="92967" y="91922"/>
                </a:lnTo>
                <a:lnTo>
                  <a:pt x="90923" y="92349"/>
                </a:lnTo>
                <a:lnTo>
                  <a:pt x="89116" y="92562"/>
                </a:lnTo>
                <a:lnTo>
                  <a:pt x="87623" y="92669"/>
                </a:lnTo>
                <a:lnTo>
                  <a:pt x="87623" y="92669"/>
                </a:lnTo>
                <a:lnTo>
                  <a:pt x="86051" y="92562"/>
                </a:lnTo>
                <a:lnTo>
                  <a:pt x="84637" y="92456"/>
                </a:lnTo>
                <a:lnTo>
                  <a:pt x="83379" y="92135"/>
                </a:lnTo>
                <a:lnTo>
                  <a:pt x="82200" y="91708"/>
                </a:lnTo>
                <a:lnTo>
                  <a:pt x="81100" y="91068"/>
                </a:lnTo>
                <a:lnTo>
                  <a:pt x="80236" y="90427"/>
                </a:lnTo>
                <a:lnTo>
                  <a:pt x="79450" y="89573"/>
                </a:lnTo>
                <a:lnTo>
                  <a:pt x="78743" y="88612"/>
                </a:lnTo>
                <a:lnTo>
                  <a:pt x="78743" y="88612"/>
                </a:lnTo>
                <a:lnTo>
                  <a:pt x="78193" y="87544"/>
                </a:lnTo>
                <a:lnTo>
                  <a:pt x="77721" y="86157"/>
                </a:lnTo>
                <a:lnTo>
                  <a:pt x="77328" y="84662"/>
                </a:lnTo>
                <a:lnTo>
                  <a:pt x="77014" y="82847"/>
                </a:lnTo>
                <a:lnTo>
                  <a:pt x="76699" y="80819"/>
                </a:lnTo>
                <a:lnTo>
                  <a:pt x="76542" y="78577"/>
                </a:lnTo>
                <a:lnTo>
                  <a:pt x="76385" y="76121"/>
                </a:lnTo>
                <a:lnTo>
                  <a:pt x="76385" y="73452"/>
                </a:lnTo>
                <a:lnTo>
                  <a:pt x="76385" y="49537"/>
                </a:lnTo>
                <a:lnTo>
                  <a:pt x="70570" y="49537"/>
                </a:lnTo>
                <a:lnTo>
                  <a:pt x="70570" y="39929"/>
                </a:lnTo>
                <a:lnTo>
                  <a:pt x="76385" y="39929"/>
                </a:lnTo>
                <a:lnTo>
                  <a:pt x="76385" y="24982"/>
                </a:lnTo>
                <a:lnTo>
                  <a:pt x="84558" y="24982"/>
                </a:lnTo>
                <a:lnTo>
                  <a:pt x="84558" y="39929"/>
                </a:lnTo>
                <a:lnTo>
                  <a:pt x="95088" y="39929"/>
                </a:lnTo>
                <a:lnTo>
                  <a:pt x="95088" y="49537"/>
                </a:lnTo>
                <a:close/>
                <a:moveTo>
                  <a:pt x="34813" y="77936"/>
                </a:moveTo>
                <a:lnTo>
                  <a:pt x="34813" y="77936"/>
                </a:lnTo>
                <a:lnTo>
                  <a:pt x="35128" y="78683"/>
                </a:lnTo>
                <a:lnTo>
                  <a:pt x="35521" y="79324"/>
                </a:lnTo>
                <a:lnTo>
                  <a:pt x="35992" y="79964"/>
                </a:lnTo>
                <a:lnTo>
                  <a:pt x="36385" y="80498"/>
                </a:lnTo>
                <a:lnTo>
                  <a:pt x="36935" y="81139"/>
                </a:lnTo>
                <a:lnTo>
                  <a:pt x="37407" y="81566"/>
                </a:lnTo>
                <a:lnTo>
                  <a:pt x="37957" y="81993"/>
                </a:lnTo>
                <a:lnTo>
                  <a:pt x="38585" y="82420"/>
                </a:lnTo>
                <a:lnTo>
                  <a:pt x="39921" y="83061"/>
                </a:lnTo>
                <a:lnTo>
                  <a:pt x="41336" y="83594"/>
                </a:lnTo>
                <a:lnTo>
                  <a:pt x="42986" y="83808"/>
                </a:lnTo>
                <a:lnTo>
                  <a:pt x="44715" y="83915"/>
                </a:lnTo>
                <a:lnTo>
                  <a:pt x="44715" y="83915"/>
                </a:lnTo>
                <a:lnTo>
                  <a:pt x="46444" y="83808"/>
                </a:lnTo>
                <a:lnTo>
                  <a:pt x="48016" y="83594"/>
                </a:lnTo>
                <a:lnTo>
                  <a:pt x="49509" y="83061"/>
                </a:lnTo>
                <a:lnTo>
                  <a:pt x="50845" y="82420"/>
                </a:lnTo>
                <a:lnTo>
                  <a:pt x="51395" y="82100"/>
                </a:lnTo>
                <a:lnTo>
                  <a:pt x="51945" y="81673"/>
                </a:lnTo>
                <a:lnTo>
                  <a:pt x="52495" y="81139"/>
                </a:lnTo>
                <a:lnTo>
                  <a:pt x="52967" y="80605"/>
                </a:lnTo>
                <a:lnTo>
                  <a:pt x="53438" y="80071"/>
                </a:lnTo>
                <a:lnTo>
                  <a:pt x="53831" y="79431"/>
                </a:lnTo>
                <a:lnTo>
                  <a:pt x="54224" y="78683"/>
                </a:lnTo>
                <a:lnTo>
                  <a:pt x="54538" y="78043"/>
                </a:lnTo>
                <a:lnTo>
                  <a:pt x="54538" y="78043"/>
                </a:lnTo>
                <a:lnTo>
                  <a:pt x="55167" y="76441"/>
                </a:lnTo>
                <a:lnTo>
                  <a:pt x="55639" y="74520"/>
                </a:lnTo>
                <a:lnTo>
                  <a:pt x="56110" y="72384"/>
                </a:lnTo>
                <a:lnTo>
                  <a:pt x="56424" y="70036"/>
                </a:lnTo>
                <a:lnTo>
                  <a:pt x="56739" y="67367"/>
                </a:lnTo>
                <a:lnTo>
                  <a:pt x="56896" y="64484"/>
                </a:lnTo>
                <a:lnTo>
                  <a:pt x="57053" y="61388"/>
                </a:lnTo>
                <a:lnTo>
                  <a:pt x="57053" y="57972"/>
                </a:lnTo>
                <a:lnTo>
                  <a:pt x="57053" y="57972"/>
                </a:lnTo>
                <a:lnTo>
                  <a:pt x="57053" y="54555"/>
                </a:lnTo>
                <a:lnTo>
                  <a:pt x="56896" y="51352"/>
                </a:lnTo>
                <a:lnTo>
                  <a:pt x="56739" y="48470"/>
                </a:lnTo>
                <a:lnTo>
                  <a:pt x="56424" y="45694"/>
                </a:lnTo>
                <a:lnTo>
                  <a:pt x="56031" y="43238"/>
                </a:lnTo>
                <a:lnTo>
                  <a:pt x="55639" y="41103"/>
                </a:lnTo>
                <a:lnTo>
                  <a:pt x="55088" y="39075"/>
                </a:lnTo>
                <a:lnTo>
                  <a:pt x="54460" y="37367"/>
                </a:lnTo>
                <a:lnTo>
                  <a:pt x="54460" y="37367"/>
                </a:lnTo>
                <a:lnTo>
                  <a:pt x="54145" y="36619"/>
                </a:lnTo>
                <a:lnTo>
                  <a:pt x="53752" y="35872"/>
                </a:lnTo>
                <a:lnTo>
                  <a:pt x="53281" y="35231"/>
                </a:lnTo>
                <a:lnTo>
                  <a:pt x="52888" y="34591"/>
                </a:lnTo>
                <a:lnTo>
                  <a:pt x="52417" y="34057"/>
                </a:lnTo>
                <a:lnTo>
                  <a:pt x="51866" y="33523"/>
                </a:lnTo>
                <a:lnTo>
                  <a:pt x="51316" y="32989"/>
                </a:lnTo>
                <a:lnTo>
                  <a:pt x="50688" y="32562"/>
                </a:lnTo>
                <a:lnTo>
                  <a:pt x="50059" y="32242"/>
                </a:lnTo>
                <a:lnTo>
                  <a:pt x="49430" y="31922"/>
                </a:lnTo>
                <a:lnTo>
                  <a:pt x="48016" y="31388"/>
                </a:lnTo>
                <a:lnTo>
                  <a:pt x="46444" y="31068"/>
                </a:lnTo>
                <a:lnTo>
                  <a:pt x="44715" y="30961"/>
                </a:lnTo>
                <a:lnTo>
                  <a:pt x="44715" y="30961"/>
                </a:lnTo>
                <a:lnTo>
                  <a:pt x="42986" y="31068"/>
                </a:lnTo>
                <a:lnTo>
                  <a:pt x="41415" y="31388"/>
                </a:lnTo>
                <a:lnTo>
                  <a:pt x="40000" y="31922"/>
                </a:lnTo>
                <a:lnTo>
                  <a:pt x="38664" y="32562"/>
                </a:lnTo>
                <a:lnTo>
                  <a:pt x="38114" y="32989"/>
                </a:lnTo>
                <a:lnTo>
                  <a:pt x="37564" y="33523"/>
                </a:lnTo>
                <a:lnTo>
                  <a:pt x="37014" y="34057"/>
                </a:lnTo>
                <a:lnTo>
                  <a:pt x="36542" y="34591"/>
                </a:lnTo>
                <a:lnTo>
                  <a:pt x="36071" y="35231"/>
                </a:lnTo>
                <a:lnTo>
                  <a:pt x="35599" y="35872"/>
                </a:lnTo>
                <a:lnTo>
                  <a:pt x="35285" y="36619"/>
                </a:lnTo>
                <a:lnTo>
                  <a:pt x="34892" y="37367"/>
                </a:lnTo>
                <a:lnTo>
                  <a:pt x="34892" y="37367"/>
                </a:lnTo>
                <a:lnTo>
                  <a:pt x="34263" y="39075"/>
                </a:lnTo>
                <a:lnTo>
                  <a:pt x="33713" y="41103"/>
                </a:lnTo>
                <a:lnTo>
                  <a:pt x="33242" y="43238"/>
                </a:lnTo>
                <a:lnTo>
                  <a:pt x="32927" y="45694"/>
                </a:lnTo>
                <a:lnTo>
                  <a:pt x="32613" y="48363"/>
                </a:lnTo>
                <a:lnTo>
                  <a:pt x="32377" y="51246"/>
                </a:lnTo>
                <a:lnTo>
                  <a:pt x="32299" y="54448"/>
                </a:lnTo>
                <a:lnTo>
                  <a:pt x="32220" y="57865"/>
                </a:lnTo>
                <a:lnTo>
                  <a:pt x="32220" y="57865"/>
                </a:lnTo>
                <a:lnTo>
                  <a:pt x="32299" y="61174"/>
                </a:lnTo>
                <a:lnTo>
                  <a:pt x="32377" y="64377"/>
                </a:lnTo>
                <a:lnTo>
                  <a:pt x="32613" y="67260"/>
                </a:lnTo>
                <a:lnTo>
                  <a:pt x="32927" y="69822"/>
                </a:lnTo>
                <a:lnTo>
                  <a:pt x="33242" y="72278"/>
                </a:lnTo>
                <a:lnTo>
                  <a:pt x="33713" y="74413"/>
                </a:lnTo>
                <a:lnTo>
                  <a:pt x="34185" y="76228"/>
                </a:lnTo>
                <a:lnTo>
                  <a:pt x="34813" y="77936"/>
                </a:lnTo>
                <a:lnTo>
                  <a:pt x="34813" y="77936"/>
                </a:lnTo>
                <a:close/>
                <a:moveTo>
                  <a:pt x="44715" y="93950"/>
                </a:moveTo>
                <a:lnTo>
                  <a:pt x="44715" y="93950"/>
                </a:lnTo>
                <a:lnTo>
                  <a:pt x="43222" y="93950"/>
                </a:lnTo>
                <a:lnTo>
                  <a:pt x="41886" y="93843"/>
                </a:lnTo>
                <a:lnTo>
                  <a:pt x="40472" y="93630"/>
                </a:lnTo>
                <a:lnTo>
                  <a:pt x="39214" y="93416"/>
                </a:lnTo>
                <a:lnTo>
                  <a:pt x="37957" y="93096"/>
                </a:lnTo>
                <a:lnTo>
                  <a:pt x="36857" y="92776"/>
                </a:lnTo>
                <a:lnTo>
                  <a:pt x="35678" y="92242"/>
                </a:lnTo>
                <a:lnTo>
                  <a:pt x="34656" y="91815"/>
                </a:lnTo>
                <a:lnTo>
                  <a:pt x="33635" y="91174"/>
                </a:lnTo>
                <a:lnTo>
                  <a:pt x="32692" y="90534"/>
                </a:lnTo>
                <a:lnTo>
                  <a:pt x="31827" y="89893"/>
                </a:lnTo>
                <a:lnTo>
                  <a:pt x="30963" y="89039"/>
                </a:lnTo>
                <a:lnTo>
                  <a:pt x="30177" y="88185"/>
                </a:lnTo>
                <a:lnTo>
                  <a:pt x="29470" y="87331"/>
                </a:lnTo>
                <a:lnTo>
                  <a:pt x="28762" y="86370"/>
                </a:lnTo>
                <a:lnTo>
                  <a:pt x="28212" y="85302"/>
                </a:lnTo>
                <a:lnTo>
                  <a:pt x="28212" y="85302"/>
                </a:lnTo>
                <a:lnTo>
                  <a:pt x="27583" y="84128"/>
                </a:lnTo>
                <a:lnTo>
                  <a:pt x="27112" y="82954"/>
                </a:lnTo>
                <a:lnTo>
                  <a:pt x="26562" y="81673"/>
                </a:lnTo>
                <a:lnTo>
                  <a:pt x="26169" y="80285"/>
                </a:lnTo>
                <a:lnTo>
                  <a:pt x="25697" y="78897"/>
                </a:lnTo>
                <a:lnTo>
                  <a:pt x="25305" y="77402"/>
                </a:lnTo>
                <a:lnTo>
                  <a:pt x="24990" y="75801"/>
                </a:lnTo>
                <a:lnTo>
                  <a:pt x="24676" y="74093"/>
                </a:lnTo>
                <a:lnTo>
                  <a:pt x="24126" y="70463"/>
                </a:lnTo>
                <a:lnTo>
                  <a:pt x="23811" y="66619"/>
                </a:lnTo>
                <a:lnTo>
                  <a:pt x="23576" y="62456"/>
                </a:lnTo>
                <a:lnTo>
                  <a:pt x="23497" y="57865"/>
                </a:lnTo>
                <a:lnTo>
                  <a:pt x="23497" y="57865"/>
                </a:lnTo>
                <a:lnTo>
                  <a:pt x="23576" y="53381"/>
                </a:lnTo>
                <a:lnTo>
                  <a:pt x="23811" y="49110"/>
                </a:lnTo>
                <a:lnTo>
                  <a:pt x="24204" y="45160"/>
                </a:lnTo>
                <a:lnTo>
                  <a:pt x="24676" y="41530"/>
                </a:lnTo>
                <a:lnTo>
                  <a:pt x="24990" y="39822"/>
                </a:lnTo>
                <a:lnTo>
                  <a:pt x="25383" y="38221"/>
                </a:lnTo>
                <a:lnTo>
                  <a:pt x="25776" y="36726"/>
                </a:lnTo>
                <a:lnTo>
                  <a:pt x="26169" y="35231"/>
                </a:lnTo>
                <a:lnTo>
                  <a:pt x="26640" y="33843"/>
                </a:lnTo>
                <a:lnTo>
                  <a:pt x="27112" y="32456"/>
                </a:lnTo>
                <a:lnTo>
                  <a:pt x="27662" y="31281"/>
                </a:lnTo>
                <a:lnTo>
                  <a:pt x="28291" y="30107"/>
                </a:lnTo>
                <a:lnTo>
                  <a:pt x="28291" y="30107"/>
                </a:lnTo>
                <a:lnTo>
                  <a:pt x="28841" y="28932"/>
                </a:lnTo>
                <a:lnTo>
                  <a:pt x="29548" y="27972"/>
                </a:lnTo>
                <a:lnTo>
                  <a:pt x="30255" y="27011"/>
                </a:lnTo>
                <a:lnTo>
                  <a:pt x="31041" y="26050"/>
                </a:lnTo>
                <a:lnTo>
                  <a:pt x="31906" y="25302"/>
                </a:lnTo>
                <a:lnTo>
                  <a:pt x="32770" y="24555"/>
                </a:lnTo>
                <a:lnTo>
                  <a:pt x="33713" y="23915"/>
                </a:lnTo>
                <a:lnTo>
                  <a:pt x="34735" y="23274"/>
                </a:lnTo>
                <a:lnTo>
                  <a:pt x="35756" y="22740"/>
                </a:lnTo>
                <a:lnTo>
                  <a:pt x="36935" y="22313"/>
                </a:lnTo>
                <a:lnTo>
                  <a:pt x="38035" y="21886"/>
                </a:lnTo>
                <a:lnTo>
                  <a:pt x="39293" y="21566"/>
                </a:lnTo>
                <a:lnTo>
                  <a:pt x="40550" y="21352"/>
                </a:lnTo>
                <a:lnTo>
                  <a:pt x="41886" y="21139"/>
                </a:lnTo>
                <a:lnTo>
                  <a:pt x="43301" y="21032"/>
                </a:lnTo>
                <a:lnTo>
                  <a:pt x="44715" y="21032"/>
                </a:lnTo>
                <a:lnTo>
                  <a:pt x="44715" y="21032"/>
                </a:lnTo>
                <a:lnTo>
                  <a:pt x="46130" y="21032"/>
                </a:lnTo>
                <a:lnTo>
                  <a:pt x="47544" y="21139"/>
                </a:lnTo>
                <a:lnTo>
                  <a:pt x="48880" y="21352"/>
                </a:lnTo>
                <a:lnTo>
                  <a:pt x="50138" y="21566"/>
                </a:lnTo>
                <a:lnTo>
                  <a:pt x="51316" y="21886"/>
                </a:lnTo>
                <a:lnTo>
                  <a:pt x="52495" y="22206"/>
                </a:lnTo>
                <a:lnTo>
                  <a:pt x="53595" y="22740"/>
                </a:lnTo>
                <a:lnTo>
                  <a:pt x="54617" y="23274"/>
                </a:lnTo>
                <a:lnTo>
                  <a:pt x="55639" y="23808"/>
                </a:lnTo>
                <a:lnTo>
                  <a:pt x="56582" y="24555"/>
                </a:lnTo>
                <a:lnTo>
                  <a:pt x="57446" y="25302"/>
                </a:lnTo>
                <a:lnTo>
                  <a:pt x="58310" y="26050"/>
                </a:lnTo>
                <a:lnTo>
                  <a:pt x="59096" y="26904"/>
                </a:lnTo>
                <a:lnTo>
                  <a:pt x="59804" y="27865"/>
                </a:lnTo>
                <a:lnTo>
                  <a:pt x="60511" y="28932"/>
                </a:lnTo>
                <a:lnTo>
                  <a:pt x="61139" y="30000"/>
                </a:lnTo>
                <a:lnTo>
                  <a:pt x="61139" y="30000"/>
                </a:lnTo>
                <a:lnTo>
                  <a:pt x="61690" y="31174"/>
                </a:lnTo>
                <a:lnTo>
                  <a:pt x="62240" y="32456"/>
                </a:lnTo>
                <a:lnTo>
                  <a:pt x="62711" y="33737"/>
                </a:lnTo>
                <a:lnTo>
                  <a:pt x="63183" y="35125"/>
                </a:lnTo>
                <a:lnTo>
                  <a:pt x="63576" y="36619"/>
                </a:lnTo>
                <a:lnTo>
                  <a:pt x="63969" y="38114"/>
                </a:lnTo>
                <a:lnTo>
                  <a:pt x="64361" y="39822"/>
                </a:lnTo>
                <a:lnTo>
                  <a:pt x="64676" y="41530"/>
                </a:lnTo>
                <a:lnTo>
                  <a:pt x="65147" y="45160"/>
                </a:lnTo>
                <a:lnTo>
                  <a:pt x="65540" y="49004"/>
                </a:lnTo>
                <a:lnTo>
                  <a:pt x="65776" y="53274"/>
                </a:lnTo>
                <a:lnTo>
                  <a:pt x="65855" y="57865"/>
                </a:lnTo>
                <a:lnTo>
                  <a:pt x="65855" y="57865"/>
                </a:lnTo>
                <a:lnTo>
                  <a:pt x="65776" y="60854"/>
                </a:lnTo>
                <a:lnTo>
                  <a:pt x="65697" y="63737"/>
                </a:lnTo>
                <a:lnTo>
                  <a:pt x="65540" y="66406"/>
                </a:lnTo>
                <a:lnTo>
                  <a:pt x="65305" y="69075"/>
                </a:lnTo>
                <a:lnTo>
                  <a:pt x="65069" y="71423"/>
                </a:lnTo>
                <a:lnTo>
                  <a:pt x="64754" y="73772"/>
                </a:lnTo>
                <a:lnTo>
                  <a:pt x="64361" y="75907"/>
                </a:lnTo>
                <a:lnTo>
                  <a:pt x="63890" y="77829"/>
                </a:lnTo>
                <a:lnTo>
                  <a:pt x="63890" y="77829"/>
                </a:lnTo>
                <a:lnTo>
                  <a:pt x="63340" y="79751"/>
                </a:lnTo>
                <a:lnTo>
                  <a:pt x="62790" y="81459"/>
                </a:lnTo>
                <a:lnTo>
                  <a:pt x="62083" y="83061"/>
                </a:lnTo>
                <a:lnTo>
                  <a:pt x="61297" y="84555"/>
                </a:lnTo>
                <a:lnTo>
                  <a:pt x="60511" y="85943"/>
                </a:lnTo>
                <a:lnTo>
                  <a:pt x="59568" y="87224"/>
                </a:lnTo>
                <a:lnTo>
                  <a:pt x="58625" y="88399"/>
                </a:lnTo>
                <a:lnTo>
                  <a:pt x="57525" y="89466"/>
                </a:lnTo>
                <a:lnTo>
                  <a:pt x="63890" y="103452"/>
                </a:lnTo>
                <a:lnTo>
                  <a:pt x="56110" y="108363"/>
                </a:lnTo>
                <a:lnTo>
                  <a:pt x="49352" y="93310"/>
                </a:lnTo>
                <a:lnTo>
                  <a:pt x="49352" y="93310"/>
                </a:lnTo>
                <a:lnTo>
                  <a:pt x="48487" y="93630"/>
                </a:lnTo>
                <a:lnTo>
                  <a:pt x="47466" y="93843"/>
                </a:lnTo>
                <a:lnTo>
                  <a:pt x="46208" y="93950"/>
                </a:lnTo>
                <a:lnTo>
                  <a:pt x="44715" y="93950"/>
                </a:lnTo>
                <a:lnTo>
                  <a:pt x="44715" y="93950"/>
                </a:lnTo>
                <a:close/>
                <a:moveTo>
                  <a:pt x="108448" y="0"/>
                </a:moveTo>
                <a:lnTo>
                  <a:pt x="104283" y="0"/>
                </a:lnTo>
                <a:lnTo>
                  <a:pt x="16660" y="0"/>
                </a:lnTo>
                <a:lnTo>
                  <a:pt x="0" y="22527"/>
                </a:lnTo>
                <a:lnTo>
                  <a:pt x="0" y="98114"/>
                </a:lnTo>
                <a:lnTo>
                  <a:pt x="0" y="104306"/>
                </a:lnTo>
                <a:lnTo>
                  <a:pt x="0" y="120000"/>
                </a:lnTo>
                <a:lnTo>
                  <a:pt x="11552" y="120000"/>
                </a:lnTo>
                <a:lnTo>
                  <a:pt x="15717" y="120000"/>
                </a:lnTo>
                <a:lnTo>
                  <a:pt x="103340" y="120000"/>
                </a:lnTo>
                <a:lnTo>
                  <a:pt x="120000" y="97367"/>
                </a:lnTo>
                <a:lnTo>
                  <a:pt x="120000" y="21779"/>
                </a:lnTo>
                <a:lnTo>
                  <a:pt x="120000" y="15587"/>
                </a:lnTo>
                <a:lnTo>
                  <a:pt x="120000" y="0"/>
                </a:lnTo>
                <a:lnTo>
                  <a:pt x="1084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41"/>
          <p:cNvSpPr txBox="1">
            <a:spLocks noGrp="1"/>
          </p:cNvSpPr>
          <p:nvPr>
            <p:ph type="body" idx="3"/>
          </p:nvPr>
        </p:nvSpPr>
        <p:spPr>
          <a:xfrm>
            <a:off x="550864" y="476673"/>
            <a:ext cx="7416800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2" name="Google Shape;132;p41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41"/>
          <p:cNvSpPr txBox="1">
            <a:spLocks noGrp="1"/>
          </p:cNvSpPr>
          <p:nvPr>
            <p:ph type="ftr" idx="11"/>
          </p:nvPr>
        </p:nvSpPr>
        <p:spPr>
          <a:xfrm>
            <a:off x="2855913" y="6381328"/>
            <a:ext cx="5112296" cy="14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41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1826902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2">
  <p:cSld name="Title Slide 2">
    <p:bg>
      <p:bgPr>
        <a:solidFill>
          <a:schemeClr val="accent1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3"/>
          <p:cNvSpPr/>
          <p:nvPr/>
        </p:nvSpPr>
        <p:spPr>
          <a:xfrm>
            <a:off x="1273175" y="551147"/>
            <a:ext cx="10918825" cy="6307137"/>
          </a:xfrm>
          <a:custGeom>
            <a:avLst/>
            <a:gdLst/>
            <a:ahLst/>
            <a:cxnLst/>
            <a:rect l="l" t="t" r="r" b="b"/>
            <a:pathLst>
              <a:path w="6878" h="3973" extrusionOk="0">
                <a:moveTo>
                  <a:pt x="6878" y="0"/>
                </a:moveTo>
                <a:lnTo>
                  <a:pt x="6878" y="3973"/>
                </a:lnTo>
                <a:lnTo>
                  <a:pt x="310" y="3973"/>
                </a:lnTo>
                <a:lnTo>
                  <a:pt x="0" y="3220"/>
                </a:lnTo>
                <a:lnTo>
                  <a:pt x="0" y="3220"/>
                </a:lnTo>
                <a:lnTo>
                  <a:pt x="0" y="3220"/>
                </a:lnTo>
                <a:lnTo>
                  <a:pt x="1043" y="1496"/>
                </a:lnTo>
                <a:lnTo>
                  <a:pt x="687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47" name="Google Shape;147;p43"/>
          <p:cNvSpPr txBox="1">
            <a:spLocks noGrp="1"/>
          </p:cNvSpPr>
          <p:nvPr>
            <p:ph type="ctrTitle"/>
          </p:nvPr>
        </p:nvSpPr>
        <p:spPr>
          <a:xfrm>
            <a:off x="6383338" y="2924175"/>
            <a:ext cx="5257799" cy="1800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Titillium Web"/>
              <a:buNone/>
              <a:defRPr sz="4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43"/>
          <p:cNvSpPr txBox="1">
            <a:spLocks noGrp="1"/>
          </p:cNvSpPr>
          <p:nvPr>
            <p:ph type="subTitle" idx="1"/>
          </p:nvPr>
        </p:nvSpPr>
        <p:spPr>
          <a:xfrm>
            <a:off x="6383338" y="4868862"/>
            <a:ext cx="5257800" cy="864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9" name="Google Shape;149;p43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43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3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2" name="Google Shape;152;p43"/>
          <p:cNvSpPr txBox="1">
            <a:spLocks noGrp="1"/>
          </p:cNvSpPr>
          <p:nvPr>
            <p:ph type="body" idx="2"/>
          </p:nvPr>
        </p:nvSpPr>
        <p:spPr>
          <a:xfrm>
            <a:off x="6383338" y="5733256"/>
            <a:ext cx="5257800" cy="432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None/>
              <a:defRPr sz="140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153" name="Google Shape;153;p43"/>
          <p:cNvSpPr/>
          <p:nvPr/>
        </p:nvSpPr>
        <p:spPr>
          <a:xfrm>
            <a:off x="551464" y="550800"/>
            <a:ext cx="720000" cy="529006"/>
          </a:xfrm>
          <a:custGeom>
            <a:avLst/>
            <a:gdLst/>
            <a:ahLst/>
            <a:cxnLst/>
            <a:rect l="l" t="t" r="r" b="b"/>
            <a:pathLst>
              <a:path w="3438" h="2526" extrusionOk="0">
                <a:moveTo>
                  <a:pt x="2724" y="1043"/>
                </a:moveTo>
                <a:lnTo>
                  <a:pt x="2423" y="1043"/>
                </a:lnTo>
                <a:lnTo>
                  <a:pt x="2423" y="1521"/>
                </a:lnTo>
                <a:lnTo>
                  <a:pt x="2423" y="1553"/>
                </a:lnTo>
                <a:lnTo>
                  <a:pt x="2424" y="1582"/>
                </a:lnTo>
                <a:lnTo>
                  <a:pt x="2425" y="1608"/>
                </a:lnTo>
                <a:lnTo>
                  <a:pt x="2428" y="1632"/>
                </a:lnTo>
                <a:lnTo>
                  <a:pt x="2431" y="1652"/>
                </a:lnTo>
                <a:lnTo>
                  <a:pt x="2434" y="1670"/>
                </a:lnTo>
                <a:lnTo>
                  <a:pt x="2438" y="1684"/>
                </a:lnTo>
                <a:lnTo>
                  <a:pt x="2442" y="1697"/>
                </a:lnTo>
                <a:lnTo>
                  <a:pt x="2446" y="1702"/>
                </a:lnTo>
                <a:lnTo>
                  <a:pt x="2449" y="1707"/>
                </a:lnTo>
                <a:lnTo>
                  <a:pt x="2452" y="1711"/>
                </a:lnTo>
                <a:lnTo>
                  <a:pt x="2456" y="1716"/>
                </a:lnTo>
                <a:lnTo>
                  <a:pt x="2460" y="1720"/>
                </a:lnTo>
                <a:lnTo>
                  <a:pt x="2466" y="1724"/>
                </a:lnTo>
                <a:lnTo>
                  <a:pt x="2477" y="1729"/>
                </a:lnTo>
                <a:lnTo>
                  <a:pt x="2491" y="1735"/>
                </a:lnTo>
                <a:lnTo>
                  <a:pt x="2499" y="1736"/>
                </a:lnTo>
                <a:lnTo>
                  <a:pt x="2506" y="1738"/>
                </a:lnTo>
                <a:lnTo>
                  <a:pt x="2514" y="1739"/>
                </a:lnTo>
                <a:lnTo>
                  <a:pt x="2523" y="1739"/>
                </a:lnTo>
                <a:lnTo>
                  <a:pt x="2533" y="1741"/>
                </a:lnTo>
                <a:lnTo>
                  <a:pt x="2542" y="1741"/>
                </a:lnTo>
                <a:lnTo>
                  <a:pt x="2722" y="1734"/>
                </a:lnTo>
                <a:lnTo>
                  <a:pt x="2732" y="1923"/>
                </a:lnTo>
                <a:lnTo>
                  <a:pt x="2697" y="1929"/>
                </a:lnTo>
                <a:lnTo>
                  <a:pt x="2664" y="1935"/>
                </a:lnTo>
                <a:lnTo>
                  <a:pt x="2633" y="1941"/>
                </a:lnTo>
                <a:lnTo>
                  <a:pt x="2603" y="1944"/>
                </a:lnTo>
                <a:lnTo>
                  <a:pt x="2577" y="1947"/>
                </a:lnTo>
                <a:lnTo>
                  <a:pt x="2553" y="1950"/>
                </a:lnTo>
                <a:lnTo>
                  <a:pt x="2530" y="1951"/>
                </a:lnTo>
                <a:lnTo>
                  <a:pt x="2510" y="1952"/>
                </a:lnTo>
                <a:lnTo>
                  <a:pt x="2487" y="1951"/>
                </a:lnTo>
                <a:lnTo>
                  <a:pt x="2466" y="1950"/>
                </a:lnTo>
                <a:lnTo>
                  <a:pt x="2445" y="1948"/>
                </a:lnTo>
                <a:lnTo>
                  <a:pt x="2425" y="1946"/>
                </a:lnTo>
                <a:lnTo>
                  <a:pt x="2406" y="1943"/>
                </a:lnTo>
                <a:lnTo>
                  <a:pt x="2388" y="1939"/>
                </a:lnTo>
                <a:lnTo>
                  <a:pt x="2370" y="1935"/>
                </a:lnTo>
                <a:lnTo>
                  <a:pt x="2362" y="1933"/>
                </a:lnTo>
                <a:lnTo>
                  <a:pt x="2354" y="1930"/>
                </a:lnTo>
                <a:lnTo>
                  <a:pt x="2339" y="1925"/>
                </a:lnTo>
                <a:lnTo>
                  <a:pt x="2324" y="1918"/>
                </a:lnTo>
                <a:lnTo>
                  <a:pt x="2311" y="1911"/>
                </a:lnTo>
                <a:lnTo>
                  <a:pt x="2298" y="1903"/>
                </a:lnTo>
                <a:lnTo>
                  <a:pt x="2286" y="1896"/>
                </a:lnTo>
                <a:lnTo>
                  <a:pt x="2276" y="1887"/>
                </a:lnTo>
                <a:lnTo>
                  <a:pt x="2265" y="1877"/>
                </a:lnTo>
                <a:lnTo>
                  <a:pt x="2256" y="1866"/>
                </a:lnTo>
                <a:lnTo>
                  <a:pt x="2249" y="1855"/>
                </a:lnTo>
                <a:lnTo>
                  <a:pt x="2241" y="1843"/>
                </a:lnTo>
                <a:lnTo>
                  <a:pt x="2233" y="1829"/>
                </a:lnTo>
                <a:lnTo>
                  <a:pt x="2226" y="1815"/>
                </a:lnTo>
                <a:lnTo>
                  <a:pt x="2220" y="1799"/>
                </a:lnTo>
                <a:lnTo>
                  <a:pt x="2215" y="1782"/>
                </a:lnTo>
                <a:lnTo>
                  <a:pt x="2209" y="1764"/>
                </a:lnTo>
                <a:lnTo>
                  <a:pt x="2205" y="1744"/>
                </a:lnTo>
                <a:lnTo>
                  <a:pt x="2201" y="1724"/>
                </a:lnTo>
                <a:lnTo>
                  <a:pt x="2198" y="1702"/>
                </a:lnTo>
                <a:lnTo>
                  <a:pt x="2195" y="1679"/>
                </a:lnTo>
                <a:lnTo>
                  <a:pt x="2192" y="1655"/>
                </a:lnTo>
                <a:lnTo>
                  <a:pt x="2190" y="1630"/>
                </a:lnTo>
                <a:lnTo>
                  <a:pt x="2189" y="1603"/>
                </a:lnTo>
                <a:lnTo>
                  <a:pt x="2188" y="1575"/>
                </a:lnTo>
                <a:lnTo>
                  <a:pt x="2188" y="1547"/>
                </a:lnTo>
                <a:lnTo>
                  <a:pt x="2188" y="1043"/>
                </a:lnTo>
                <a:lnTo>
                  <a:pt x="2021" y="1043"/>
                </a:lnTo>
                <a:lnTo>
                  <a:pt x="2021" y="842"/>
                </a:lnTo>
                <a:lnTo>
                  <a:pt x="2188" y="842"/>
                </a:lnTo>
                <a:lnTo>
                  <a:pt x="2188" y="526"/>
                </a:lnTo>
                <a:lnTo>
                  <a:pt x="2423" y="526"/>
                </a:lnTo>
                <a:lnTo>
                  <a:pt x="2423" y="842"/>
                </a:lnTo>
                <a:lnTo>
                  <a:pt x="2724" y="842"/>
                </a:lnTo>
                <a:lnTo>
                  <a:pt x="2724" y="1043"/>
                </a:lnTo>
                <a:close/>
                <a:moveTo>
                  <a:pt x="998" y="1641"/>
                </a:moveTo>
                <a:lnTo>
                  <a:pt x="1007" y="1656"/>
                </a:lnTo>
                <a:lnTo>
                  <a:pt x="1012" y="1663"/>
                </a:lnTo>
                <a:lnTo>
                  <a:pt x="1018" y="1670"/>
                </a:lnTo>
                <a:lnTo>
                  <a:pt x="1029" y="1683"/>
                </a:lnTo>
                <a:lnTo>
                  <a:pt x="1043" y="1696"/>
                </a:lnTo>
                <a:lnTo>
                  <a:pt x="1056" y="1707"/>
                </a:lnTo>
                <a:lnTo>
                  <a:pt x="1072" y="1718"/>
                </a:lnTo>
                <a:lnTo>
                  <a:pt x="1088" y="1727"/>
                </a:lnTo>
                <a:lnTo>
                  <a:pt x="1097" y="1732"/>
                </a:lnTo>
                <a:lnTo>
                  <a:pt x="1105" y="1736"/>
                </a:lnTo>
                <a:lnTo>
                  <a:pt x="1123" y="1743"/>
                </a:lnTo>
                <a:lnTo>
                  <a:pt x="1143" y="1750"/>
                </a:lnTo>
                <a:lnTo>
                  <a:pt x="1153" y="1753"/>
                </a:lnTo>
                <a:lnTo>
                  <a:pt x="1163" y="1755"/>
                </a:lnTo>
                <a:lnTo>
                  <a:pt x="1185" y="1760"/>
                </a:lnTo>
                <a:lnTo>
                  <a:pt x="1195" y="1762"/>
                </a:lnTo>
                <a:lnTo>
                  <a:pt x="1207" y="1763"/>
                </a:lnTo>
                <a:lnTo>
                  <a:pt x="1218" y="1764"/>
                </a:lnTo>
                <a:lnTo>
                  <a:pt x="1230" y="1765"/>
                </a:lnTo>
                <a:lnTo>
                  <a:pt x="1254" y="1768"/>
                </a:lnTo>
                <a:lnTo>
                  <a:pt x="1280" y="1768"/>
                </a:lnTo>
                <a:lnTo>
                  <a:pt x="1306" y="1768"/>
                </a:lnTo>
                <a:lnTo>
                  <a:pt x="1330" y="1765"/>
                </a:lnTo>
                <a:lnTo>
                  <a:pt x="1342" y="1764"/>
                </a:lnTo>
                <a:lnTo>
                  <a:pt x="1353" y="1763"/>
                </a:lnTo>
                <a:lnTo>
                  <a:pt x="1376" y="1760"/>
                </a:lnTo>
                <a:lnTo>
                  <a:pt x="1397" y="1755"/>
                </a:lnTo>
                <a:lnTo>
                  <a:pt x="1418" y="1750"/>
                </a:lnTo>
                <a:lnTo>
                  <a:pt x="1428" y="1747"/>
                </a:lnTo>
                <a:lnTo>
                  <a:pt x="1437" y="1744"/>
                </a:lnTo>
                <a:lnTo>
                  <a:pt x="1455" y="1736"/>
                </a:lnTo>
                <a:lnTo>
                  <a:pt x="1464" y="1733"/>
                </a:lnTo>
                <a:lnTo>
                  <a:pt x="1473" y="1728"/>
                </a:lnTo>
                <a:lnTo>
                  <a:pt x="1481" y="1724"/>
                </a:lnTo>
                <a:lnTo>
                  <a:pt x="1489" y="1719"/>
                </a:lnTo>
                <a:lnTo>
                  <a:pt x="1503" y="1708"/>
                </a:lnTo>
                <a:lnTo>
                  <a:pt x="1510" y="1703"/>
                </a:lnTo>
                <a:lnTo>
                  <a:pt x="1517" y="1697"/>
                </a:lnTo>
                <a:lnTo>
                  <a:pt x="1530" y="1685"/>
                </a:lnTo>
                <a:lnTo>
                  <a:pt x="1536" y="1679"/>
                </a:lnTo>
                <a:lnTo>
                  <a:pt x="1541" y="1672"/>
                </a:lnTo>
                <a:lnTo>
                  <a:pt x="1553" y="1657"/>
                </a:lnTo>
                <a:lnTo>
                  <a:pt x="1562" y="1643"/>
                </a:lnTo>
                <a:lnTo>
                  <a:pt x="1571" y="1626"/>
                </a:lnTo>
                <a:lnTo>
                  <a:pt x="1579" y="1609"/>
                </a:lnTo>
                <a:lnTo>
                  <a:pt x="1583" y="1599"/>
                </a:lnTo>
                <a:lnTo>
                  <a:pt x="1587" y="1590"/>
                </a:lnTo>
                <a:lnTo>
                  <a:pt x="1594" y="1570"/>
                </a:lnTo>
                <a:lnTo>
                  <a:pt x="1600" y="1547"/>
                </a:lnTo>
                <a:lnTo>
                  <a:pt x="1603" y="1536"/>
                </a:lnTo>
                <a:lnTo>
                  <a:pt x="1607" y="1525"/>
                </a:lnTo>
                <a:lnTo>
                  <a:pt x="1612" y="1500"/>
                </a:lnTo>
                <a:lnTo>
                  <a:pt x="1617" y="1474"/>
                </a:lnTo>
                <a:lnTo>
                  <a:pt x="1621" y="1447"/>
                </a:lnTo>
                <a:lnTo>
                  <a:pt x="1625" y="1419"/>
                </a:lnTo>
                <a:lnTo>
                  <a:pt x="1628" y="1389"/>
                </a:lnTo>
                <a:lnTo>
                  <a:pt x="1630" y="1359"/>
                </a:lnTo>
                <a:lnTo>
                  <a:pt x="1633" y="1326"/>
                </a:lnTo>
                <a:lnTo>
                  <a:pt x="1634" y="1292"/>
                </a:lnTo>
                <a:lnTo>
                  <a:pt x="1635" y="1256"/>
                </a:lnTo>
                <a:lnTo>
                  <a:pt x="1635" y="1220"/>
                </a:lnTo>
                <a:lnTo>
                  <a:pt x="1635" y="1183"/>
                </a:lnTo>
                <a:lnTo>
                  <a:pt x="1634" y="1148"/>
                </a:lnTo>
                <a:lnTo>
                  <a:pt x="1633" y="1115"/>
                </a:lnTo>
                <a:lnTo>
                  <a:pt x="1630" y="1081"/>
                </a:lnTo>
                <a:lnTo>
                  <a:pt x="1628" y="1050"/>
                </a:lnTo>
                <a:lnTo>
                  <a:pt x="1625" y="1020"/>
                </a:lnTo>
                <a:lnTo>
                  <a:pt x="1620" y="991"/>
                </a:lnTo>
                <a:lnTo>
                  <a:pt x="1616" y="963"/>
                </a:lnTo>
                <a:lnTo>
                  <a:pt x="1611" y="937"/>
                </a:lnTo>
                <a:lnTo>
                  <a:pt x="1606" y="911"/>
                </a:lnTo>
                <a:lnTo>
                  <a:pt x="1600" y="888"/>
                </a:lnTo>
                <a:lnTo>
                  <a:pt x="1593" y="865"/>
                </a:lnTo>
                <a:lnTo>
                  <a:pt x="1585" y="844"/>
                </a:lnTo>
                <a:lnTo>
                  <a:pt x="1578" y="824"/>
                </a:lnTo>
                <a:lnTo>
                  <a:pt x="1568" y="806"/>
                </a:lnTo>
                <a:lnTo>
                  <a:pt x="1559" y="788"/>
                </a:lnTo>
                <a:lnTo>
                  <a:pt x="1550" y="772"/>
                </a:lnTo>
                <a:lnTo>
                  <a:pt x="1545" y="764"/>
                </a:lnTo>
                <a:lnTo>
                  <a:pt x="1539" y="756"/>
                </a:lnTo>
                <a:lnTo>
                  <a:pt x="1527" y="742"/>
                </a:lnTo>
                <a:lnTo>
                  <a:pt x="1514" y="729"/>
                </a:lnTo>
                <a:lnTo>
                  <a:pt x="1508" y="723"/>
                </a:lnTo>
                <a:lnTo>
                  <a:pt x="1500" y="717"/>
                </a:lnTo>
                <a:lnTo>
                  <a:pt x="1493" y="711"/>
                </a:lnTo>
                <a:lnTo>
                  <a:pt x="1485" y="706"/>
                </a:lnTo>
                <a:lnTo>
                  <a:pt x="1469" y="696"/>
                </a:lnTo>
                <a:lnTo>
                  <a:pt x="1453" y="687"/>
                </a:lnTo>
                <a:lnTo>
                  <a:pt x="1435" y="679"/>
                </a:lnTo>
                <a:lnTo>
                  <a:pt x="1425" y="675"/>
                </a:lnTo>
                <a:lnTo>
                  <a:pt x="1415" y="672"/>
                </a:lnTo>
                <a:lnTo>
                  <a:pt x="1395" y="666"/>
                </a:lnTo>
                <a:lnTo>
                  <a:pt x="1375" y="662"/>
                </a:lnTo>
                <a:lnTo>
                  <a:pt x="1352" y="657"/>
                </a:lnTo>
                <a:lnTo>
                  <a:pt x="1341" y="656"/>
                </a:lnTo>
                <a:lnTo>
                  <a:pt x="1330" y="655"/>
                </a:lnTo>
                <a:lnTo>
                  <a:pt x="1305" y="654"/>
                </a:lnTo>
                <a:lnTo>
                  <a:pt x="1280" y="653"/>
                </a:lnTo>
                <a:lnTo>
                  <a:pt x="1255" y="654"/>
                </a:lnTo>
                <a:lnTo>
                  <a:pt x="1243" y="654"/>
                </a:lnTo>
                <a:lnTo>
                  <a:pt x="1231" y="655"/>
                </a:lnTo>
                <a:lnTo>
                  <a:pt x="1219" y="656"/>
                </a:lnTo>
                <a:lnTo>
                  <a:pt x="1208" y="657"/>
                </a:lnTo>
                <a:lnTo>
                  <a:pt x="1186" y="662"/>
                </a:lnTo>
                <a:lnTo>
                  <a:pt x="1165" y="666"/>
                </a:lnTo>
                <a:lnTo>
                  <a:pt x="1154" y="669"/>
                </a:lnTo>
                <a:lnTo>
                  <a:pt x="1145" y="672"/>
                </a:lnTo>
                <a:lnTo>
                  <a:pt x="1126" y="679"/>
                </a:lnTo>
                <a:lnTo>
                  <a:pt x="1108" y="687"/>
                </a:lnTo>
                <a:lnTo>
                  <a:pt x="1091" y="696"/>
                </a:lnTo>
                <a:lnTo>
                  <a:pt x="1082" y="700"/>
                </a:lnTo>
                <a:lnTo>
                  <a:pt x="1074" y="706"/>
                </a:lnTo>
                <a:lnTo>
                  <a:pt x="1060" y="717"/>
                </a:lnTo>
                <a:lnTo>
                  <a:pt x="1046" y="729"/>
                </a:lnTo>
                <a:lnTo>
                  <a:pt x="1033" y="742"/>
                </a:lnTo>
                <a:lnTo>
                  <a:pt x="1026" y="748"/>
                </a:lnTo>
                <a:lnTo>
                  <a:pt x="1020" y="756"/>
                </a:lnTo>
                <a:lnTo>
                  <a:pt x="1015" y="764"/>
                </a:lnTo>
                <a:lnTo>
                  <a:pt x="1009" y="772"/>
                </a:lnTo>
                <a:lnTo>
                  <a:pt x="1000" y="788"/>
                </a:lnTo>
                <a:lnTo>
                  <a:pt x="990" y="806"/>
                </a:lnTo>
                <a:lnTo>
                  <a:pt x="985" y="815"/>
                </a:lnTo>
                <a:lnTo>
                  <a:pt x="982" y="824"/>
                </a:lnTo>
                <a:lnTo>
                  <a:pt x="974" y="844"/>
                </a:lnTo>
                <a:lnTo>
                  <a:pt x="966" y="865"/>
                </a:lnTo>
                <a:lnTo>
                  <a:pt x="959" y="888"/>
                </a:lnTo>
                <a:lnTo>
                  <a:pt x="953" y="911"/>
                </a:lnTo>
                <a:lnTo>
                  <a:pt x="947" y="936"/>
                </a:lnTo>
                <a:lnTo>
                  <a:pt x="942" y="963"/>
                </a:lnTo>
                <a:lnTo>
                  <a:pt x="938" y="990"/>
                </a:lnTo>
                <a:lnTo>
                  <a:pt x="933" y="1019"/>
                </a:lnTo>
                <a:lnTo>
                  <a:pt x="930" y="1048"/>
                </a:lnTo>
                <a:lnTo>
                  <a:pt x="928" y="1080"/>
                </a:lnTo>
                <a:lnTo>
                  <a:pt x="926" y="1112"/>
                </a:lnTo>
                <a:lnTo>
                  <a:pt x="924" y="1146"/>
                </a:lnTo>
                <a:lnTo>
                  <a:pt x="923" y="1182"/>
                </a:lnTo>
                <a:lnTo>
                  <a:pt x="923" y="1218"/>
                </a:lnTo>
                <a:lnTo>
                  <a:pt x="923" y="1254"/>
                </a:lnTo>
                <a:lnTo>
                  <a:pt x="924" y="1289"/>
                </a:lnTo>
                <a:lnTo>
                  <a:pt x="926" y="1323"/>
                </a:lnTo>
                <a:lnTo>
                  <a:pt x="928" y="1355"/>
                </a:lnTo>
                <a:lnTo>
                  <a:pt x="930" y="1387"/>
                </a:lnTo>
                <a:lnTo>
                  <a:pt x="933" y="1416"/>
                </a:lnTo>
                <a:lnTo>
                  <a:pt x="937" y="1444"/>
                </a:lnTo>
                <a:lnTo>
                  <a:pt x="941" y="1471"/>
                </a:lnTo>
                <a:lnTo>
                  <a:pt x="947" y="1497"/>
                </a:lnTo>
                <a:lnTo>
                  <a:pt x="953" y="1521"/>
                </a:lnTo>
                <a:lnTo>
                  <a:pt x="958" y="1545"/>
                </a:lnTo>
                <a:lnTo>
                  <a:pt x="962" y="1555"/>
                </a:lnTo>
                <a:lnTo>
                  <a:pt x="965" y="1566"/>
                </a:lnTo>
                <a:lnTo>
                  <a:pt x="972" y="1587"/>
                </a:lnTo>
                <a:lnTo>
                  <a:pt x="980" y="1606"/>
                </a:lnTo>
                <a:lnTo>
                  <a:pt x="989" y="1624"/>
                </a:lnTo>
                <a:lnTo>
                  <a:pt x="998" y="1641"/>
                </a:lnTo>
                <a:close/>
                <a:moveTo>
                  <a:pt x="1280" y="1978"/>
                </a:moveTo>
                <a:lnTo>
                  <a:pt x="1259" y="1978"/>
                </a:lnTo>
                <a:lnTo>
                  <a:pt x="1239" y="1978"/>
                </a:lnTo>
                <a:lnTo>
                  <a:pt x="1218" y="1977"/>
                </a:lnTo>
                <a:lnTo>
                  <a:pt x="1198" y="1975"/>
                </a:lnTo>
                <a:lnTo>
                  <a:pt x="1179" y="1974"/>
                </a:lnTo>
                <a:lnTo>
                  <a:pt x="1160" y="1972"/>
                </a:lnTo>
                <a:lnTo>
                  <a:pt x="1142" y="1970"/>
                </a:lnTo>
                <a:lnTo>
                  <a:pt x="1124" y="1966"/>
                </a:lnTo>
                <a:lnTo>
                  <a:pt x="1106" y="1964"/>
                </a:lnTo>
                <a:lnTo>
                  <a:pt x="1088" y="1961"/>
                </a:lnTo>
                <a:lnTo>
                  <a:pt x="1071" y="1956"/>
                </a:lnTo>
                <a:lnTo>
                  <a:pt x="1054" y="1953"/>
                </a:lnTo>
                <a:lnTo>
                  <a:pt x="1038" y="1948"/>
                </a:lnTo>
                <a:lnTo>
                  <a:pt x="1022" y="1943"/>
                </a:lnTo>
                <a:lnTo>
                  <a:pt x="992" y="1933"/>
                </a:lnTo>
                <a:lnTo>
                  <a:pt x="963" y="1920"/>
                </a:lnTo>
                <a:lnTo>
                  <a:pt x="949" y="1914"/>
                </a:lnTo>
                <a:lnTo>
                  <a:pt x="936" y="1907"/>
                </a:lnTo>
                <a:lnTo>
                  <a:pt x="911" y="1892"/>
                </a:lnTo>
                <a:lnTo>
                  <a:pt x="899" y="1884"/>
                </a:lnTo>
                <a:lnTo>
                  <a:pt x="886" y="1875"/>
                </a:lnTo>
                <a:lnTo>
                  <a:pt x="875" y="1866"/>
                </a:lnTo>
                <a:lnTo>
                  <a:pt x="864" y="1857"/>
                </a:lnTo>
                <a:lnTo>
                  <a:pt x="853" y="1848"/>
                </a:lnTo>
                <a:lnTo>
                  <a:pt x="843" y="1838"/>
                </a:lnTo>
                <a:lnTo>
                  <a:pt x="833" y="1828"/>
                </a:lnTo>
                <a:lnTo>
                  <a:pt x="824" y="1818"/>
                </a:lnTo>
                <a:lnTo>
                  <a:pt x="815" y="1807"/>
                </a:lnTo>
                <a:lnTo>
                  <a:pt x="811" y="1801"/>
                </a:lnTo>
                <a:lnTo>
                  <a:pt x="806" y="1796"/>
                </a:lnTo>
                <a:lnTo>
                  <a:pt x="798" y="1784"/>
                </a:lnTo>
                <a:lnTo>
                  <a:pt x="790" y="1772"/>
                </a:lnTo>
                <a:lnTo>
                  <a:pt x="783" y="1760"/>
                </a:lnTo>
                <a:lnTo>
                  <a:pt x="776" y="1747"/>
                </a:lnTo>
                <a:lnTo>
                  <a:pt x="761" y="1720"/>
                </a:lnTo>
                <a:lnTo>
                  <a:pt x="754" y="1706"/>
                </a:lnTo>
                <a:lnTo>
                  <a:pt x="748" y="1691"/>
                </a:lnTo>
                <a:lnTo>
                  <a:pt x="736" y="1661"/>
                </a:lnTo>
                <a:lnTo>
                  <a:pt x="731" y="1645"/>
                </a:lnTo>
                <a:lnTo>
                  <a:pt x="725" y="1629"/>
                </a:lnTo>
                <a:lnTo>
                  <a:pt x="715" y="1596"/>
                </a:lnTo>
                <a:lnTo>
                  <a:pt x="706" y="1561"/>
                </a:lnTo>
                <a:lnTo>
                  <a:pt x="698" y="1524"/>
                </a:lnTo>
                <a:lnTo>
                  <a:pt x="695" y="1505"/>
                </a:lnTo>
                <a:lnTo>
                  <a:pt x="691" y="1484"/>
                </a:lnTo>
                <a:lnTo>
                  <a:pt x="686" y="1445"/>
                </a:lnTo>
                <a:lnTo>
                  <a:pt x="681" y="1402"/>
                </a:lnTo>
                <a:lnTo>
                  <a:pt x="678" y="1360"/>
                </a:lnTo>
                <a:lnTo>
                  <a:pt x="676" y="1337"/>
                </a:lnTo>
                <a:lnTo>
                  <a:pt x="674" y="1315"/>
                </a:lnTo>
                <a:lnTo>
                  <a:pt x="673" y="1267"/>
                </a:lnTo>
                <a:lnTo>
                  <a:pt x="673" y="1219"/>
                </a:lnTo>
                <a:lnTo>
                  <a:pt x="673" y="1171"/>
                </a:lnTo>
                <a:lnTo>
                  <a:pt x="674" y="1147"/>
                </a:lnTo>
                <a:lnTo>
                  <a:pt x="674" y="1124"/>
                </a:lnTo>
                <a:lnTo>
                  <a:pt x="678" y="1079"/>
                </a:lnTo>
                <a:lnTo>
                  <a:pt x="681" y="1035"/>
                </a:lnTo>
                <a:lnTo>
                  <a:pt x="686" y="992"/>
                </a:lnTo>
                <a:lnTo>
                  <a:pt x="689" y="972"/>
                </a:lnTo>
                <a:lnTo>
                  <a:pt x="692" y="952"/>
                </a:lnTo>
                <a:lnTo>
                  <a:pt x="699" y="912"/>
                </a:lnTo>
                <a:lnTo>
                  <a:pt x="707" y="875"/>
                </a:lnTo>
                <a:lnTo>
                  <a:pt x="716" y="839"/>
                </a:lnTo>
                <a:lnTo>
                  <a:pt x="721" y="823"/>
                </a:lnTo>
                <a:lnTo>
                  <a:pt x="726" y="806"/>
                </a:lnTo>
                <a:lnTo>
                  <a:pt x="738" y="773"/>
                </a:lnTo>
                <a:lnTo>
                  <a:pt x="743" y="757"/>
                </a:lnTo>
                <a:lnTo>
                  <a:pt x="750" y="742"/>
                </a:lnTo>
                <a:lnTo>
                  <a:pt x="762" y="712"/>
                </a:lnTo>
                <a:lnTo>
                  <a:pt x="770" y="698"/>
                </a:lnTo>
                <a:lnTo>
                  <a:pt x="777" y="684"/>
                </a:lnTo>
                <a:lnTo>
                  <a:pt x="793" y="658"/>
                </a:lnTo>
                <a:lnTo>
                  <a:pt x="801" y="646"/>
                </a:lnTo>
                <a:lnTo>
                  <a:pt x="808" y="634"/>
                </a:lnTo>
                <a:lnTo>
                  <a:pt x="817" y="621"/>
                </a:lnTo>
                <a:lnTo>
                  <a:pt x="826" y="610"/>
                </a:lnTo>
                <a:lnTo>
                  <a:pt x="837" y="599"/>
                </a:lnTo>
                <a:lnTo>
                  <a:pt x="846" y="589"/>
                </a:lnTo>
                <a:lnTo>
                  <a:pt x="856" y="579"/>
                </a:lnTo>
                <a:lnTo>
                  <a:pt x="867" y="569"/>
                </a:lnTo>
                <a:lnTo>
                  <a:pt x="878" y="558"/>
                </a:lnTo>
                <a:lnTo>
                  <a:pt x="890" y="549"/>
                </a:lnTo>
                <a:lnTo>
                  <a:pt x="901" y="542"/>
                </a:lnTo>
                <a:lnTo>
                  <a:pt x="913" y="533"/>
                </a:lnTo>
                <a:lnTo>
                  <a:pt x="939" y="517"/>
                </a:lnTo>
                <a:lnTo>
                  <a:pt x="953" y="510"/>
                </a:lnTo>
                <a:lnTo>
                  <a:pt x="966" y="502"/>
                </a:lnTo>
                <a:lnTo>
                  <a:pt x="981" y="497"/>
                </a:lnTo>
                <a:lnTo>
                  <a:pt x="994" y="490"/>
                </a:lnTo>
                <a:lnTo>
                  <a:pt x="1025" y="479"/>
                </a:lnTo>
                <a:lnTo>
                  <a:pt x="1057" y="470"/>
                </a:lnTo>
                <a:lnTo>
                  <a:pt x="1073" y="465"/>
                </a:lnTo>
                <a:lnTo>
                  <a:pt x="1090" y="461"/>
                </a:lnTo>
                <a:lnTo>
                  <a:pt x="1107" y="457"/>
                </a:lnTo>
                <a:lnTo>
                  <a:pt x="1125" y="454"/>
                </a:lnTo>
                <a:lnTo>
                  <a:pt x="1162" y="449"/>
                </a:lnTo>
                <a:lnTo>
                  <a:pt x="1180" y="447"/>
                </a:lnTo>
                <a:lnTo>
                  <a:pt x="1199" y="445"/>
                </a:lnTo>
                <a:lnTo>
                  <a:pt x="1219" y="444"/>
                </a:lnTo>
                <a:lnTo>
                  <a:pt x="1239" y="443"/>
                </a:lnTo>
                <a:lnTo>
                  <a:pt x="1260" y="443"/>
                </a:lnTo>
                <a:lnTo>
                  <a:pt x="1280" y="443"/>
                </a:lnTo>
                <a:lnTo>
                  <a:pt x="1301" y="443"/>
                </a:lnTo>
                <a:lnTo>
                  <a:pt x="1321" y="443"/>
                </a:lnTo>
                <a:lnTo>
                  <a:pt x="1341" y="444"/>
                </a:lnTo>
                <a:lnTo>
                  <a:pt x="1361" y="445"/>
                </a:lnTo>
                <a:lnTo>
                  <a:pt x="1398" y="449"/>
                </a:lnTo>
                <a:lnTo>
                  <a:pt x="1418" y="452"/>
                </a:lnTo>
                <a:lnTo>
                  <a:pt x="1436" y="454"/>
                </a:lnTo>
                <a:lnTo>
                  <a:pt x="1453" y="457"/>
                </a:lnTo>
                <a:lnTo>
                  <a:pt x="1471" y="461"/>
                </a:lnTo>
                <a:lnTo>
                  <a:pt x="1503" y="469"/>
                </a:lnTo>
                <a:lnTo>
                  <a:pt x="1535" y="479"/>
                </a:lnTo>
                <a:lnTo>
                  <a:pt x="1550" y="484"/>
                </a:lnTo>
                <a:lnTo>
                  <a:pt x="1565" y="490"/>
                </a:lnTo>
                <a:lnTo>
                  <a:pt x="1580" y="496"/>
                </a:lnTo>
                <a:lnTo>
                  <a:pt x="1594" y="502"/>
                </a:lnTo>
                <a:lnTo>
                  <a:pt x="1621" y="517"/>
                </a:lnTo>
                <a:lnTo>
                  <a:pt x="1634" y="524"/>
                </a:lnTo>
                <a:lnTo>
                  <a:pt x="1646" y="533"/>
                </a:lnTo>
                <a:lnTo>
                  <a:pt x="1659" y="540"/>
                </a:lnTo>
                <a:lnTo>
                  <a:pt x="1670" y="549"/>
                </a:lnTo>
                <a:lnTo>
                  <a:pt x="1682" y="558"/>
                </a:lnTo>
                <a:lnTo>
                  <a:pt x="1692" y="567"/>
                </a:lnTo>
                <a:lnTo>
                  <a:pt x="1704" y="578"/>
                </a:lnTo>
                <a:lnTo>
                  <a:pt x="1714" y="588"/>
                </a:lnTo>
                <a:lnTo>
                  <a:pt x="1723" y="599"/>
                </a:lnTo>
                <a:lnTo>
                  <a:pt x="1733" y="609"/>
                </a:lnTo>
                <a:lnTo>
                  <a:pt x="1742" y="620"/>
                </a:lnTo>
                <a:lnTo>
                  <a:pt x="1751" y="633"/>
                </a:lnTo>
                <a:lnTo>
                  <a:pt x="1767" y="657"/>
                </a:lnTo>
                <a:lnTo>
                  <a:pt x="1775" y="670"/>
                </a:lnTo>
                <a:lnTo>
                  <a:pt x="1782" y="683"/>
                </a:lnTo>
                <a:lnTo>
                  <a:pt x="1796" y="711"/>
                </a:lnTo>
                <a:lnTo>
                  <a:pt x="1809" y="740"/>
                </a:lnTo>
                <a:lnTo>
                  <a:pt x="1822" y="771"/>
                </a:lnTo>
                <a:lnTo>
                  <a:pt x="1827" y="788"/>
                </a:lnTo>
                <a:lnTo>
                  <a:pt x="1833" y="803"/>
                </a:lnTo>
                <a:lnTo>
                  <a:pt x="1842" y="838"/>
                </a:lnTo>
                <a:lnTo>
                  <a:pt x="1851" y="874"/>
                </a:lnTo>
                <a:lnTo>
                  <a:pt x="1859" y="911"/>
                </a:lnTo>
                <a:lnTo>
                  <a:pt x="1864" y="930"/>
                </a:lnTo>
                <a:lnTo>
                  <a:pt x="1867" y="951"/>
                </a:lnTo>
                <a:lnTo>
                  <a:pt x="1873" y="991"/>
                </a:lnTo>
                <a:lnTo>
                  <a:pt x="1877" y="1033"/>
                </a:lnTo>
                <a:lnTo>
                  <a:pt x="1880" y="1076"/>
                </a:lnTo>
                <a:lnTo>
                  <a:pt x="1882" y="1099"/>
                </a:lnTo>
                <a:lnTo>
                  <a:pt x="1884" y="1123"/>
                </a:lnTo>
                <a:lnTo>
                  <a:pt x="1885" y="1170"/>
                </a:lnTo>
                <a:lnTo>
                  <a:pt x="1885" y="1218"/>
                </a:lnTo>
                <a:lnTo>
                  <a:pt x="1885" y="1250"/>
                </a:lnTo>
                <a:lnTo>
                  <a:pt x="1885" y="1281"/>
                </a:lnTo>
                <a:lnTo>
                  <a:pt x="1884" y="1312"/>
                </a:lnTo>
                <a:lnTo>
                  <a:pt x="1882" y="1342"/>
                </a:lnTo>
                <a:lnTo>
                  <a:pt x="1880" y="1371"/>
                </a:lnTo>
                <a:lnTo>
                  <a:pt x="1877" y="1399"/>
                </a:lnTo>
                <a:lnTo>
                  <a:pt x="1875" y="1427"/>
                </a:lnTo>
                <a:lnTo>
                  <a:pt x="1874" y="1441"/>
                </a:lnTo>
                <a:lnTo>
                  <a:pt x="1871" y="1454"/>
                </a:lnTo>
                <a:lnTo>
                  <a:pt x="1868" y="1480"/>
                </a:lnTo>
                <a:lnTo>
                  <a:pt x="1864" y="1505"/>
                </a:lnTo>
                <a:lnTo>
                  <a:pt x="1859" y="1529"/>
                </a:lnTo>
                <a:lnTo>
                  <a:pt x="1854" y="1553"/>
                </a:lnTo>
                <a:lnTo>
                  <a:pt x="1849" y="1575"/>
                </a:lnTo>
                <a:lnTo>
                  <a:pt x="1843" y="1598"/>
                </a:lnTo>
                <a:lnTo>
                  <a:pt x="1836" y="1619"/>
                </a:lnTo>
                <a:lnTo>
                  <a:pt x="1830" y="1639"/>
                </a:lnTo>
                <a:lnTo>
                  <a:pt x="1823" y="1659"/>
                </a:lnTo>
                <a:lnTo>
                  <a:pt x="1815" y="1679"/>
                </a:lnTo>
                <a:lnTo>
                  <a:pt x="1811" y="1688"/>
                </a:lnTo>
                <a:lnTo>
                  <a:pt x="1806" y="1697"/>
                </a:lnTo>
                <a:lnTo>
                  <a:pt x="1798" y="1715"/>
                </a:lnTo>
                <a:lnTo>
                  <a:pt x="1788" y="1733"/>
                </a:lnTo>
                <a:lnTo>
                  <a:pt x="1778" y="1750"/>
                </a:lnTo>
                <a:lnTo>
                  <a:pt x="1768" y="1765"/>
                </a:lnTo>
                <a:lnTo>
                  <a:pt x="1757" y="1781"/>
                </a:lnTo>
                <a:lnTo>
                  <a:pt x="1745" y="1796"/>
                </a:lnTo>
                <a:lnTo>
                  <a:pt x="1733" y="1810"/>
                </a:lnTo>
                <a:lnTo>
                  <a:pt x="1721" y="1825"/>
                </a:lnTo>
                <a:lnTo>
                  <a:pt x="1707" y="1837"/>
                </a:lnTo>
                <a:lnTo>
                  <a:pt x="1693" y="1851"/>
                </a:lnTo>
                <a:lnTo>
                  <a:pt x="1679" y="1862"/>
                </a:lnTo>
                <a:lnTo>
                  <a:pt x="1663" y="1874"/>
                </a:lnTo>
                <a:lnTo>
                  <a:pt x="1648" y="1884"/>
                </a:lnTo>
                <a:lnTo>
                  <a:pt x="1831" y="2178"/>
                </a:lnTo>
                <a:lnTo>
                  <a:pt x="1607" y="2282"/>
                </a:lnTo>
                <a:lnTo>
                  <a:pt x="1413" y="1965"/>
                </a:lnTo>
                <a:lnTo>
                  <a:pt x="1402" y="1969"/>
                </a:lnTo>
                <a:lnTo>
                  <a:pt x="1396" y="1970"/>
                </a:lnTo>
                <a:lnTo>
                  <a:pt x="1389" y="1971"/>
                </a:lnTo>
                <a:lnTo>
                  <a:pt x="1375" y="1973"/>
                </a:lnTo>
                <a:lnTo>
                  <a:pt x="1359" y="1975"/>
                </a:lnTo>
                <a:lnTo>
                  <a:pt x="1342" y="1977"/>
                </a:lnTo>
                <a:lnTo>
                  <a:pt x="1323" y="1978"/>
                </a:lnTo>
                <a:lnTo>
                  <a:pt x="1303" y="1978"/>
                </a:lnTo>
                <a:lnTo>
                  <a:pt x="1280" y="1978"/>
                </a:lnTo>
                <a:close/>
                <a:moveTo>
                  <a:pt x="3107" y="0"/>
                </a:moveTo>
                <a:lnTo>
                  <a:pt x="2987" y="0"/>
                </a:lnTo>
                <a:lnTo>
                  <a:pt x="2359" y="0"/>
                </a:lnTo>
                <a:lnTo>
                  <a:pt x="1732" y="0"/>
                </a:lnTo>
                <a:lnTo>
                  <a:pt x="1103" y="0"/>
                </a:lnTo>
                <a:lnTo>
                  <a:pt x="476" y="0"/>
                </a:lnTo>
                <a:lnTo>
                  <a:pt x="0" y="475"/>
                </a:lnTo>
                <a:lnTo>
                  <a:pt x="0" y="1271"/>
                </a:lnTo>
                <a:lnTo>
                  <a:pt x="0" y="2066"/>
                </a:lnTo>
                <a:lnTo>
                  <a:pt x="0" y="2197"/>
                </a:lnTo>
                <a:lnTo>
                  <a:pt x="0" y="2526"/>
                </a:lnTo>
                <a:lnTo>
                  <a:pt x="330" y="2526"/>
                </a:lnTo>
                <a:lnTo>
                  <a:pt x="450" y="2526"/>
                </a:lnTo>
                <a:lnTo>
                  <a:pt x="1078" y="2526"/>
                </a:lnTo>
                <a:lnTo>
                  <a:pt x="1706" y="2526"/>
                </a:lnTo>
                <a:lnTo>
                  <a:pt x="2333" y="2526"/>
                </a:lnTo>
                <a:lnTo>
                  <a:pt x="2961" y="2526"/>
                </a:lnTo>
                <a:lnTo>
                  <a:pt x="3438" y="2051"/>
                </a:lnTo>
                <a:lnTo>
                  <a:pt x="3438" y="1255"/>
                </a:lnTo>
                <a:lnTo>
                  <a:pt x="3438" y="460"/>
                </a:lnTo>
                <a:lnTo>
                  <a:pt x="3438" y="329"/>
                </a:lnTo>
                <a:lnTo>
                  <a:pt x="3438" y="0"/>
                </a:lnTo>
                <a:lnTo>
                  <a:pt x="310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  <p:extLst>
      <p:ext uri="{BB962C8B-B14F-4D97-AF65-F5344CB8AC3E}">
        <p14:creationId xmlns:p14="http://schemas.microsoft.com/office/powerpoint/2010/main" val="1659892147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4">
  <p:cSld name="Title Slide 4">
    <p:bg>
      <p:bgPr>
        <a:solidFill>
          <a:schemeClr val="lt2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5"/>
          <p:cNvSpPr>
            <a:spLocks noGrp="1"/>
          </p:cNvSpPr>
          <p:nvPr>
            <p:ph type="pic" idx="2"/>
          </p:nvPr>
        </p:nvSpPr>
        <p:spPr>
          <a:xfrm>
            <a:off x="1271588" y="549274"/>
            <a:ext cx="10920412" cy="6308726"/>
          </a:xfrm>
          <a:prstGeom prst="rect">
            <a:avLst/>
          </a:prstGeom>
          <a:blipFill rotWithShape="1">
            <a:blip r:embed="rId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R="0" lvl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itillium Web"/>
              <a:buNone/>
              <a:defRPr sz="1000" b="0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165" name="Google Shape;165;p45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45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45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8" name="Google Shape;168;p45"/>
          <p:cNvSpPr txBox="1">
            <a:spLocks noGrp="1"/>
          </p:cNvSpPr>
          <p:nvPr>
            <p:ph type="ctrTitle"/>
          </p:nvPr>
        </p:nvSpPr>
        <p:spPr>
          <a:xfrm>
            <a:off x="6383338" y="2924175"/>
            <a:ext cx="5257799" cy="1800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itillium Web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45"/>
          <p:cNvSpPr txBox="1">
            <a:spLocks noGrp="1"/>
          </p:cNvSpPr>
          <p:nvPr>
            <p:ph type="subTitle" idx="1"/>
          </p:nvPr>
        </p:nvSpPr>
        <p:spPr>
          <a:xfrm>
            <a:off x="6383338" y="4868862"/>
            <a:ext cx="5257800" cy="864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0" name="Google Shape;170;p45"/>
          <p:cNvSpPr txBox="1">
            <a:spLocks noGrp="1"/>
          </p:cNvSpPr>
          <p:nvPr>
            <p:ph type="body" idx="3"/>
          </p:nvPr>
        </p:nvSpPr>
        <p:spPr>
          <a:xfrm>
            <a:off x="6383338" y="5733256"/>
            <a:ext cx="5257800" cy="432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tillium Web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grpSp>
        <p:nvGrpSpPr>
          <p:cNvPr id="171" name="Google Shape;171;p45"/>
          <p:cNvGrpSpPr/>
          <p:nvPr/>
        </p:nvGrpSpPr>
        <p:grpSpPr>
          <a:xfrm>
            <a:off x="551464" y="550800"/>
            <a:ext cx="720000" cy="529065"/>
            <a:chOff x="11151163" y="6165850"/>
            <a:chExt cx="489975" cy="360040"/>
          </a:xfrm>
        </p:grpSpPr>
        <p:sp>
          <p:nvSpPr>
            <p:cNvPr id="172" name="Google Shape;172;p45"/>
            <p:cNvSpPr/>
            <p:nvPr/>
          </p:nvSpPr>
          <p:spPr>
            <a:xfrm>
              <a:off x="11151538" y="6165850"/>
              <a:ext cx="489600" cy="360040"/>
            </a:xfrm>
            <a:prstGeom prst="snip2DiagRect">
              <a:avLst>
                <a:gd name="adj1" fmla="val 19602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73" name="Google Shape;173;p45"/>
            <p:cNvSpPr/>
            <p:nvPr/>
          </p:nvSpPr>
          <p:spPr>
            <a:xfrm>
              <a:off x="11151163" y="6165850"/>
              <a:ext cx="489975" cy="360000"/>
            </a:xfrm>
            <a:custGeom>
              <a:avLst/>
              <a:gdLst/>
              <a:ahLst/>
              <a:cxnLst/>
              <a:rect l="l" t="t" r="r" b="b"/>
              <a:pathLst>
                <a:path w="3438" h="2526" extrusionOk="0">
                  <a:moveTo>
                    <a:pt x="2724" y="1043"/>
                  </a:moveTo>
                  <a:lnTo>
                    <a:pt x="2423" y="1043"/>
                  </a:lnTo>
                  <a:lnTo>
                    <a:pt x="2423" y="1521"/>
                  </a:lnTo>
                  <a:lnTo>
                    <a:pt x="2423" y="1553"/>
                  </a:lnTo>
                  <a:lnTo>
                    <a:pt x="2424" y="1582"/>
                  </a:lnTo>
                  <a:lnTo>
                    <a:pt x="2425" y="1608"/>
                  </a:lnTo>
                  <a:lnTo>
                    <a:pt x="2428" y="1632"/>
                  </a:lnTo>
                  <a:lnTo>
                    <a:pt x="2431" y="1652"/>
                  </a:lnTo>
                  <a:lnTo>
                    <a:pt x="2434" y="1670"/>
                  </a:lnTo>
                  <a:lnTo>
                    <a:pt x="2438" y="1684"/>
                  </a:lnTo>
                  <a:lnTo>
                    <a:pt x="2442" y="1697"/>
                  </a:lnTo>
                  <a:lnTo>
                    <a:pt x="2446" y="1702"/>
                  </a:lnTo>
                  <a:lnTo>
                    <a:pt x="2449" y="1707"/>
                  </a:lnTo>
                  <a:lnTo>
                    <a:pt x="2452" y="1711"/>
                  </a:lnTo>
                  <a:lnTo>
                    <a:pt x="2456" y="1716"/>
                  </a:lnTo>
                  <a:lnTo>
                    <a:pt x="2460" y="1720"/>
                  </a:lnTo>
                  <a:lnTo>
                    <a:pt x="2466" y="1724"/>
                  </a:lnTo>
                  <a:lnTo>
                    <a:pt x="2477" y="1729"/>
                  </a:lnTo>
                  <a:lnTo>
                    <a:pt x="2491" y="1735"/>
                  </a:lnTo>
                  <a:lnTo>
                    <a:pt x="2499" y="1736"/>
                  </a:lnTo>
                  <a:lnTo>
                    <a:pt x="2506" y="1738"/>
                  </a:lnTo>
                  <a:lnTo>
                    <a:pt x="2514" y="1739"/>
                  </a:lnTo>
                  <a:lnTo>
                    <a:pt x="2523" y="1739"/>
                  </a:lnTo>
                  <a:lnTo>
                    <a:pt x="2533" y="1741"/>
                  </a:lnTo>
                  <a:lnTo>
                    <a:pt x="2542" y="1741"/>
                  </a:lnTo>
                  <a:lnTo>
                    <a:pt x="2722" y="1734"/>
                  </a:lnTo>
                  <a:lnTo>
                    <a:pt x="2732" y="1923"/>
                  </a:lnTo>
                  <a:lnTo>
                    <a:pt x="2697" y="1929"/>
                  </a:lnTo>
                  <a:lnTo>
                    <a:pt x="2664" y="1935"/>
                  </a:lnTo>
                  <a:lnTo>
                    <a:pt x="2633" y="1941"/>
                  </a:lnTo>
                  <a:lnTo>
                    <a:pt x="2603" y="1944"/>
                  </a:lnTo>
                  <a:lnTo>
                    <a:pt x="2577" y="1947"/>
                  </a:lnTo>
                  <a:lnTo>
                    <a:pt x="2553" y="1950"/>
                  </a:lnTo>
                  <a:lnTo>
                    <a:pt x="2530" y="1951"/>
                  </a:lnTo>
                  <a:lnTo>
                    <a:pt x="2510" y="1952"/>
                  </a:lnTo>
                  <a:lnTo>
                    <a:pt x="2487" y="1951"/>
                  </a:lnTo>
                  <a:lnTo>
                    <a:pt x="2466" y="1950"/>
                  </a:lnTo>
                  <a:lnTo>
                    <a:pt x="2445" y="1948"/>
                  </a:lnTo>
                  <a:lnTo>
                    <a:pt x="2425" y="1946"/>
                  </a:lnTo>
                  <a:lnTo>
                    <a:pt x="2406" y="1943"/>
                  </a:lnTo>
                  <a:lnTo>
                    <a:pt x="2388" y="1939"/>
                  </a:lnTo>
                  <a:lnTo>
                    <a:pt x="2370" y="1935"/>
                  </a:lnTo>
                  <a:lnTo>
                    <a:pt x="2362" y="1933"/>
                  </a:lnTo>
                  <a:lnTo>
                    <a:pt x="2354" y="1930"/>
                  </a:lnTo>
                  <a:lnTo>
                    <a:pt x="2339" y="1925"/>
                  </a:lnTo>
                  <a:lnTo>
                    <a:pt x="2324" y="1918"/>
                  </a:lnTo>
                  <a:lnTo>
                    <a:pt x="2311" y="1911"/>
                  </a:lnTo>
                  <a:lnTo>
                    <a:pt x="2298" y="1903"/>
                  </a:lnTo>
                  <a:lnTo>
                    <a:pt x="2286" y="1896"/>
                  </a:lnTo>
                  <a:lnTo>
                    <a:pt x="2276" y="1887"/>
                  </a:lnTo>
                  <a:lnTo>
                    <a:pt x="2265" y="1877"/>
                  </a:lnTo>
                  <a:lnTo>
                    <a:pt x="2256" y="1866"/>
                  </a:lnTo>
                  <a:lnTo>
                    <a:pt x="2249" y="1855"/>
                  </a:lnTo>
                  <a:lnTo>
                    <a:pt x="2241" y="1843"/>
                  </a:lnTo>
                  <a:lnTo>
                    <a:pt x="2233" y="1829"/>
                  </a:lnTo>
                  <a:lnTo>
                    <a:pt x="2226" y="1815"/>
                  </a:lnTo>
                  <a:lnTo>
                    <a:pt x="2220" y="1799"/>
                  </a:lnTo>
                  <a:lnTo>
                    <a:pt x="2215" y="1782"/>
                  </a:lnTo>
                  <a:lnTo>
                    <a:pt x="2209" y="1764"/>
                  </a:lnTo>
                  <a:lnTo>
                    <a:pt x="2205" y="1744"/>
                  </a:lnTo>
                  <a:lnTo>
                    <a:pt x="2201" y="1724"/>
                  </a:lnTo>
                  <a:lnTo>
                    <a:pt x="2198" y="1702"/>
                  </a:lnTo>
                  <a:lnTo>
                    <a:pt x="2195" y="1679"/>
                  </a:lnTo>
                  <a:lnTo>
                    <a:pt x="2192" y="1655"/>
                  </a:lnTo>
                  <a:lnTo>
                    <a:pt x="2190" y="1630"/>
                  </a:lnTo>
                  <a:lnTo>
                    <a:pt x="2189" y="1603"/>
                  </a:lnTo>
                  <a:lnTo>
                    <a:pt x="2188" y="1575"/>
                  </a:lnTo>
                  <a:lnTo>
                    <a:pt x="2188" y="1547"/>
                  </a:lnTo>
                  <a:lnTo>
                    <a:pt x="2188" y="1043"/>
                  </a:lnTo>
                  <a:lnTo>
                    <a:pt x="2021" y="1043"/>
                  </a:lnTo>
                  <a:lnTo>
                    <a:pt x="2021" y="842"/>
                  </a:lnTo>
                  <a:lnTo>
                    <a:pt x="2188" y="842"/>
                  </a:lnTo>
                  <a:lnTo>
                    <a:pt x="2188" y="526"/>
                  </a:lnTo>
                  <a:lnTo>
                    <a:pt x="2423" y="526"/>
                  </a:lnTo>
                  <a:lnTo>
                    <a:pt x="2423" y="842"/>
                  </a:lnTo>
                  <a:lnTo>
                    <a:pt x="2724" y="842"/>
                  </a:lnTo>
                  <a:lnTo>
                    <a:pt x="2724" y="1043"/>
                  </a:lnTo>
                  <a:close/>
                  <a:moveTo>
                    <a:pt x="998" y="1641"/>
                  </a:moveTo>
                  <a:lnTo>
                    <a:pt x="1007" y="1656"/>
                  </a:lnTo>
                  <a:lnTo>
                    <a:pt x="1012" y="1663"/>
                  </a:lnTo>
                  <a:lnTo>
                    <a:pt x="1018" y="1670"/>
                  </a:lnTo>
                  <a:lnTo>
                    <a:pt x="1029" y="1683"/>
                  </a:lnTo>
                  <a:lnTo>
                    <a:pt x="1043" y="1696"/>
                  </a:lnTo>
                  <a:lnTo>
                    <a:pt x="1056" y="1707"/>
                  </a:lnTo>
                  <a:lnTo>
                    <a:pt x="1072" y="1718"/>
                  </a:lnTo>
                  <a:lnTo>
                    <a:pt x="1088" y="1727"/>
                  </a:lnTo>
                  <a:lnTo>
                    <a:pt x="1097" y="1732"/>
                  </a:lnTo>
                  <a:lnTo>
                    <a:pt x="1105" y="1736"/>
                  </a:lnTo>
                  <a:lnTo>
                    <a:pt x="1123" y="1743"/>
                  </a:lnTo>
                  <a:lnTo>
                    <a:pt x="1143" y="1750"/>
                  </a:lnTo>
                  <a:lnTo>
                    <a:pt x="1153" y="1753"/>
                  </a:lnTo>
                  <a:lnTo>
                    <a:pt x="1163" y="1755"/>
                  </a:lnTo>
                  <a:lnTo>
                    <a:pt x="1185" y="1760"/>
                  </a:lnTo>
                  <a:lnTo>
                    <a:pt x="1195" y="1762"/>
                  </a:lnTo>
                  <a:lnTo>
                    <a:pt x="1207" y="1763"/>
                  </a:lnTo>
                  <a:lnTo>
                    <a:pt x="1218" y="1764"/>
                  </a:lnTo>
                  <a:lnTo>
                    <a:pt x="1230" y="1765"/>
                  </a:lnTo>
                  <a:lnTo>
                    <a:pt x="1254" y="1768"/>
                  </a:lnTo>
                  <a:lnTo>
                    <a:pt x="1280" y="1768"/>
                  </a:lnTo>
                  <a:lnTo>
                    <a:pt x="1306" y="1768"/>
                  </a:lnTo>
                  <a:lnTo>
                    <a:pt x="1330" y="1765"/>
                  </a:lnTo>
                  <a:lnTo>
                    <a:pt x="1342" y="1764"/>
                  </a:lnTo>
                  <a:lnTo>
                    <a:pt x="1353" y="1763"/>
                  </a:lnTo>
                  <a:lnTo>
                    <a:pt x="1376" y="1760"/>
                  </a:lnTo>
                  <a:lnTo>
                    <a:pt x="1397" y="1755"/>
                  </a:lnTo>
                  <a:lnTo>
                    <a:pt x="1418" y="1750"/>
                  </a:lnTo>
                  <a:lnTo>
                    <a:pt x="1428" y="1747"/>
                  </a:lnTo>
                  <a:lnTo>
                    <a:pt x="1437" y="1744"/>
                  </a:lnTo>
                  <a:lnTo>
                    <a:pt x="1455" y="1736"/>
                  </a:lnTo>
                  <a:lnTo>
                    <a:pt x="1464" y="1733"/>
                  </a:lnTo>
                  <a:lnTo>
                    <a:pt x="1473" y="1728"/>
                  </a:lnTo>
                  <a:lnTo>
                    <a:pt x="1481" y="1724"/>
                  </a:lnTo>
                  <a:lnTo>
                    <a:pt x="1489" y="1719"/>
                  </a:lnTo>
                  <a:lnTo>
                    <a:pt x="1503" y="1708"/>
                  </a:lnTo>
                  <a:lnTo>
                    <a:pt x="1510" y="1703"/>
                  </a:lnTo>
                  <a:lnTo>
                    <a:pt x="1517" y="1697"/>
                  </a:lnTo>
                  <a:lnTo>
                    <a:pt x="1530" y="1685"/>
                  </a:lnTo>
                  <a:lnTo>
                    <a:pt x="1536" y="1679"/>
                  </a:lnTo>
                  <a:lnTo>
                    <a:pt x="1541" y="1672"/>
                  </a:lnTo>
                  <a:lnTo>
                    <a:pt x="1553" y="1657"/>
                  </a:lnTo>
                  <a:lnTo>
                    <a:pt x="1562" y="1643"/>
                  </a:lnTo>
                  <a:lnTo>
                    <a:pt x="1571" y="1626"/>
                  </a:lnTo>
                  <a:lnTo>
                    <a:pt x="1579" y="1609"/>
                  </a:lnTo>
                  <a:lnTo>
                    <a:pt x="1583" y="1599"/>
                  </a:lnTo>
                  <a:lnTo>
                    <a:pt x="1587" y="1590"/>
                  </a:lnTo>
                  <a:lnTo>
                    <a:pt x="1594" y="1570"/>
                  </a:lnTo>
                  <a:lnTo>
                    <a:pt x="1600" y="1547"/>
                  </a:lnTo>
                  <a:lnTo>
                    <a:pt x="1603" y="1536"/>
                  </a:lnTo>
                  <a:lnTo>
                    <a:pt x="1607" y="1525"/>
                  </a:lnTo>
                  <a:lnTo>
                    <a:pt x="1612" y="1500"/>
                  </a:lnTo>
                  <a:lnTo>
                    <a:pt x="1617" y="1474"/>
                  </a:lnTo>
                  <a:lnTo>
                    <a:pt x="1621" y="1447"/>
                  </a:lnTo>
                  <a:lnTo>
                    <a:pt x="1625" y="1419"/>
                  </a:lnTo>
                  <a:lnTo>
                    <a:pt x="1628" y="1389"/>
                  </a:lnTo>
                  <a:lnTo>
                    <a:pt x="1630" y="1359"/>
                  </a:lnTo>
                  <a:lnTo>
                    <a:pt x="1633" y="1326"/>
                  </a:lnTo>
                  <a:lnTo>
                    <a:pt x="1634" y="1292"/>
                  </a:lnTo>
                  <a:lnTo>
                    <a:pt x="1635" y="1256"/>
                  </a:lnTo>
                  <a:lnTo>
                    <a:pt x="1635" y="1220"/>
                  </a:lnTo>
                  <a:lnTo>
                    <a:pt x="1635" y="1183"/>
                  </a:lnTo>
                  <a:lnTo>
                    <a:pt x="1634" y="1148"/>
                  </a:lnTo>
                  <a:lnTo>
                    <a:pt x="1633" y="1115"/>
                  </a:lnTo>
                  <a:lnTo>
                    <a:pt x="1630" y="1081"/>
                  </a:lnTo>
                  <a:lnTo>
                    <a:pt x="1628" y="1050"/>
                  </a:lnTo>
                  <a:lnTo>
                    <a:pt x="1625" y="1020"/>
                  </a:lnTo>
                  <a:lnTo>
                    <a:pt x="1620" y="991"/>
                  </a:lnTo>
                  <a:lnTo>
                    <a:pt x="1616" y="963"/>
                  </a:lnTo>
                  <a:lnTo>
                    <a:pt x="1611" y="937"/>
                  </a:lnTo>
                  <a:lnTo>
                    <a:pt x="1606" y="911"/>
                  </a:lnTo>
                  <a:lnTo>
                    <a:pt x="1600" y="888"/>
                  </a:lnTo>
                  <a:lnTo>
                    <a:pt x="1593" y="865"/>
                  </a:lnTo>
                  <a:lnTo>
                    <a:pt x="1585" y="844"/>
                  </a:lnTo>
                  <a:lnTo>
                    <a:pt x="1578" y="824"/>
                  </a:lnTo>
                  <a:lnTo>
                    <a:pt x="1568" y="806"/>
                  </a:lnTo>
                  <a:lnTo>
                    <a:pt x="1559" y="788"/>
                  </a:lnTo>
                  <a:lnTo>
                    <a:pt x="1550" y="772"/>
                  </a:lnTo>
                  <a:lnTo>
                    <a:pt x="1545" y="764"/>
                  </a:lnTo>
                  <a:lnTo>
                    <a:pt x="1539" y="756"/>
                  </a:lnTo>
                  <a:lnTo>
                    <a:pt x="1527" y="742"/>
                  </a:lnTo>
                  <a:lnTo>
                    <a:pt x="1514" y="729"/>
                  </a:lnTo>
                  <a:lnTo>
                    <a:pt x="1508" y="723"/>
                  </a:lnTo>
                  <a:lnTo>
                    <a:pt x="1500" y="717"/>
                  </a:lnTo>
                  <a:lnTo>
                    <a:pt x="1493" y="711"/>
                  </a:lnTo>
                  <a:lnTo>
                    <a:pt x="1485" y="706"/>
                  </a:lnTo>
                  <a:lnTo>
                    <a:pt x="1469" y="696"/>
                  </a:lnTo>
                  <a:lnTo>
                    <a:pt x="1453" y="687"/>
                  </a:lnTo>
                  <a:lnTo>
                    <a:pt x="1435" y="679"/>
                  </a:lnTo>
                  <a:lnTo>
                    <a:pt x="1425" y="675"/>
                  </a:lnTo>
                  <a:lnTo>
                    <a:pt x="1415" y="672"/>
                  </a:lnTo>
                  <a:lnTo>
                    <a:pt x="1395" y="666"/>
                  </a:lnTo>
                  <a:lnTo>
                    <a:pt x="1375" y="662"/>
                  </a:lnTo>
                  <a:lnTo>
                    <a:pt x="1352" y="657"/>
                  </a:lnTo>
                  <a:lnTo>
                    <a:pt x="1341" y="656"/>
                  </a:lnTo>
                  <a:lnTo>
                    <a:pt x="1330" y="655"/>
                  </a:lnTo>
                  <a:lnTo>
                    <a:pt x="1305" y="654"/>
                  </a:lnTo>
                  <a:lnTo>
                    <a:pt x="1280" y="653"/>
                  </a:lnTo>
                  <a:lnTo>
                    <a:pt x="1255" y="654"/>
                  </a:lnTo>
                  <a:lnTo>
                    <a:pt x="1243" y="654"/>
                  </a:lnTo>
                  <a:lnTo>
                    <a:pt x="1231" y="655"/>
                  </a:lnTo>
                  <a:lnTo>
                    <a:pt x="1219" y="656"/>
                  </a:lnTo>
                  <a:lnTo>
                    <a:pt x="1208" y="657"/>
                  </a:lnTo>
                  <a:lnTo>
                    <a:pt x="1186" y="662"/>
                  </a:lnTo>
                  <a:lnTo>
                    <a:pt x="1165" y="666"/>
                  </a:lnTo>
                  <a:lnTo>
                    <a:pt x="1154" y="669"/>
                  </a:lnTo>
                  <a:lnTo>
                    <a:pt x="1145" y="672"/>
                  </a:lnTo>
                  <a:lnTo>
                    <a:pt x="1126" y="679"/>
                  </a:lnTo>
                  <a:lnTo>
                    <a:pt x="1108" y="687"/>
                  </a:lnTo>
                  <a:lnTo>
                    <a:pt x="1091" y="696"/>
                  </a:lnTo>
                  <a:lnTo>
                    <a:pt x="1082" y="700"/>
                  </a:lnTo>
                  <a:lnTo>
                    <a:pt x="1074" y="706"/>
                  </a:lnTo>
                  <a:lnTo>
                    <a:pt x="1060" y="717"/>
                  </a:lnTo>
                  <a:lnTo>
                    <a:pt x="1046" y="729"/>
                  </a:lnTo>
                  <a:lnTo>
                    <a:pt x="1033" y="742"/>
                  </a:lnTo>
                  <a:lnTo>
                    <a:pt x="1026" y="748"/>
                  </a:lnTo>
                  <a:lnTo>
                    <a:pt x="1020" y="756"/>
                  </a:lnTo>
                  <a:lnTo>
                    <a:pt x="1015" y="764"/>
                  </a:lnTo>
                  <a:lnTo>
                    <a:pt x="1009" y="772"/>
                  </a:lnTo>
                  <a:lnTo>
                    <a:pt x="1000" y="788"/>
                  </a:lnTo>
                  <a:lnTo>
                    <a:pt x="990" y="806"/>
                  </a:lnTo>
                  <a:lnTo>
                    <a:pt x="985" y="815"/>
                  </a:lnTo>
                  <a:lnTo>
                    <a:pt x="982" y="824"/>
                  </a:lnTo>
                  <a:lnTo>
                    <a:pt x="974" y="844"/>
                  </a:lnTo>
                  <a:lnTo>
                    <a:pt x="966" y="865"/>
                  </a:lnTo>
                  <a:lnTo>
                    <a:pt x="959" y="888"/>
                  </a:lnTo>
                  <a:lnTo>
                    <a:pt x="953" y="911"/>
                  </a:lnTo>
                  <a:lnTo>
                    <a:pt x="947" y="936"/>
                  </a:lnTo>
                  <a:lnTo>
                    <a:pt x="942" y="963"/>
                  </a:lnTo>
                  <a:lnTo>
                    <a:pt x="938" y="990"/>
                  </a:lnTo>
                  <a:lnTo>
                    <a:pt x="933" y="1019"/>
                  </a:lnTo>
                  <a:lnTo>
                    <a:pt x="930" y="1048"/>
                  </a:lnTo>
                  <a:lnTo>
                    <a:pt x="928" y="1080"/>
                  </a:lnTo>
                  <a:lnTo>
                    <a:pt x="926" y="1112"/>
                  </a:lnTo>
                  <a:lnTo>
                    <a:pt x="924" y="1146"/>
                  </a:lnTo>
                  <a:lnTo>
                    <a:pt x="923" y="1182"/>
                  </a:lnTo>
                  <a:lnTo>
                    <a:pt x="923" y="1218"/>
                  </a:lnTo>
                  <a:lnTo>
                    <a:pt x="923" y="1254"/>
                  </a:lnTo>
                  <a:lnTo>
                    <a:pt x="924" y="1289"/>
                  </a:lnTo>
                  <a:lnTo>
                    <a:pt x="926" y="1323"/>
                  </a:lnTo>
                  <a:lnTo>
                    <a:pt x="928" y="1355"/>
                  </a:lnTo>
                  <a:lnTo>
                    <a:pt x="930" y="1387"/>
                  </a:lnTo>
                  <a:lnTo>
                    <a:pt x="933" y="1416"/>
                  </a:lnTo>
                  <a:lnTo>
                    <a:pt x="937" y="1444"/>
                  </a:lnTo>
                  <a:lnTo>
                    <a:pt x="941" y="1471"/>
                  </a:lnTo>
                  <a:lnTo>
                    <a:pt x="947" y="1497"/>
                  </a:lnTo>
                  <a:lnTo>
                    <a:pt x="953" y="1521"/>
                  </a:lnTo>
                  <a:lnTo>
                    <a:pt x="958" y="1545"/>
                  </a:lnTo>
                  <a:lnTo>
                    <a:pt x="962" y="1555"/>
                  </a:lnTo>
                  <a:lnTo>
                    <a:pt x="965" y="1566"/>
                  </a:lnTo>
                  <a:lnTo>
                    <a:pt x="972" y="1587"/>
                  </a:lnTo>
                  <a:lnTo>
                    <a:pt x="980" y="1606"/>
                  </a:lnTo>
                  <a:lnTo>
                    <a:pt x="989" y="1624"/>
                  </a:lnTo>
                  <a:lnTo>
                    <a:pt x="998" y="1641"/>
                  </a:lnTo>
                  <a:close/>
                  <a:moveTo>
                    <a:pt x="1280" y="1978"/>
                  </a:moveTo>
                  <a:lnTo>
                    <a:pt x="1259" y="1978"/>
                  </a:lnTo>
                  <a:lnTo>
                    <a:pt x="1239" y="1978"/>
                  </a:lnTo>
                  <a:lnTo>
                    <a:pt x="1218" y="1977"/>
                  </a:lnTo>
                  <a:lnTo>
                    <a:pt x="1198" y="1975"/>
                  </a:lnTo>
                  <a:lnTo>
                    <a:pt x="1179" y="1974"/>
                  </a:lnTo>
                  <a:lnTo>
                    <a:pt x="1160" y="1972"/>
                  </a:lnTo>
                  <a:lnTo>
                    <a:pt x="1142" y="1970"/>
                  </a:lnTo>
                  <a:lnTo>
                    <a:pt x="1124" y="1966"/>
                  </a:lnTo>
                  <a:lnTo>
                    <a:pt x="1106" y="1964"/>
                  </a:lnTo>
                  <a:lnTo>
                    <a:pt x="1088" y="1961"/>
                  </a:lnTo>
                  <a:lnTo>
                    <a:pt x="1071" y="1956"/>
                  </a:lnTo>
                  <a:lnTo>
                    <a:pt x="1054" y="1953"/>
                  </a:lnTo>
                  <a:lnTo>
                    <a:pt x="1038" y="1948"/>
                  </a:lnTo>
                  <a:lnTo>
                    <a:pt x="1022" y="1943"/>
                  </a:lnTo>
                  <a:lnTo>
                    <a:pt x="992" y="1933"/>
                  </a:lnTo>
                  <a:lnTo>
                    <a:pt x="963" y="1920"/>
                  </a:lnTo>
                  <a:lnTo>
                    <a:pt x="949" y="1914"/>
                  </a:lnTo>
                  <a:lnTo>
                    <a:pt x="936" y="1907"/>
                  </a:lnTo>
                  <a:lnTo>
                    <a:pt x="911" y="1892"/>
                  </a:lnTo>
                  <a:lnTo>
                    <a:pt x="899" y="1884"/>
                  </a:lnTo>
                  <a:lnTo>
                    <a:pt x="886" y="1875"/>
                  </a:lnTo>
                  <a:lnTo>
                    <a:pt x="875" y="1866"/>
                  </a:lnTo>
                  <a:lnTo>
                    <a:pt x="864" y="1857"/>
                  </a:lnTo>
                  <a:lnTo>
                    <a:pt x="853" y="1848"/>
                  </a:lnTo>
                  <a:lnTo>
                    <a:pt x="843" y="1838"/>
                  </a:lnTo>
                  <a:lnTo>
                    <a:pt x="833" y="1828"/>
                  </a:lnTo>
                  <a:lnTo>
                    <a:pt x="824" y="1818"/>
                  </a:lnTo>
                  <a:lnTo>
                    <a:pt x="815" y="1807"/>
                  </a:lnTo>
                  <a:lnTo>
                    <a:pt x="811" y="1801"/>
                  </a:lnTo>
                  <a:lnTo>
                    <a:pt x="806" y="1796"/>
                  </a:lnTo>
                  <a:lnTo>
                    <a:pt x="798" y="1784"/>
                  </a:lnTo>
                  <a:lnTo>
                    <a:pt x="790" y="1772"/>
                  </a:lnTo>
                  <a:lnTo>
                    <a:pt x="783" y="1760"/>
                  </a:lnTo>
                  <a:lnTo>
                    <a:pt x="776" y="1747"/>
                  </a:lnTo>
                  <a:lnTo>
                    <a:pt x="761" y="1720"/>
                  </a:lnTo>
                  <a:lnTo>
                    <a:pt x="754" y="1706"/>
                  </a:lnTo>
                  <a:lnTo>
                    <a:pt x="748" y="1691"/>
                  </a:lnTo>
                  <a:lnTo>
                    <a:pt x="736" y="1661"/>
                  </a:lnTo>
                  <a:lnTo>
                    <a:pt x="731" y="1645"/>
                  </a:lnTo>
                  <a:lnTo>
                    <a:pt x="725" y="1629"/>
                  </a:lnTo>
                  <a:lnTo>
                    <a:pt x="715" y="1596"/>
                  </a:lnTo>
                  <a:lnTo>
                    <a:pt x="706" y="1561"/>
                  </a:lnTo>
                  <a:lnTo>
                    <a:pt x="698" y="1524"/>
                  </a:lnTo>
                  <a:lnTo>
                    <a:pt x="695" y="1505"/>
                  </a:lnTo>
                  <a:lnTo>
                    <a:pt x="691" y="1484"/>
                  </a:lnTo>
                  <a:lnTo>
                    <a:pt x="686" y="1445"/>
                  </a:lnTo>
                  <a:lnTo>
                    <a:pt x="681" y="1402"/>
                  </a:lnTo>
                  <a:lnTo>
                    <a:pt x="678" y="1360"/>
                  </a:lnTo>
                  <a:lnTo>
                    <a:pt x="676" y="1337"/>
                  </a:lnTo>
                  <a:lnTo>
                    <a:pt x="674" y="1315"/>
                  </a:lnTo>
                  <a:lnTo>
                    <a:pt x="673" y="1267"/>
                  </a:lnTo>
                  <a:lnTo>
                    <a:pt x="673" y="1219"/>
                  </a:lnTo>
                  <a:lnTo>
                    <a:pt x="673" y="1171"/>
                  </a:lnTo>
                  <a:lnTo>
                    <a:pt x="674" y="1147"/>
                  </a:lnTo>
                  <a:lnTo>
                    <a:pt x="674" y="1124"/>
                  </a:lnTo>
                  <a:lnTo>
                    <a:pt x="678" y="1079"/>
                  </a:lnTo>
                  <a:lnTo>
                    <a:pt x="681" y="1035"/>
                  </a:lnTo>
                  <a:lnTo>
                    <a:pt x="686" y="992"/>
                  </a:lnTo>
                  <a:lnTo>
                    <a:pt x="689" y="972"/>
                  </a:lnTo>
                  <a:lnTo>
                    <a:pt x="692" y="952"/>
                  </a:lnTo>
                  <a:lnTo>
                    <a:pt x="699" y="912"/>
                  </a:lnTo>
                  <a:lnTo>
                    <a:pt x="707" y="875"/>
                  </a:lnTo>
                  <a:lnTo>
                    <a:pt x="716" y="839"/>
                  </a:lnTo>
                  <a:lnTo>
                    <a:pt x="721" y="823"/>
                  </a:lnTo>
                  <a:lnTo>
                    <a:pt x="726" y="806"/>
                  </a:lnTo>
                  <a:lnTo>
                    <a:pt x="738" y="773"/>
                  </a:lnTo>
                  <a:lnTo>
                    <a:pt x="743" y="757"/>
                  </a:lnTo>
                  <a:lnTo>
                    <a:pt x="750" y="742"/>
                  </a:lnTo>
                  <a:lnTo>
                    <a:pt x="762" y="712"/>
                  </a:lnTo>
                  <a:lnTo>
                    <a:pt x="770" y="698"/>
                  </a:lnTo>
                  <a:lnTo>
                    <a:pt x="777" y="684"/>
                  </a:lnTo>
                  <a:lnTo>
                    <a:pt x="793" y="658"/>
                  </a:lnTo>
                  <a:lnTo>
                    <a:pt x="801" y="646"/>
                  </a:lnTo>
                  <a:lnTo>
                    <a:pt x="808" y="634"/>
                  </a:lnTo>
                  <a:lnTo>
                    <a:pt x="817" y="621"/>
                  </a:lnTo>
                  <a:lnTo>
                    <a:pt x="826" y="610"/>
                  </a:lnTo>
                  <a:lnTo>
                    <a:pt x="837" y="599"/>
                  </a:lnTo>
                  <a:lnTo>
                    <a:pt x="846" y="589"/>
                  </a:lnTo>
                  <a:lnTo>
                    <a:pt x="856" y="579"/>
                  </a:lnTo>
                  <a:lnTo>
                    <a:pt x="867" y="569"/>
                  </a:lnTo>
                  <a:lnTo>
                    <a:pt x="878" y="558"/>
                  </a:lnTo>
                  <a:lnTo>
                    <a:pt x="890" y="549"/>
                  </a:lnTo>
                  <a:lnTo>
                    <a:pt x="901" y="542"/>
                  </a:lnTo>
                  <a:lnTo>
                    <a:pt x="913" y="533"/>
                  </a:lnTo>
                  <a:lnTo>
                    <a:pt x="939" y="517"/>
                  </a:lnTo>
                  <a:lnTo>
                    <a:pt x="953" y="510"/>
                  </a:lnTo>
                  <a:lnTo>
                    <a:pt x="966" y="502"/>
                  </a:lnTo>
                  <a:lnTo>
                    <a:pt x="981" y="497"/>
                  </a:lnTo>
                  <a:lnTo>
                    <a:pt x="994" y="490"/>
                  </a:lnTo>
                  <a:lnTo>
                    <a:pt x="1025" y="479"/>
                  </a:lnTo>
                  <a:lnTo>
                    <a:pt x="1057" y="470"/>
                  </a:lnTo>
                  <a:lnTo>
                    <a:pt x="1073" y="465"/>
                  </a:lnTo>
                  <a:lnTo>
                    <a:pt x="1090" y="461"/>
                  </a:lnTo>
                  <a:lnTo>
                    <a:pt x="1107" y="457"/>
                  </a:lnTo>
                  <a:lnTo>
                    <a:pt x="1125" y="454"/>
                  </a:lnTo>
                  <a:lnTo>
                    <a:pt x="1162" y="449"/>
                  </a:lnTo>
                  <a:lnTo>
                    <a:pt x="1180" y="447"/>
                  </a:lnTo>
                  <a:lnTo>
                    <a:pt x="1199" y="445"/>
                  </a:lnTo>
                  <a:lnTo>
                    <a:pt x="1219" y="444"/>
                  </a:lnTo>
                  <a:lnTo>
                    <a:pt x="1239" y="443"/>
                  </a:lnTo>
                  <a:lnTo>
                    <a:pt x="1260" y="443"/>
                  </a:lnTo>
                  <a:lnTo>
                    <a:pt x="1280" y="443"/>
                  </a:lnTo>
                  <a:lnTo>
                    <a:pt x="1301" y="443"/>
                  </a:lnTo>
                  <a:lnTo>
                    <a:pt x="1321" y="443"/>
                  </a:lnTo>
                  <a:lnTo>
                    <a:pt x="1341" y="444"/>
                  </a:lnTo>
                  <a:lnTo>
                    <a:pt x="1361" y="445"/>
                  </a:lnTo>
                  <a:lnTo>
                    <a:pt x="1398" y="449"/>
                  </a:lnTo>
                  <a:lnTo>
                    <a:pt x="1418" y="452"/>
                  </a:lnTo>
                  <a:lnTo>
                    <a:pt x="1436" y="454"/>
                  </a:lnTo>
                  <a:lnTo>
                    <a:pt x="1453" y="457"/>
                  </a:lnTo>
                  <a:lnTo>
                    <a:pt x="1471" y="461"/>
                  </a:lnTo>
                  <a:lnTo>
                    <a:pt x="1503" y="469"/>
                  </a:lnTo>
                  <a:lnTo>
                    <a:pt x="1535" y="479"/>
                  </a:lnTo>
                  <a:lnTo>
                    <a:pt x="1550" y="484"/>
                  </a:lnTo>
                  <a:lnTo>
                    <a:pt x="1565" y="490"/>
                  </a:lnTo>
                  <a:lnTo>
                    <a:pt x="1580" y="496"/>
                  </a:lnTo>
                  <a:lnTo>
                    <a:pt x="1594" y="502"/>
                  </a:lnTo>
                  <a:lnTo>
                    <a:pt x="1621" y="517"/>
                  </a:lnTo>
                  <a:lnTo>
                    <a:pt x="1634" y="524"/>
                  </a:lnTo>
                  <a:lnTo>
                    <a:pt x="1646" y="533"/>
                  </a:lnTo>
                  <a:lnTo>
                    <a:pt x="1659" y="540"/>
                  </a:lnTo>
                  <a:lnTo>
                    <a:pt x="1670" y="549"/>
                  </a:lnTo>
                  <a:lnTo>
                    <a:pt x="1682" y="558"/>
                  </a:lnTo>
                  <a:lnTo>
                    <a:pt x="1692" y="567"/>
                  </a:lnTo>
                  <a:lnTo>
                    <a:pt x="1704" y="578"/>
                  </a:lnTo>
                  <a:lnTo>
                    <a:pt x="1714" y="588"/>
                  </a:lnTo>
                  <a:lnTo>
                    <a:pt x="1723" y="599"/>
                  </a:lnTo>
                  <a:lnTo>
                    <a:pt x="1733" y="609"/>
                  </a:lnTo>
                  <a:lnTo>
                    <a:pt x="1742" y="620"/>
                  </a:lnTo>
                  <a:lnTo>
                    <a:pt x="1751" y="633"/>
                  </a:lnTo>
                  <a:lnTo>
                    <a:pt x="1767" y="657"/>
                  </a:lnTo>
                  <a:lnTo>
                    <a:pt x="1775" y="670"/>
                  </a:lnTo>
                  <a:lnTo>
                    <a:pt x="1782" y="683"/>
                  </a:lnTo>
                  <a:lnTo>
                    <a:pt x="1796" y="711"/>
                  </a:lnTo>
                  <a:lnTo>
                    <a:pt x="1809" y="740"/>
                  </a:lnTo>
                  <a:lnTo>
                    <a:pt x="1822" y="771"/>
                  </a:lnTo>
                  <a:lnTo>
                    <a:pt x="1827" y="788"/>
                  </a:lnTo>
                  <a:lnTo>
                    <a:pt x="1833" y="803"/>
                  </a:lnTo>
                  <a:lnTo>
                    <a:pt x="1842" y="838"/>
                  </a:lnTo>
                  <a:lnTo>
                    <a:pt x="1851" y="874"/>
                  </a:lnTo>
                  <a:lnTo>
                    <a:pt x="1859" y="911"/>
                  </a:lnTo>
                  <a:lnTo>
                    <a:pt x="1864" y="930"/>
                  </a:lnTo>
                  <a:lnTo>
                    <a:pt x="1867" y="951"/>
                  </a:lnTo>
                  <a:lnTo>
                    <a:pt x="1873" y="991"/>
                  </a:lnTo>
                  <a:lnTo>
                    <a:pt x="1877" y="1033"/>
                  </a:lnTo>
                  <a:lnTo>
                    <a:pt x="1880" y="1076"/>
                  </a:lnTo>
                  <a:lnTo>
                    <a:pt x="1882" y="1099"/>
                  </a:lnTo>
                  <a:lnTo>
                    <a:pt x="1884" y="1123"/>
                  </a:lnTo>
                  <a:lnTo>
                    <a:pt x="1885" y="1170"/>
                  </a:lnTo>
                  <a:lnTo>
                    <a:pt x="1885" y="1218"/>
                  </a:lnTo>
                  <a:lnTo>
                    <a:pt x="1885" y="1250"/>
                  </a:lnTo>
                  <a:lnTo>
                    <a:pt x="1885" y="1281"/>
                  </a:lnTo>
                  <a:lnTo>
                    <a:pt x="1884" y="1312"/>
                  </a:lnTo>
                  <a:lnTo>
                    <a:pt x="1882" y="1342"/>
                  </a:lnTo>
                  <a:lnTo>
                    <a:pt x="1880" y="1371"/>
                  </a:lnTo>
                  <a:lnTo>
                    <a:pt x="1877" y="1399"/>
                  </a:lnTo>
                  <a:lnTo>
                    <a:pt x="1875" y="1427"/>
                  </a:lnTo>
                  <a:lnTo>
                    <a:pt x="1874" y="1441"/>
                  </a:lnTo>
                  <a:lnTo>
                    <a:pt x="1871" y="1454"/>
                  </a:lnTo>
                  <a:lnTo>
                    <a:pt x="1868" y="1480"/>
                  </a:lnTo>
                  <a:lnTo>
                    <a:pt x="1864" y="1505"/>
                  </a:lnTo>
                  <a:lnTo>
                    <a:pt x="1859" y="1529"/>
                  </a:lnTo>
                  <a:lnTo>
                    <a:pt x="1854" y="1553"/>
                  </a:lnTo>
                  <a:lnTo>
                    <a:pt x="1849" y="1575"/>
                  </a:lnTo>
                  <a:lnTo>
                    <a:pt x="1843" y="1598"/>
                  </a:lnTo>
                  <a:lnTo>
                    <a:pt x="1836" y="1619"/>
                  </a:lnTo>
                  <a:lnTo>
                    <a:pt x="1830" y="1639"/>
                  </a:lnTo>
                  <a:lnTo>
                    <a:pt x="1823" y="1659"/>
                  </a:lnTo>
                  <a:lnTo>
                    <a:pt x="1815" y="1679"/>
                  </a:lnTo>
                  <a:lnTo>
                    <a:pt x="1811" y="1688"/>
                  </a:lnTo>
                  <a:lnTo>
                    <a:pt x="1806" y="1697"/>
                  </a:lnTo>
                  <a:lnTo>
                    <a:pt x="1798" y="1715"/>
                  </a:lnTo>
                  <a:lnTo>
                    <a:pt x="1788" y="1733"/>
                  </a:lnTo>
                  <a:lnTo>
                    <a:pt x="1778" y="1750"/>
                  </a:lnTo>
                  <a:lnTo>
                    <a:pt x="1768" y="1765"/>
                  </a:lnTo>
                  <a:lnTo>
                    <a:pt x="1757" y="1781"/>
                  </a:lnTo>
                  <a:lnTo>
                    <a:pt x="1745" y="1796"/>
                  </a:lnTo>
                  <a:lnTo>
                    <a:pt x="1733" y="1810"/>
                  </a:lnTo>
                  <a:lnTo>
                    <a:pt x="1721" y="1825"/>
                  </a:lnTo>
                  <a:lnTo>
                    <a:pt x="1707" y="1837"/>
                  </a:lnTo>
                  <a:lnTo>
                    <a:pt x="1693" y="1851"/>
                  </a:lnTo>
                  <a:lnTo>
                    <a:pt x="1679" y="1862"/>
                  </a:lnTo>
                  <a:lnTo>
                    <a:pt x="1663" y="1874"/>
                  </a:lnTo>
                  <a:lnTo>
                    <a:pt x="1648" y="1884"/>
                  </a:lnTo>
                  <a:lnTo>
                    <a:pt x="1831" y="2178"/>
                  </a:lnTo>
                  <a:lnTo>
                    <a:pt x="1607" y="2282"/>
                  </a:lnTo>
                  <a:lnTo>
                    <a:pt x="1413" y="1965"/>
                  </a:lnTo>
                  <a:lnTo>
                    <a:pt x="1402" y="1969"/>
                  </a:lnTo>
                  <a:lnTo>
                    <a:pt x="1396" y="1970"/>
                  </a:lnTo>
                  <a:lnTo>
                    <a:pt x="1389" y="1971"/>
                  </a:lnTo>
                  <a:lnTo>
                    <a:pt x="1375" y="1973"/>
                  </a:lnTo>
                  <a:lnTo>
                    <a:pt x="1359" y="1975"/>
                  </a:lnTo>
                  <a:lnTo>
                    <a:pt x="1342" y="1977"/>
                  </a:lnTo>
                  <a:lnTo>
                    <a:pt x="1323" y="1978"/>
                  </a:lnTo>
                  <a:lnTo>
                    <a:pt x="1303" y="1978"/>
                  </a:lnTo>
                  <a:lnTo>
                    <a:pt x="1280" y="1978"/>
                  </a:lnTo>
                  <a:close/>
                  <a:moveTo>
                    <a:pt x="3107" y="0"/>
                  </a:moveTo>
                  <a:lnTo>
                    <a:pt x="2987" y="0"/>
                  </a:lnTo>
                  <a:lnTo>
                    <a:pt x="2359" y="0"/>
                  </a:lnTo>
                  <a:lnTo>
                    <a:pt x="1732" y="0"/>
                  </a:lnTo>
                  <a:lnTo>
                    <a:pt x="1103" y="0"/>
                  </a:lnTo>
                  <a:lnTo>
                    <a:pt x="476" y="0"/>
                  </a:lnTo>
                  <a:lnTo>
                    <a:pt x="0" y="475"/>
                  </a:lnTo>
                  <a:lnTo>
                    <a:pt x="0" y="1271"/>
                  </a:lnTo>
                  <a:lnTo>
                    <a:pt x="0" y="2066"/>
                  </a:lnTo>
                  <a:lnTo>
                    <a:pt x="0" y="2197"/>
                  </a:lnTo>
                  <a:lnTo>
                    <a:pt x="0" y="2526"/>
                  </a:lnTo>
                  <a:lnTo>
                    <a:pt x="330" y="2526"/>
                  </a:lnTo>
                  <a:lnTo>
                    <a:pt x="450" y="2526"/>
                  </a:lnTo>
                  <a:lnTo>
                    <a:pt x="1078" y="2526"/>
                  </a:lnTo>
                  <a:lnTo>
                    <a:pt x="1706" y="2526"/>
                  </a:lnTo>
                  <a:lnTo>
                    <a:pt x="2333" y="2526"/>
                  </a:lnTo>
                  <a:lnTo>
                    <a:pt x="2961" y="2526"/>
                  </a:lnTo>
                  <a:lnTo>
                    <a:pt x="3438" y="2051"/>
                  </a:lnTo>
                  <a:lnTo>
                    <a:pt x="3438" y="1255"/>
                  </a:lnTo>
                  <a:lnTo>
                    <a:pt x="3438" y="460"/>
                  </a:lnTo>
                  <a:lnTo>
                    <a:pt x="3438" y="329"/>
                  </a:lnTo>
                  <a:lnTo>
                    <a:pt x="3438" y="0"/>
                  </a:lnTo>
                  <a:lnTo>
                    <a:pt x="3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1132573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5">
  <p:cSld name="Title Slide 5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6"/>
          <p:cNvSpPr txBox="1">
            <a:spLocks noGrp="1"/>
          </p:cNvSpPr>
          <p:nvPr>
            <p:ph type="ctrTitle"/>
          </p:nvPr>
        </p:nvSpPr>
        <p:spPr>
          <a:xfrm>
            <a:off x="550862" y="1628775"/>
            <a:ext cx="11090275" cy="1656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Titillium Web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46"/>
          <p:cNvSpPr txBox="1">
            <a:spLocks noGrp="1"/>
          </p:cNvSpPr>
          <p:nvPr>
            <p:ph type="subTitle" idx="1"/>
          </p:nvPr>
        </p:nvSpPr>
        <p:spPr>
          <a:xfrm>
            <a:off x="550863" y="3428999"/>
            <a:ext cx="4897437" cy="143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p46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46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46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0" name="Google Shape;180;p46"/>
          <p:cNvSpPr/>
          <p:nvPr/>
        </p:nvSpPr>
        <p:spPr>
          <a:xfrm>
            <a:off x="550863" y="549275"/>
            <a:ext cx="720000" cy="529006"/>
          </a:xfrm>
          <a:custGeom>
            <a:avLst/>
            <a:gdLst/>
            <a:ahLst/>
            <a:cxnLst/>
            <a:rect l="l" t="t" r="r" b="b"/>
            <a:pathLst>
              <a:path w="3438" h="2526" extrusionOk="0">
                <a:moveTo>
                  <a:pt x="2724" y="1043"/>
                </a:moveTo>
                <a:lnTo>
                  <a:pt x="2423" y="1043"/>
                </a:lnTo>
                <a:lnTo>
                  <a:pt x="2423" y="1521"/>
                </a:lnTo>
                <a:lnTo>
                  <a:pt x="2423" y="1553"/>
                </a:lnTo>
                <a:lnTo>
                  <a:pt x="2424" y="1582"/>
                </a:lnTo>
                <a:lnTo>
                  <a:pt x="2425" y="1608"/>
                </a:lnTo>
                <a:lnTo>
                  <a:pt x="2428" y="1632"/>
                </a:lnTo>
                <a:lnTo>
                  <a:pt x="2431" y="1652"/>
                </a:lnTo>
                <a:lnTo>
                  <a:pt x="2434" y="1670"/>
                </a:lnTo>
                <a:lnTo>
                  <a:pt x="2438" y="1684"/>
                </a:lnTo>
                <a:lnTo>
                  <a:pt x="2442" y="1697"/>
                </a:lnTo>
                <a:lnTo>
                  <a:pt x="2446" y="1702"/>
                </a:lnTo>
                <a:lnTo>
                  <a:pt x="2449" y="1707"/>
                </a:lnTo>
                <a:lnTo>
                  <a:pt x="2452" y="1711"/>
                </a:lnTo>
                <a:lnTo>
                  <a:pt x="2456" y="1716"/>
                </a:lnTo>
                <a:lnTo>
                  <a:pt x="2460" y="1720"/>
                </a:lnTo>
                <a:lnTo>
                  <a:pt x="2466" y="1724"/>
                </a:lnTo>
                <a:lnTo>
                  <a:pt x="2477" y="1729"/>
                </a:lnTo>
                <a:lnTo>
                  <a:pt x="2491" y="1735"/>
                </a:lnTo>
                <a:lnTo>
                  <a:pt x="2499" y="1736"/>
                </a:lnTo>
                <a:lnTo>
                  <a:pt x="2506" y="1738"/>
                </a:lnTo>
                <a:lnTo>
                  <a:pt x="2514" y="1739"/>
                </a:lnTo>
                <a:lnTo>
                  <a:pt x="2523" y="1739"/>
                </a:lnTo>
                <a:lnTo>
                  <a:pt x="2533" y="1741"/>
                </a:lnTo>
                <a:lnTo>
                  <a:pt x="2542" y="1741"/>
                </a:lnTo>
                <a:lnTo>
                  <a:pt x="2722" y="1734"/>
                </a:lnTo>
                <a:lnTo>
                  <a:pt x="2732" y="1923"/>
                </a:lnTo>
                <a:lnTo>
                  <a:pt x="2697" y="1929"/>
                </a:lnTo>
                <a:lnTo>
                  <a:pt x="2664" y="1935"/>
                </a:lnTo>
                <a:lnTo>
                  <a:pt x="2633" y="1941"/>
                </a:lnTo>
                <a:lnTo>
                  <a:pt x="2603" y="1944"/>
                </a:lnTo>
                <a:lnTo>
                  <a:pt x="2577" y="1947"/>
                </a:lnTo>
                <a:lnTo>
                  <a:pt x="2553" y="1950"/>
                </a:lnTo>
                <a:lnTo>
                  <a:pt x="2530" y="1951"/>
                </a:lnTo>
                <a:lnTo>
                  <a:pt x="2510" y="1952"/>
                </a:lnTo>
                <a:lnTo>
                  <a:pt x="2487" y="1951"/>
                </a:lnTo>
                <a:lnTo>
                  <a:pt x="2466" y="1950"/>
                </a:lnTo>
                <a:lnTo>
                  <a:pt x="2445" y="1948"/>
                </a:lnTo>
                <a:lnTo>
                  <a:pt x="2425" y="1946"/>
                </a:lnTo>
                <a:lnTo>
                  <a:pt x="2406" y="1943"/>
                </a:lnTo>
                <a:lnTo>
                  <a:pt x="2388" y="1939"/>
                </a:lnTo>
                <a:lnTo>
                  <a:pt x="2370" y="1935"/>
                </a:lnTo>
                <a:lnTo>
                  <a:pt x="2362" y="1933"/>
                </a:lnTo>
                <a:lnTo>
                  <a:pt x="2354" y="1930"/>
                </a:lnTo>
                <a:lnTo>
                  <a:pt x="2339" y="1925"/>
                </a:lnTo>
                <a:lnTo>
                  <a:pt x="2324" y="1918"/>
                </a:lnTo>
                <a:lnTo>
                  <a:pt x="2311" y="1911"/>
                </a:lnTo>
                <a:lnTo>
                  <a:pt x="2298" y="1903"/>
                </a:lnTo>
                <a:lnTo>
                  <a:pt x="2286" y="1896"/>
                </a:lnTo>
                <a:lnTo>
                  <a:pt x="2276" y="1887"/>
                </a:lnTo>
                <a:lnTo>
                  <a:pt x="2265" y="1877"/>
                </a:lnTo>
                <a:lnTo>
                  <a:pt x="2256" y="1866"/>
                </a:lnTo>
                <a:lnTo>
                  <a:pt x="2249" y="1855"/>
                </a:lnTo>
                <a:lnTo>
                  <a:pt x="2241" y="1843"/>
                </a:lnTo>
                <a:lnTo>
                  <a:pt x="2233" y="1829"/>
                </a:lnTo>
                <a:lnTo>
                  <a:pt x="2226" y="1815"/>
                </a:lnTo>
                <a:lnTo>
                  <a:pt x="2220" y="1799"/>
                </a:lnTo>
                <a:lnTo>
                  <a:pt x="2215" y="1782"/>
                </a:lnTo>
                <a:lnTo>
                  <a:pt x="2209" y="1764"/>
                </a:lnTo>
                <a:lnTo>
                  <a:pt x="2205" y="1744"/>
                </a:lnTo>
                <a:lnTo>
                  <a:pt x="2201" y="1724"/>
                </a:lnTo>
                <a:lnTo>
                  <a:pt x="2198" y="1702"/>
                </a:lnTo>
                <a:lnTo>
                  <a:pt x="2195" y="1679"/>
                </a:lnTo>
                <a:lnTo>
                  <a:pt x="2192" y="1655"/>
                </a:lnTo>
                <a:lnTo>
                  <a:pt x="2190" y="1630"/>
                </a:lnTo>
                <a:lnTo>
                  <a:pt x="2189" y="1603"/>
                </a:lnTo>
                <a:lnTo>
                  <a:pt x="2188" y="1575"/>
                </a:lnTo>
                <a:lnTo>
                  <a:pt x="2188" y="1547"/>
                </a:lnTo>
                <a:lnTo>
                  <a:pt x="2188" y="1043"/>
                </a:lnTo>
                <a:lnTo>
                  <a:pt x="2021" y="1043"/>
                </a:lnTo>
                <a:lnTo>
                  <a:pt x="2021" y="842"/>
                </a:lnTo>
                <a:lnTo>
                  <a:pt x="2188" y="842"/>
                </a:lnTo>
                <a:lnTo>
                  <a:pt x="2188" y="526"/>
                </a:lnTo>
                <a:lnTo>
                  <a:pt x="2423" y="526"/>
                </a:lnTo>
                <a:lnTo>
                  <a:pt x="2423" y="842"/>
                </a:lnTo>
                <a:lnTo>
                  <a:pt x="2724" y="842"/>
                </a:lnTo>
                <a:lnTo>
                  <a:pt x="2724" y="1043"/>
                </a:lnTo>
                <a:close/>
                <a:moveTo>
                  <a:pt x="998" y="1641"/>
                </a:moveTo>
                <a:lnTo>
                  <a:pt x="1007" y="1656"/>
                </a:lnTo>
                <a:lnTo>
                  <a:pt x="1012" y="1663"/>
                </a:lnTo>
                <a:lnTo>
                  <a:pt x="1018" y="1670"/>
                </a:lnTo>
                <a:lnTo>
                  <a:pt x="1029" y="1683"/>
                </a:lnTo>
                <a:lnTo>
                  <a:pt x="1043" y="1696"/>
                </a:lnTo>
                <a:lnTo>
                  <a:pt x="1056" y="1707"/>
                </a:lnTo>
                <a:lnTo>
                  <a:pt x="1072" y="1718"/>
                </a:lnTo>
                <a:lnTo>
                  <a:pt x="1088" y="1727"/>
                </a:lnTo>
                <a:lnTo>
                  <a:pt x="1097" y="1732"/>
                </a:lnTo>
                <a:lnTo>
                  <a:pt x="1105" y="1736"/>
                </a:lnTo>
                <a:lnTo>
                  <a:pt x="1123" y="1743"/>
                </a:lnTo>
                <a:lnTo>
                  <a:pt x="1143" y="1750"/>
                </a:lnTo>
                <a:lnTo>
                  <a:pt x="1153" y="1753"/>
                </a:lnTo>
                <a:lnTo>
                  <a:pt x="1163" y="1755"/>
                </a:lnTo>
                <a:lnTo>
                  <a:pt x="1185" y="1760"/>
                </a:lnTo>
                <a:lnTo>
                  <a:pt x="1195" y="1762"/>
                </a:lnTo>
                <a:lnTo>
                  <a:pt x="1207" y="1763"/>
                </a:lnTo>
                <a:lnTo>
                  <a:pt x="1218" y="1764"/>
                </a:lnTo>
                <a:lnTo>
                  <a:pt x="1230" y="1765"/>
                </a:lnTo>
                <a:lnTo>
                  <a:pt x="1254" y="1768"/>
                </a:lnTo>
                <a:lnTo>
                  <a:pt x="1280" y="1768"/>
                </a:lnTo>
                <a:lnTo>
                  <a:pt x="1306" y="1768"/>
                </a:lnTo>
                <a:lnTo>
                  <a:pt x="1330" y="1765"/>
                </a:lnTo>
                <a:lnTo>
                  <a:pt x="1342" y="1764"/>
                </a:lnTo>
                <a:lnTo>
                  <a:pt x="1353" y="1763"/>
                </a:lnTo>
                <a:lnTo>
                  <a:pt x="1376" y="1760"/>
                </a:lnTo>
                <a:lnTo>
                  <a:pt x="1397" y="1755"/>
                </a:lnTo>
                <a:lnTo>
                  <a:pt x="1418" y="1750"/>
                </a:lnTo>
                <a:lnTo>
                  <a:pt x="1428" y="1747"/>
                </a:lnTo>
                <a:lnTo>
                  <a:pt x="1437" y="1744"/>
                </a:lnTo>
                <a:lnTo>
                  <a:pt x="1455" y="1736"/>
                </a:lnTo>
                <a:lnTo>
                  <a:pt x="1464" y="1733"/>
                </a:lnTo>
                <a:lnTo>
                  <a:pt x="1473" y="1728"/>
                </a:lnTo>
                <a:lnTo>
                  <a:pt x="1481" y="1724"/>
                </a:lnTo>
                <a:lnTo>
                  <a:pt x="1489" y="1719"/>
                </a:lnTo>
                <a:lnTo>
                  <a:pt x="1503" y="1708"/>
                </a:lnTo>
                <a:lnTo>
                  <a:pt x="1510" y="1703"/>
                </a:lnTo>
                <a:lnTo>
                  <a:pt x="1517" y="1697"/>
                </a:lnTo>
                <a:lnTo>
                  <a:pt x="1530" y="1685"/>
                </a:lnTo>
                <a:lnTo>
                  <a:pt x="1536" y="1679"/>
                </a:lnTo>
                <a:lnTo>
                  <a:pt x="1541" y="1672"/>
                </a:lnTo>
                <a:lnTo>
                  <a:pt x="1553" y="1657"/>
                </a:lnTo>
                <a:lnTo>
                  <a:pt x="1562" y="1643"/>
                </a:lnTo>
                <a:lnTo>
                  <a:pt x="1571" y="1626"/>
                </a:lnTo>
                <a:lnTo>
                  <a:pt x="1579" y="1609"/>
                </a:lnTo>
                <a:lnTo>
                  <a:pt x="1583" y="1599"/>
                </a:lnTo>
                <a:lnTo>
                  <a:pt x="1587" y="1590"/>
                </a:lnTo>
                <a:lnTo>
                  <a:pt x="1594" y="1570"/>
                </a:lnTo>
                <a:lnTo>
                  <a:pt x="1600" y="1547"/>
                </a:lnTo>
                <a:lnTo>
                  <a:pt x="1603" y="1536"/>
                </a:lnTo>
                <a:lnTo>
                  <a:pt x="1607" y="1525"/>
                </a:lnTo>
                <a:lnTo>
                  <a:pt x="1612" y="1500"/>
                </a:lnTo>
                <a:lnTo>
                  <a:pt x="1617" y="1474"/>
                </a:lnTo>
                <a:lnTo>
                  <a:pt x="1621" y="1447"/>
                </a:lnTo>
                <a:lnTo>
                  <a:pt x="1625" y="1419"/>
                </a:lnTo>
                <a:lnTo>
                  <a:pt x="1628" y="1389"/>
                </a:lnTo>
                <a:lnTo>
                  <a:pt x="1630" y="1359"/>
                </a:lnTo>
                <a:lnTo>
                  <a:pt x="1633" y="1326"/>
                </a:lnTo>
                <a:lnTo>
                  <a:pt x="1634" y="1292"/>
                </a:lnTo>
                <a:lnTo>
                  <a:pt x="1635" y="1256"/>
                </a:lnTo>
                <a:lnTo>
                  <a:pt x="1635" y="1220"/>
                </a:lnTo>
                <a:lnTo>
                  <a:pt x="1635" y="1183"/>
                </a:lnTo>
                <a:lnTo>
                  <a:pt x="1634" y="1148"/>
                </a:lnTo>
                <a:lnTo>
                  <a:pt x="1633" y="1115"/>
                </a:lnTo>
                <a:lnTo>
                  <a:pt x="1630" y="1081"/>
                </a:lnTo>
                <a:lnTo>
                  <a:pt x="1628" y="1050"/>
                </a:lnTo>
                <a:lnTo>
                  <a:pt x="1625" y="1020"/>
                </a:lnTo>
                <a:lnTo>
                  <a:pt x="1620" y="991"/>
                </a:lnTo>
                <a:lnTo>
                  <a:pt x="1616" y="963"/>
                </a:lnTo>
                <a:lnTo>
                  <a:pt x="1611" y="937"/>
                </a:lnTo>
                <a:lnTo>
                  <a:pt x="1606" y="911"/>
                </a:lnTo>
                <a:lnTo>
                  <a:pt x="1600" y="888"/>
                </a:lnTo>
                <a:lnTo>
                  <a:pt x="1593" y="865"/>
                </a:lnTo>
                <a:lnTo>
                  <a:pt x="1585" y="844"/>
                </a:lnTo>
                <a:lnTo>
                  <a:pt x="1578" y="824"/>
                </a:lnTo>
                <a:lnTo>
                  <a:pt x="1568" y="806"/>
                </a:lnTo>
                <a:lnTo>
                  <a:pt x="1559" y="788"/>
                </a:lnTo>
                <a:lnTo>
                  <a:pt x="1550" y="772"/>
                </a:lnTo>
                <a:lnTo>
                  <a:pt x="1545" y="764"/>
                </a:lnTo>
                <a:lnTo>
                  <a:pt x="1539" y="756"/>
                </a:lnTo>
                <a:lnTo>
                  <a:pt x="1527" y="742"/>
                </a:lnTo>
                <a:lnTo>
                  <a:pt x="1514" y="729"/>
                </a:lnTo>
                <a:lnTo>
                  <a:pt x="1508" y="723"/>
                </a:lnTo>
                <a:lnTo>
                  <a:pt x="1500" y="717"/>
                </a:lnTo>
                <a:lnTo>
                  <a:pt x="1493" y="711"/>
                </a:lnTo>
                <a:lnTo>
                  <a:pt x="1485" y="706"/>
                </a:lnTo>
                <a:lnTo>
                  <a:pt x="1469" y="696"/>
                </a:lnTo>
                <a:lnTo>
                  <a:pt x="1453" y="687"/>
                </a:lnTo>
                <a:lnTo>
                  <a:pt x="1435" y="679"/>
                </a:lnTo>
                <a:lnTo>
                  <a:pt x="1425" y="675"/>
                </a:lnTo>
                <a:lnTo>
                  <a:pt x="1415" y="672"/>
                </a:lnTo>
                <a:lnTo>
                  <a:pt x="1395" y="666"/>
                </a:lnTo>
                <a:lnTo>
                  <a:pt x="1375" y="662"/>
                </a:lnTo>
                <a:lnTo>
                  <a:pt x="1352" y="657"/>
                </a:lnTo>
                <a:lnTo>
                  <a:pt x="1341" y="656"/>
                </a:lnTo>
                <a:lnTo>
                  <a:pt x="1330" y="655"/>
                </a:lnTo>
                <a:lnTo>
                  <a:pt x="1305" y="654"/>
                </a:lnTo>
                <a:lnTo>
                  <a:pt x="1280" y="653"/>
                </a:lnTo>
                <a:lnTo>
                  <a:pt x="1255" y="654"/>
                </a:lnTo>
                <a:lnTo>
                  <a:pt x="1243" y="654"/>
                </a:lnTo>
                <a:lnTo>
                  <a:pt x="1231" y="655"/>
                </a:lnTo>
                <a:lnTo>
                  <a:pt x="1219" y="656"/>
                </a:lnTo>
                <a:lnTo>
                  <a:pt x="1208" y="657"/>
                </a:lnTo>
                <a:lnTo>
                  <a:pt x="1186" y="662"/>
                </a:lnTo>
                <a:lnTo>
                  <a:pt x="1165" y="666"/>
                </a:lnTo>
                <a:lnTo>
                  <a:pt x="1154" y="669"/>
                </a:lnTo>
                <a:lnTo>
                  <a:pt x="1145" y="672"/>
                </a:lnTo>
                <a:lnTo>
                  <a:pt x="1126" y="679"/>
                </a:lnTo>
                <a:lnTo>
                  <a:pt x="1108" y="687"/>
                </a:lnTo>
                <a:lnTo>
                  <a:pt x="1091" y="696"/>
                </a:lnTo>
                <a:lnTo>
                  <a:pt x="1082" y="700"/>
                </a:lnTo>
                <a:lnTo>
                  <a:pt x="1074" y="706"/>
                </a:lnTo>
                <a:lnTo>
                  <a:pt x="1060" y="717"/>
                </a:lnTo>
                <a:lnTo>
                  <a:pt x="1046" y="729"/>
                </a:lnTo>
                <a:lnTo>
                  <a:pt x="1033" y="742"/>
                </a:lnTo>
                <a:lnTo>
                  <a:pt x="1026" y="748"/>
                </a:lnTo>
                <a:lnTo>
                  <a:pt x="1020" y="756"/>
                </a:lnTo>
                <a:lnTo>
                  <a:pt x="1015" y="764"/>
                </a:lnTo>
                <a:lnTo>
                  <a:pt x="1009" y="772"/>
                </a:lnTo>
                <a:lnTo>
                  <a:pt x="1000" y="788"/>
                </a:lnTo>
                <a:lnTo>
                  <a:pt x="990" y="806"/>
                </a:lnTo>
                <a:lnTo>
                  <a:pt x="985" y="815"/>
                </a:lnTo>
                <a:lnTo>
                  <a:pt x="982" y="824"/>
                </a:lnTo>
                <a:lnTo>
                  <a:pt x="974" y="844"/>
                </a:lnTo>
                <a:lnTo>
                  <a:pt x="966" y="865"/>
                </a:lnTo>
                <a:lnTo>
                  <a:pt x="959" y="888"/>
                </a:lnTo>
                <a:lnTo>
                  <a:pt x="953" y="911"/>
                </a:lnTo>
                <a:lnTo>
                  <a:pt x="947" y="936"/>
                </a:lnTo>
                <a:lnTo>
                  <a:pt x="942" y="963"/>
                </a:lnTo>
                <a:lnTo>
                  <a:pt x="938" y="990"/>
                </a:lnTo>
                <a:lnTo>
                  <a:pt x="933" y="1019"/>
                </a:lnTo>
                <a:lnTo>
                  <a:pt x="930" y="1048"/>
                </a:lnTo>
                <a:lnTo>
                  <a:pt x="928" y="1080"/>
                </a:lnTo>
                <a:lnTo>
                  <a:pt x="926" y="1112"/>
                </a:lnTo>
                <a:lnTo>
                  <a:pt x="924" y="1146"/>
                </a:lnTo>
                <a:lnTo>
                  <a:pt x="923" y="1182"/>
                </a:lnTo>
                <a:lnTo>
                  <a:pt x="923" y="1218"/>
                </a:lnTo>
                <a:lnTo>
                  <a:pt x="923" y="1254"/>
                </a:lnTo>
                <a:lnTo>
                  <a:pt x="924" y="1289"/>
                </a:lnTo>
                <a:lnTo>
                  <a:pt x="926" y="1323"/>
                </a:lnTo>
                <a:lnTo>
                  <a:pt x="928" y="1355"/>
                </a:lnTo>
                <a:lnTo>
                  <a:pt x="930" y="1387"/>
                </a:lnTo>
                <a:lnTo>
                  <a:pt x="933" y="1416"/>
                </a:lnTo>
                <a:lnTo>
                  <a:pt x="937" y="1444"/>
                </a:lnTo>
                <a:lnTo>
                  <a:pt x="941" y="1471"/>
                </a:lnTo>
                <a:lnTo>
                  <a:pt x="947" y="1497"/>
                </a:lnTo>
                <a:lnTo>
                  <a:pt x="953" y="1521"/>
                </a:lnTo>
                <a:lnTo>
                  <a:pt x="958" y="1545"/>
                </a:lnTo>
                <a:lnTo>
                  <a:pt x="962" y="1555"/>
                </a:lnTo>
                <a:lnTo>
                  <a:pt x="965" y="1566"/>
                </a:lnTo>
                <a:lnTo>
                  <a:pt x="972" y="1587"/>
                </a:lnTo>
                <a:lnTo>
                  <a:pt x="980" y="1606"/>
                </a:lnTo>
                <a:lnTo>
                  <a:pt x="989" y="1624"/>
                </a:lnTo>
                <a:lnTo>
                  <a:pt x="998" y="1641"/>
                </a:lnTo>
                <a:close/>
                <a:moveTo>
                  <a:pt x="1280" y="1978"/>
                </a:moveTo>
                <a:lnTo>
                  <a:pt x="1259" y="1978"/>
                </a:lnTo>
                <a:lnTo>
                  <a:pt x="1239" y="1978"/>
                </a:lnTo>
                <a:lnTo>
                  <a:pt x="1218" y="1977"/>
                </a:lnTo>
                <a:lnTo>
                  <a:pt x="1198" y="1975"/>
                </a:lnTo>
                <a:lnTo>
                  <a:pt x="1179" y="1974"/>
                </a:lnTo>
                <a:lnTo>
                  <a:pt x="1160" y="1972"/>
                </a:lnTo>
                <a:lnTo>
                  <a:pt x="1142" y="1970"/>
                </a:lnTo>
                <a:lnTo>
                  <a:pt x="1124" y="1966"/>
                </a:lnTo>
                <a:lnTo>
                  <a:pt x="1106" y="1964"/>
                </a:lnTo>
                <a:lnTo>
                  <a:pt x="1088" y="1961"/>
                </a:lnTo>
                <a:lnTo>
                  <a:pt x="1071" y="1956"/>
                </a:lnTo>
                <a:lnTo>
                  <a:pt x="1054" y="1953"/>
                </a:lnTo>
                <a:lnTo>
                  <a:pt x="1038" y="1948"/>
                </a:lnTo>
                <a:lnTo>
                  <a:pt x="1022" y="1943"/>
                </a:lnTo>
                <a:lnTo>
                  <a:pt x="992" y="1933"/>
                </a:lnTo>
                <a:lnTo>
                  <a:pt x="963" y="1920"/>
                </a:lnTo>
                <a:lnTo>
                  <a:pt x="949" y="1914"/>
                </a:lnTo>
                <a:lnTo>
                  <a:pt x="936" y="1907"/>
                </a:lnTo>
                <a:lnTo>
                  <a:pt x="911" y="1892"/>
                </a:lnTo>
                <a:lnTo>
                  <a:pt x="899" y="1884"/>
                </a:lnTo>
                <a:lnTo>
                  <a:pt x="886" y="1875"/>
                </a:lnTo>
                <a:lnTo>
                  <a:pt x="875" y="1866"/>
                </a:lnTo>
                <a:lnTo>
                  <a:pt x="864" y="1857"/>
                </a:lnTo>
                <a:lnTo>
                  <a:pt x="853" y="1848"/>
                </a:lnTo>
                <a:lnTo>
                  <a:pt x="843" y="1838"/>
                </a:lnTo>
                <a:lnTo>
                  <a:pt x="833" y="1828"/>
                </a:lnTo>
                <a:lnTo>
                  <a:pt x="824" y="1818"/>
                </a:lnTo>
                <a:lnTo>
                  <a:pt x="815" y="1807"/>
                </a:lnTo>
                <a:lnTo>
                  <a:pt x="811" y="1801"/>
                </a:lnTo>
                <a:lnTo>
                  <a:pt x="806" y="1796"/>
                </a:lnTo>
                <a:lnTo>
                  <a:pt x="798" y="1784"/>
                </a:lnTo>
                <a:lnTo>
                  <a:pt x="790" y="1772"/>
                </a:lnTo>
                <a:lnTo>
                  <a:pt x="783" y="1760"/>
                </a:lnTo>
                <a:lnTo>
                  <a:pt x="776" y="1747"/>
                </a:lnTo>
                <a:lnTo>
                  <a:pt x="761" y="1720"/>
                </a:lnTo>
                <a:lnTo>
                  <a:pt x="754" y="1706"/>
                </a:lnTo>
                <a:lnTo>
                  <a:pt x="748" y="1691"/>
                </a:lnTo>
                <a:lnTo>
                  <a:pt x="736" y="1661"/>
                </a:lnTo>
                <a:lnTo>
                  <a:pt x="731" y="1645"/>
                </a:lnTo>
                <a:lnTo>
                  <a:pt x="725" y="1629"/>
                </a:lnTo>
                <a:lnTo>
                  <a:pt x="715" y="1596"/>
                </a:lnTo>
                <a:lnTo>
                  <a:pt x="706" y="1561"/>
                </a:lnTo>
                <a:lnTo>
                  <a:pt x="698" y="1524"/>
                </a:lnTo>
                <a:lnTo>
                  <a:pt x="695" y="1505"/>
                </a:lnTo>
                <a:lnTo>
                  <a:pt x="691" y="1484"/>
                </a:lnTo>
                <a:lnTo>
                  <a:pt x="686" y="1445"/>
                </a:lnTo>
                <a:lnTo>
                  <a:pt x="681" y="1402"/>
                </a:lnTo>
                <a:lnTo>
                  <a:pt x="678" y="1360"/>
                </a:lnTo>
                <a:lnTo>
                  <a:pt x="676" y="1337"/>
                </a:lnTo>
                <a:lnTo>
                  <a:pt x="674" y="1315"/>
                </a:lnTo>
                <a:lnTo>
                  <a:pt x="673" y="1267"/>
                </a:lnTo>
                <a:lnTo>
                  <a:pt x="673" y="1219"/>
                </a:lnTo>
                <a:lnTo>
                  <a:pt x="673" y="1171"/>
                </a:lnTo>
                <a:lnTo>
                  <a:pt x="674" y="1147"/>
                </a:lnTo>
                <a:lnTo>
                  <a:pt x="674" y="1124"/>
                </a:lnTo>
                <a:lnTo>
                  <a:pt x="678" y="1079"/>
                </a:lnTo>
                <a:lnTo>
                  <a:pt x="681" y="1035"/>
                </a:lnTo>
                <a:lnTo>
                  <a:pt x="686" y="992"/>
                </a:lnTo>
                <a:lnTo>
                  <a:pt x="689" y="972"/>
                </a:lnTo>
                <a:lnTo>
                  <a:pt x="692" y="952"/>
                </a:lnTo>
                <a:lnTo>
                  <a:pt x="699" y="912"/>
                </a:lnTo>
                <a:lnTo>
                  <a:pt x="707" y="875"/>
                </a:lnTo>
                <a:lnTo>
                  <a:pt x="716" y="839"/>
                </a:lnTo>
                <a:lnTo>
                  <a:pt x="721" y="823"/>
                </a:lnTo>
                <a:lnTo>
                  <a:pt x="726" y="806"/>
                </a:lnTo>
                <a:lnTo>
                  <a:pt x="738" y="773"/>
                </a:lnTo>
                <a:lnTo>
                  <a:pt x="743" y="757"/>
                </a:lnTo>
                <a:lnTo>
                  <a:pt x="750" y="742"/>
                </a:lnTo>
                <a:lnTo>
                  <a:pt x="762" y="712"/>
                </a:lnTo>
                <a:lnTo>
                  <a:pt x="770" y="698"/>
                </a:lnTo>
                <a:lnTo>
                  <a:pt x="777" y="684"/>
                </a:lnTo>
                <a:lnTo>
                  <a:pt x="793" y="658"/>
                </a:lnTo>
                <a:lnTo>
                  <a:pt x="801" y="646"/>
                </a:lnTo>
                <a:lnTo>
                  <a:pt x="808" y="634"/>
                </a:lnTo>
                <a:lnTo>
                  <a:pt x="817" y="621"/>
                </a:lnTo>
                <a:lnTo>
                  <a:pt x="826" y="610"/>
                </a:lnTo>
                <a:lnTo>
                  <a:pt x="837" y="599"/>
                </a:lnTo>
                <a:lnTo>
                  <a:pt x="846" y="589"/>
                </a:lnTo>
                <a:lnTo>
                  <a:pt x="856" y="579"/>
                </a:lnTo>
                <a:lnTo>
                  <a:pt x="867" y="569"/>
                </a:lnTo>
                <a:lnTo>
                  <a:pt x="878" y="558"/>
                </a:lnTo>
                <a:lnTo>
                  <a:pt x="890" y="549"/>
                </a:lnTo>
                <a:lnTo>
                  <a:pt x="901" y="542"/>
                </a:lnTo>
                <a:lnTo>
                  <a:pt x="913" y="533"/>
                </a:lnTo>
                <a:lnTo>
                  <a:pt x="939" y="517"/>
                </a:lnTo>
                <a:lnTo>
                  <a:pt x="953" y="510"/>
                </a:lnTo>
                <a:lnTo>
                  <a:pt x="966" y="502"/>
                </a:lnTo>
                <a:lnTo>
                  <a:pt x="981" y="497"/>
                </a:lnTo>
                <a:lnTo>
                  <a:pt x="994" y="490"/>
                </a:lnTo>
                <a:lnTo>
                  <a:pt x="1025" y="479"/>
                </a:lnTo>
                <a:lnTo>
                  <a:pt x="1057" y="470"/>
                </a:lnTo>
                <a:lnTo>
                  <a:pt x="1073" y="465"/>
                </a:lnTo>
                <a:lnTo>
                  <a:pt x="1090" y="461"/>
                </a:lnTo>
                <a:lnTo>
                  <a:pt x="1107" y="457"/>
                </a:lnTo>
                <a:lnTo>
                  <a:pt x="1125" y="454"/>
                </a:lnTo>
                <a:lnTo>
                  <a:pt x="1162" y="449"/>
                </a:lnTo>
                <a:lnTo>
                  <a:pt x="1180" y="447"/>
                </a:lnTo>
                <a:lnTo>
                  <a:pt x="1199" y="445"/>
                </a:lnTo>
                <a:lnTo>
                  <a:pt x="1219" y="444"/>
                </a:lnTo>
                <a:lnTo>
                  <a:pt x="1239" y="443"/>
                </a:lnTo>
                <a:lnTo>
                  <a:pt x="1260" y="443"/>
                </a:lnTo>
                <a:lnTo>
                  <a:pt x="1280" y="443"/>
                </a:lnTo>
                <a:lnTo>
                  <a:pt x="1301" y="443"/>
                </a:lnTo>
                <a:lnTo>
                  <a:pt x="1321" y="443"/>
                </a:lnTo>
                <a:lnTo>
                  <a:pt x="1341" y="444"/>
                </a:lnTo>
                <a:lnTo>
                  <a:pt x="1361" y="445"/>
                </a:lnTo>
                <a:lnTo>
                  <a:pt x="1398" y="449"/>
                </a:lnTo>
                <a:lnTo>
                  <a:pt x="1418" y="452"/>
                </a:lnTo>
                <a:lnTo>
                  <a:pt x="1436" y="454"/>
                </a:lnTo>
                <a:lnTo>
                  <a:pt x="1453" y="457"/>
                </a:lnTo>
                <a:lnTo>
                  <a:pt x="1471" y="461"/>
                </a:lnTo>
                <a:lnTo>
                  <a:pt x="1503" y="469"/>
                </a:lnTo>
                <a:lnTo>
                  <a:pt x="1535" y="479"/>
                </a:lnTo>
                <a:lnTo>
                  <a:pt x="1550" y="484"/>
                </a:lnTo>
                <a:lnTo>
                  <a:pt x="1565" y="490"/>
                </a:lnTo>
                <a:lnTo>
                  <a:pt x="1580" y="496"/>
                </a:lnTo>
                <a:lnTo>
                  <a:pt x="1594" y="502"/>
                </a:lnTo>
                <a:lnTo>
                  <a:pt x="1621" y="517"/>
                </a:lnTo>
                <a:lnTo>
                  <a:pt x="1634" y="524"/>
                </a:lnTo>
                <a:lnTo>
                  <a:pt x="1646" y="533"/>
                </a:lnTo>
                <a:lnTo>
                  <a:pt x="1659" y="540"/>
                </a:lnTo>
                <a:lnTo>
                  <a:pt x="1670" y="549"/>
                </a:lnTo>
                <a:lnTo>
                  <a:pt x="1682" y="558"/>
                </a:lnTo>
                <a:lnTo>
                  <a:pt x="1692" y="567"/>
                </a:lnTo>
                <a:lnTo>
                  <a:pt x="1704" y="578"/>
                </a:lnTo>
                <a:lnTo>
                  <a:pt x="1714" y="588"/>
                </a:lnTo>
                <a:lnTo>
                  <a:pt x="1723" y="599"/>
                </a:lnTo>
                <a:lnTo>
                  <a:pt x="1733" y="609"/>
                </a:lnTo>
                <a:lnTo>
                  <a:pt x="1742" y="620"/>
                </a:lnTo>
                <a:lnTo>
                  <a:pt x="1751" y="633"/>
                </a:lnTo>
                <a:lnTo>
                  <a:pt x="1767" y="657"/>
                </a:lnTo>
                <a:lnTo>
                  <a:pt x="1775" y="670"/>
                </a:lnTo>
                <a:lnTo>
                  <a:pt x="1782" y="683"/>
                </a:lnTo>
                <a:lnTo>
                  <a:pt x="1796" y="711"/>
                </a:lnTo>
                <a:lnTo>
                  <a:pt x="1809" y="740"/>
                </a:lnTo>
                <a:lnTo>
                  <a:pt x="1822" y="771"/>
                </a:lnTo>
                <a:lnTo>
                  <a:pt x="1827" y="788"/>
                </a:lnTo>
                <a:lnTo>
                  <a:pt x="1833" y="803"/>
                </a:lnTo>
                <a:lnTo>
                  <a:pt x="1842" y="838"/>
                </a:lnTo>
                <a:lnTo>
                  <a:pt x="1851" y="874"/>
                </a:lnTo>
                <a:lnTo>
                  <a:pt x="1859" y="911"/>
                </a:lnTo>
                <a:lnTo>
                  <a:pt x="1864" y="930"/>
                </a:lnTo>
                <a:lnTo>
                  <a:pt x="1867" y="951"/>
                </a:lnTo>
                <a:lnTo>
                  <a:pt x="1873" y="991"/>
                </a:lnTo>
                <a:lnTo>
                  <a:pt x="1877" y="1033"/>
                </a:lnTo>
                <a:lnTo>
                  <a:pt x="1880" y="1076"/>
                </a:lnTo>
                <a:lnTo>
                  <a:pt x="1882" y="1099"/>
                </a:lnTo>
                <a:lnTo>
                  <a:pt x="1884" y="1123"/>
                </a:lnTo>
                <a:lnTo>
                  <a:pt x="1885" y="1170"/>
                </a:lnTo>
                <a:lnTo>
                  <a:pt x="1885" y="1218"/>
                </a:lnTo>
                <a:lnTo>
                  <a:pt x="1885" y="1250"/>
                </a:lnTo>
                <a:lnTo>
                  <a:pt x="1885" y="1281"/>
                </a:lnTo>
                <a:lnTo>
                  <a:pt x="1884" y="1312"/>
                </a:lnTo>
                <a:lnTo>
                  <a:pt x="1882" y="1342"/>
                </a:lnTo>
                <a:lnTo>
                  <a:pt x="1880" y="1371"/>
                </a:lnTo>
                <a:lnTo>
                  <a:pt x="1877" y="1399"/>
                </a:lnTo>
                <a:lnTo>
                  <a:pt x="1875" y="1427"/>
                </a:lnTo>
                <a:lnTo>
                  <a:pt x="1874" y="1441"/>
                </a:lnTo>
                <a:lnTo>
                  <a:pt x="1871" y="1454"/>
                </a:lnTo>
                <a:lnTo>
                  <a:pt x="1868" y="1480"/>
                </a:lnTo>
                <a:lnTo>
                  <a:pt x="1864" y="1505"/>
                </a:lnTo>
                <a:lnTo>
                  <a:pt x="1859" y="1529"/>
                </a:lnTo>
                <a:lnTo>
                  <a:pt x="1854" y="1553"/>
                </a:lnTo>
                <a:lnTo>
                  <a:pt x="1849" y="1575"/>
                </a:lnTo>
                <a:lnTo>
                  <a:pt x="1843" y="1598"/>
                </a:lnTo>
                <a:lnTo>
                  <a:pt x="1836" y="1619"/>
                </a:lnTo>
                <a:lnTo>
                  <a:pt x="1830" y="1639"/>
                </a:lnTo>
                <a:lnTo>
                  <a:pt x="1823" y="1659"/>
                </a:lnTo>
                <a:lnTo>
                  <a:pt x="1815" y="1679"/>
                </a:lnTo>
                <a:lnTo>
                  <a:pt x="1811" y="1688"/>
                </a:lnTo>
                <a:lnTo>
                  <a:pt x="1806" y="1697"/>
                </a:lnTo>
                <a:lnTo>
                  <a:pt x="1798" y="1715"/>
                </a:lnTo>
                <a:lnTo>
                  <a:pt x="1788" y="1733"/>
                </a:lnTo>
                <a:lnTo>
                  <a:pt x="1778" y="1750"/>
                </a:lnTo>
                <a:lnTo>
                  <a:pt x="1768" y="1765"/>
                </a:lnTo>
                <a:lnTo>
                  <a:pt x="1757" y="1781"/>
                </a:lnTo>
                <a:lnTo>
                  <a:pt x="1745" y="1796"/>
                </a:lnTo>
                <a:lnTo>
                  <a:pt x="1733" y="1810"/>
                </a:lnTo>
                <a:lnTo>
                  <a:pt x="1721" y="1825"/>
                </a:lnTo>
                <a:lnTo>
                  <a:pt x="1707" y="1837"/>
                </a:lnTo>
                <a:lnTo>
                  <a:pt x="1693" y="1851"/>
                </a:lnTo>
                <a:lnTo>
                  <a:pt x="1679" y="1862"/>
                </a:lnTo>
                <a:lnTo>
                  <a:pt x="1663" y="1874"/>
                </a:lnTo>
                <a:lnTo>
                  <a:pt x="1648" y="1884"/>
                </a:lnTo>
                <a:lnTo>
                  <a:pt x="1831" y="2178"/>
                </a:lnTo>
                <a:lnTo>
                  <a:pt x="1607" y="2282"/>
                </a:lnTo>
                <a:lnTo>
                  <a:pt x="1413" y="1965"/>
                </a:lnTo>
                <a:lnTo>
                  <a:pt x="1402" y="1969"/>
                </a:lnTo>
                <a:lnTo>
                  <a:pt x="1396" y="1970"/>
                </a:lnTo>
                <a:lnTo>
                  <a:pt x="1389" y="1971"/>
                </a:lnTo>
                <a:lnTo>
                  <a:pt x="1375" y="1973"/>
                </a:lnTo>
                <a:lnTo>
                  <a:pt x="1359" y="1975"/>
                </a:lnTo>
                <a:lnTo>
                  <a:pt x="1342" y="1977"/>
                </a:lnTo>
                <a:lnTo>
                  <a:pt x="1323" y="1978"/>
                </a:lnTo>
                <a:lnTo>
                  <a:pt x="1303" y="1978"/>
                </a:lnTo>
                <a:lnTo>
                  <a:pt x="1280" y="1978"/>
                </a:lnTo>
                <a:close/>
                <a:moveTo>
                  <a:pt x="3107" y="0"/>
                </a:moveTo>
                <a:lnTo>
                  <a:pt x="2987" y="0"/>
                </a:lnTo>
                <a:lnTo>
                  <a:pt x="2359" y="0"/>
                </a:lnTo>
                <a:lnTo>
                  <a:pt x="1732" y="0"/>
                </a:lnTo>
                <a:lnTo>
                  <a:pt x="1103" y="0"/>
                </a:lnTo>
                <a:lnTo>
                  <a:pt x="476" y="0"/>
                </a:lnTo>
                <a:lnTo>
                  <a:pt x="0" y="475"/>
                </a:lnTo>
                <a:lnTo>
                  <a:pt x="0" y="1271"/>
                </a:lnTo>
                <a:lnTo>
                  <a:pt x="0" y="2066"/>
                </a:lnTo>
                <a:lnTo>
                  <a:pt x="0" y="2197"/>
                </a:lnTo>
                <a:lnTo>
                  <a:pt x="0" y="2526"/>
                </a:lnTo>
                <a:lnTo>
                  <a:pt x="330" y="2526"/>
                </a:lnTo>
                <a:lnTo>
                  <a:pt x="450" y="2526"/>
                </a:lnTo>
                <a:lnTo>
                  <a:pt x="1078" y="2526"/>
                </a:lnTo>
                <a:lnTo>
                  <a:pt x="1706" y="2526"/>
                </a:lnTo>
                <a:lnTo>
                  <a:pt x="2333" y="2526"/>
                </a:lnTo>
                <a:lnTo>
                  <a:pt x="2961" y="2526"/>
                </a:lnTo>
                <a:lnTo>
                  <a:pt x="3438" y="2051"/>
                </a:lnTo>
                <a:lnTo>
                  <a:pt x="3438" y="1255"/>
                </a:lnTo>
                <a:lnTo>
                  <a:pt x="3438" y="460"/>
                </a:lnTo>
                <a:lnTo>
                  <a:pt x="3438" y="329"/>
                </a:lnTo>
                <a:lnTo>
                  <a:pt x="3438" y="0"/>
                </a:lnTo>
                <a:lnTo>
                  <a:pt x="310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81" name="Google Shape;181;p46"/>
          <p:cNvSpPr txBox="1">
            <a:spLocks noGrp="1"/>
          </p:cNvSpPr>
          <p:nvPr>
            <p:ph type="body" idx="2"/>
          </p:nvPr>
        </p:nvSpPr>
        <p:spPr>
          <a:xfrm>
            <a:off x="550863" y="5805264"/>
            <a:ext cx="4897437" cy="360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48895"/>
              </a:buClr>
              <a:buSzPts val="1400"/>
              <a:buFont typeface="Titillium Web"/>
              <a:buNone/>
              <a:defRPr sz="1400">
                <a:solidFill>
                  <a:srgbClr val="848895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9179021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6">
  <p:cSld name="Title Slide 6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7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47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47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6" name="Google Shape;186;p47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187" name="Google Shape;187;p47"/>
          <p:cNvSpPr txBox="1">
            <a:spLocks noGrp="1"/>
          </p:cNvSpPr>
          <p:nvPr>
            <p:ph type="ctrTitle"/>
          </p:nvPr>
        </p:nvSpPr>
        <p:spPr>
          <a:xfrm>
            <a:off x="550862" y="1628775"/>
            <a:ext cx="11090275" cy="1656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itillium Web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47"/>
          <p:cNvSpPr txBox="1">
            <a:spLocks noGrp="1"/>
          </p:cNvSpPr>
          <p:nvPr>
            <p:ph type="subTitle" idx="1"/>
          </p:nvPr>
        </p:nvSpPr>
        <p:spPr>
          <a:xfrm>
            <a:off x="550863" y="3428999"/>
            <a:ext cx="4897437" cy="143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9" name="Google Shape;189;p47"/>
          <p:cNvSpPr txBox="1">
            <a:spLocks noGrp="1"/>
          </p:cNvSpPr>
          <p:nvPr>
            <p:ph type="body" idx="3"/>
          </p:nvPr>
        </p:nvSpPr>
        <p:spPr>
          <a:xfrm>
            <a:off x="550863" y="5805264"/>
            <a:ext cx="4897437" cy="360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tillium Web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190" name="Google Shape;190;p47"/>
          <p:cNvSpPr/>
          <p:nvPr/>
        </p:nvSpPr>
        <p:spPr>
          <a:xfrm>
            <a:off x="550863" y="549275"/>
            <a:ext cx="720000" cy="52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95088" y="49537"/>
                </a:moveTo>
                <a:lnTo>
                  <a:pt x="84558" y="49537"/>
                </a:lnTo>
                <a:lnTo>
                  <a:pt x="84558" y="72278"/>
                </a:lnTo>
                <a:lnTo>
                  <a:pt x="84558" y="72278"/>
                </a:lnTo>
                <a:lnTo>
                  <a:pt x="84637" y="75160"/>
                </a:lnTo>
                <a:lnTo>
                  <a:pt x="84715" y="77509"/>
                </a:lnTo>
                <a:lnTo>
                  <a:pt x="84951" y="79324"/>
                </a:lnTo>
                <a:lnTo>
                  <a:pt x="85108" y="79964"/>
                </a:lnTo>
                <a:lnTo>
                  <a:pt x="85265" y="80605"/>
                </a:lnTo>
                <a:lnTo>
                  <a:pt x="85265" y="80605"/>
                </a:lnTo>
                <a:lnTo>
                  <a:pt x="85501" y="81032"/>
                </a:lnTo>
                <a:lnTo>
                  <a:pt x="85737" y="81459"/>
                </a:lnTo>
                <a:lnTo>
                  <a:pt x="86051" y="81886"/>
                </a:lnTo>
                <a:lnTo>
                  <a:pt x="86444" y="82100"/>
                </a:lnTo>
                <a:lnTo>
                  <a:pt x="86916" y="82420"/>
                </a:lnTo>
                <a:lnTo>
                  <a:pt x="87466" y="82527"/>
                </a:lnTo>
                <a:lnTo>
                  <a:pt x="88094" y="82633"/>
                </a:lnTo>
                <a:lnTo>
                  <a:pt x="88723" y="82633"/>
                </a:lnTo>
                <a:lnTo>
                  <a:pt x="95010" y="82313"/>
                </a:lnTo>
                <a:lnTo>
                  <a:pt x="95403" y="91281"/>
                </a:lnTo>
                <a:lnTo>
                  <a:pt x="95403" y="91281"/>
                </a:lnTo>
                <a:lnTo>
                  <a:pt x="92967" y="91922"/>
                </a:lnTo>
                <a:lnTo>
                  <a:pt x="90923" y="92349"/>
                </a:lnTo>
                <a:lnTo>
                  <a:pt x="89116" y="92562"/>
                </a:lnTo>
                <a:lnTo>
                  <a:pt x="87623" y="92669"/>
                </a:lnTo>
                <a:lnTo>
                  <a:pt x="87623" y="92669"/>
                </a:lnTo>
                <a:lnTo>
                  <a:pt x="86051" y="92562"/>
                </a:lnTo>
                <a:lnTo>
                  <a:pt x="84637" y="92456"/>
                </a:lnTo>
                <a:lnTo>
                  <a:pt x="83379" y="92135"/>
                </a:lnTo>
                <a:lnTo>
                  <a:pt x="82200" y="91708"/>
                </a:lnTo>
                <a:lnTo>
                  <a:pt x="81100" y="91068"/>
                </a:lnTo>
                <a:lnTo>
                  <a:pt x="80236" y="90427"/>
                </a:lnTo>
                <a:lnTo>
                  <a:pt x="79450" y="89573"/>
                </a:lnTo>
                <a:lnTo>
                  <a:pt x="78743" y="88612"/>
                </a:lnTo>
                <a:lnTo>
                  <a:pt x="78743" y="88612"/>
                </a:lnTo>
                <a:lnTo>
                  <a:pt x="78193" y="87544"/>
                </a:lnTo>
                <a:lnTo>
                  <a:pt x="77721" y="86157"/>
                </a:lnTo>
                <a:lnTo>
                  <a:pt x="77328" y="84662"/>
                </a:lnTo>
                <a:lnTo>
                  <a:pt x="77014" y="82847"/>
                </a:lnTo>
                <a:lnTo>
                  <a:pt x="76699" y="80819"/>
                </a:lnTo>
                <a:lnTo>
                  <a:pt x="76542" y="78577"/>
                </a:lnTo>
                <a:lnTo>
                  <a:pt x="76385" y="76121"/>
                </a:lnTo>
                <a:lnTo>
                  <a:pt x="76385" y="73452"/>
                </a:lnTo>
                <a:lnTo>
                  <a:pt x="76385" y="49537"/>
                </a:lnTo>
                <a:lnTo>
                  <a:pt x="70570" y="49537"/>
                </a:lnTo>
                <a:lnTo>
                  <a:pt x="70570" y="39929"/>
                </a:lnTo>
                <a:lnTo>
                  <a:pt x="76385" y="39929"/>
                </a:lnTo>
                <a:lnTo>
                  <a:pt x="76385" y="24982"/>
                </a:lnTo>
                <a:lnTo>
                  <a:pt x="84558" y="24982"/>
                </a:lnTo>
                <a:lnTo>
                  <a:pt x="84558" y="39929"/>
                </a:lnTo>
                <a:lnTo>
                  <a:pt x="95088" y="39929"/>
                </a:lnTo>
                <a:lnTo>
                  <a:pt x="95088" y="49537"/>
                </a:lnTo>
                <a:close/>
                <a:moveTo>
                  <a:pt x="34813" y="77936"/>
                </a:moveTo>
                <a:lnTo>
                  <a:pt x="34813" y="77936"/>
                </a:lnTo>
                <a:lnTo>
                  <a:pt x="35128" y="78683"/>
                </a:lnTo>
                <a:lnTo>
                  <a:pt x="35521" y="79324"/>
                </a:lnTo>
                <a:lnTo>
                  <a:pt x="35992" y="79964"/>
                </a:lnTo>
                <a:lnTo>
                  <a:pt x="36385" y="80498"/>
                </a:lnTo>
                <a:lnTo>
                  <a:pt x="36935" y="81139"/>
                </a:lnTo>
                <a:lnTo>
                  <a:pt x="37407" y="81566"/>
                </a:lnTo>
                <a:lnTo>
                  <a:pt x="37957" y="81993"/>
                </a:lnTo>
                <a:lnTo>
                  <a:pt x="38585" y="82420"/>
                </a:lnTo>
                <a:lnTo>
                  <a:pt x="39921" y="83061"/>
                </a:lnTo>
                <a:lnTo>
                  <a:pt x="41336" y="83594"/>
                </a:lnTo>
                <a:lnTo>
                  <a:pt x="42986" y="83808"/>
                </a:lnTo>
                <a:lnTo>
                  <a:pt x="44715" y="83915"/>
                </a:lnTo>
                <a:lnTo>
                  <a:pt x="44715" y="83915"/>
                </a:lnTo>
                <a:lnTo>
                  <a:pt x="46444" y="83808"/>
                </a:lnTo>
                <a:lnTo>
                  <a:pt x="48016" y="83594"/>
                </a:lnTo>
                <a:lnTo>
                  <a:pt x="49509" y="83061"/>
                </a:lnTo>
                <a:lnTo>
                  <a:pt x="50845" y="82420"/>
                </a:lnTo>
                <a:lnTo>
                  <a:pt x="51395" y="82100"/>
                </a:lnTo>
                <a:lnTo>
                  <a:pt x="51945" y="81673"/>
                </a:lnTo>
                <a:lnTo>
                  <a:pt x="52495" y="81139"/>
                </a:lnTo>
                <a:lnTo>
                  <a:pt x="52967" y="80605"/>
                </a:lnTo>
                <a:lnTo>
                  <a:pt x="53438" y="80071"/>
                </a:lnTo>
                <a:lnTo>
                  <a:pt x="53831" y="79431"/>
                </a:lnTo>
                <a:lnTo>
                  <a:pt x="54224" y="78683"/>
                </a:lnTo>
                <a:lnTo>
                  <a:pt x="54538" y="78043"/>
                </a:lnTo>
                <a:lnTo>
                  <a:pt x="54538" y="78043"/>
                </a:lnTo>
                <a:lnTo>
                  <a:pt x="55167" y="76441"/>
                </a:lnTo>
                <a:lnTo>
                  <a:pt x="55639" y="74520"/>
                </a:lnTo>
                <a:lnTo>
                  <a:pt x="56110" y="72384"/>
                </a:lnTo>
                <a:lnTo>
                  <a:pt x="56424" y="70036"/>
                </a:lnTo>
                <a:lnTo>
                  <a:pt x="56739" y="67367"/>
                </a:lnTo>
                <a:lnTo>
                  <a:pt x="56896" y="64484"/>
                </a:lnTo>
                <a:lnTo>
                  <a:pt x="57053" y="61388"/>
                </a:lnTo>
                <a:lnTo>
                  <a:pt x="57053" y="57972"/>
                </a:lnTo>
                <a:lnTo>
                  <a:pt x="57053" y="57972"/>
                </a:lnTo>
                <a:lnTo>
                  <a:pt x="57053" y="54555"/>
                </a:lnTo>
                <a:lnTo>
                  <a:pt x="56896" y="51352"/>
                </a:lnTo>
                <a:lnTo>
                  <a:pt x="56739" y="48470"/>
                </a:lnTo>
                <a:lnTo>
                  <a:pt x="56424" y="45694"/>
                </a:lnTo>
                <a:lnTo>
                  <a:pt x="56031" y="43238"/>
                </a:lnTo>
                <a:lnTo>
                  <a:pt x="55639" y="41103"/>
                </a:lnTo>
                <a:lnTo>
                  <a:pt x="55088" y="39075"/>
                </a:lnTo>
                <a:lnTo>
                  <a:pt x="54460" y="37367"/>
                </a:lnTo>
                <a:lnTo>
                  <a:pt x="54460" y="37367"/>
                </a:lnTo>
                <a:lnTo>
                  <a:pt x="54145" y="36619"/>
                </a:lnTo>
                <a:lnTo>
                  <a:pt x="53752" y="35872"/>
                </a:lnTo>
                <a:lnTo>
                  <a:pt x="53281" y="35231"/>
                </a:lnTo>
                <a:lnTo>
                  <a:pt x="52888" y="34591"/>
                </a:lnTo>
                <a:lnTo>
                  <a:pt x="52417" y="34057"/>
                </a:lnTo>
                <a:lnTo>
                  <a:pt x="51866" y="33523"/>
                </a:lnTo>
                <a:lnTo>
                  <a:pt x="51316" y="32989"/>
                </a:lnTo>
                <a:lnTo>
                  <a:pt x="50688" y="32562"/>
                </a:lnTo>
                <a:lnTo>
                  <a:pt x="50059" y="32242"/>
                </a:lnTo>
                <a:lnTo>
                  <a:pt x="49430" y="31922"/>
                </a:lnTo>
                <a:lnTo>
                  <a:pt x="48016" y="31388"/>
                </a:lnTo>
                <a:lnTo>
                  <a:pt x="46444" y="31068"/>
                </a:lnTo>
                <a:lnTo>
                  <a:pt x="44715" y="30961"/>
                </a:lnTo>
                <a:lnTo>
                  <a:pt x="44715" y="30961"/>
                </a:lnTo>
                <a:lnTo>
                  <a:pt x="42986" y="31068"/>
                </a:lnTo>
                <a:lnTo>
                  <a:pt x="41415" y="31388"/>
                </a:lnTo>
                <a:lnTo>
                  <a:pt x="40000" y="31922"/>
                </a:lnTo>
                <a:lnTo>
                  <a:pt x="38664" y="32562"/>
                </a:lnTo>
                <a:lnTo>
                  <a:pt x="38114" y="32989"/>
                </a:lnTo>
                <a:lnTo>
                  <a:pt x="37564" y="33523"/>
                </a:lnTo>
                <a:lnTo>
                  <a:pt x="37014" y="34057"/>
                </a:lnTo>
                <a:lnTo>
                  <a:pt x="36542" y="34591"/>
                </a:lnTo>
                <a:lnTo>
                  <a:pt x="36071" y="35231"/>
                </a:lnTo>
                <a:lnTo>
                  <a:pt x="35599" y="35872"/>
                </a:lnTo>
                <a:lnTo>
                  <a:pt x="35285" y="36619"/>
                </a:lnTo>
                <a:lnTo>
                  <a:pt x="34892" y="37367"/>
                </a:lnTo>
                <a:lnTo>
                  <a:pt x="34892" y="37367"/>
                </a:lnTo>
                <a:lnTo>
                  <a:pt x="34263" y="39075"/>
                </a:lnTo>
                <a:lnTo>
                  <a:pt x="33713" y="41103"/>
                </a:lnTo>
                <a:lnTo>
                  <a:pt x="33242" y="43238"/>
                </a:lnTo>
                <a:lnTo>
                  <a:pt x="32927" y="45694"/>
                </a:lnTo>
                <a:lnTo>
                  <a:pt x="32613" y="48363"/>
                </a:lnTo>
                <a:lnTo>
                  <a:pt x="32377" y="51246"/>
                </a:lnTo>
                <a:lnTo>
                  <a:pt x="32299" y="54448"/>
                </a:lnTo>
                <a:lnTo>
                  <a:pt x="32220" y="57865"/>
                </a:lnTo>
                <a:lnTo>
                  <a:pt x="32220" y="57865"/>
                </a:lnTo>
                <a:lnTo>
                  <a:pt x="32299" y="61174"/>
                </a:lnTo>
                <a:lnTo>
                  <a:pt x="32377" y="64377"/>
                </a:lnTo>
                <a:lnTo>
                  <a:pt x="32613" y="67260"/>
                </a:lnTo>
                <a:lnTo>
                  <a:pt x="32927" y="69822"/>
                </a:lnTo>
                <a:lnTo>
                  <a:pt x="33242" y="72278"/>
                </a:lnTo>
                <a:lnTo>
                  <a:pt x="33713" y="74413"/>
                </a:lnTo>
                <a:lnTo>
                  <a:pt x="34185" y="76228"/>
                </a:lnTo>
                <a:lnTo>
                  <a:pt x="34813" y="77936"/>
                </a:lnTo>
                <a:lnTo>
                  <a:pt x="34813" y="77936"/>
                </a:lnTo>
                <a:close/>
                <a:moveTo>
                  <a:pt x="44715" y="93950"/>
                </a:moveTo>
                <a:lnTo>
                  <a:pt x="44715" y="93950"/>
                </a:lnTo>
                <a:lnTo>
                  <a:pt x="43222" y="93950"/>
                </a:lnTo>
                <a:lnTo>
                  <a:pt x="41886" y="93843"/>
                </a:lnTo>
                <a:lnTo>
                  <a:pt x="40472" y="93630"/>
                </a:lnTo>
                <a:lnTo>
                  <a:pt x="39214" y="93416"/>
                </a:lnTo>
                <a:lnTo>
                  <a:pt x="37957" y="93096"/>
                </a:lnTo>
                <a:lnTo>
                  <a:pt x="36857" y="92776"/>
                </a:lnTo>
                <a:lnTo>
                  <a:pt x="35678" y="92242"/>
                </a:lnTo>
                <a:lnTo>
                  <a:pt x="34656" y="91815"/>
                </a:lnTo>
                <a:lnTo>
                  <a:pt x="33635" y="91174"/>
                </a:lnTo>
                <a:lnTo>
                  <a:pt x="32692" y="90534"/>
                </a:lnTo>
                <a:lnTo>
                  <a:pt x="31827" y="89893"/>
                </a:lnTo>
                <a:lnTo>
                  <a:pt x="30963" y="89039"/>
                </a:lnTo>
                <a:lnTo>
                  <a:pt x="30177" y="88185"/>
                </a:lnTo>
                <a:lnTo>
                  <a:pt x="29470" y="87331"/>
                </a:lnTo>
                <a:lnTo>
                  <a:pt x="28762" y="86370"/>
                </a:lnTo>
                <a:lnTo>
                  <a:pt x="28212" y="85302"/>
                </a:lnTo>
                <a:lnTo>
                  <a:pt x="28212" y="85302"/>
                </a:lnTo>
                <a:lnTo>
                  <a:pt x="27583" y="84128"/>
                </a:lnTo>
                <a:lnTo>
                  <a:pt x="27112" y="82954"/>
                </a:lnTo>
                <a:lnTo>
                  <a:pt x="26562" y="81673"/>
                </a:lnTo>
                <a:lnTo>
                  <a:pt x="26169" y="80285"/>
                </a:lnTo>
                <a:lnTo>
                  <a:pt x="25697" y="78897"/>
                </a:lnTo>
                <a:lnTo>
                  <a:pt x="25305" y="77402"/>
                </a:lnTo>
                <a:lnTo>
                  <a:pt x="24990" y="75801"/>
                </a:lnTo>
                <a:lnTo>
                  <a:pt x="24676" y="74093"/>
                </a:lnTo>
                <a:lnTo>
                  <a:pt x="24126" y="70463"/>
                </a:lnTo>
                <a:lnTo>
                  <a:pt x="23811" y="66619"/>
                </a:lnTo>
                <a:lnTo>
                  <a:pt x="23576" y="62456"/>
                </a:lnTo>
                <a:lnTo>
                  <a:pt x="23497" y="57865"/>
                </a:lnTo>
                <a:lnTo>
                  <a:pt x="23497" y="57865"/>
                </a:lnTo>
                <a:lnTo>
                  <a:pt x="23576" y="53381"/>
                </a:lnTo>
                <a:lnTo>
                  <a:pt x="23811" y="49110"/>
                </a:lnTo>
                <a:lnTo>
                  <a:pt x="24204" y="45160"/>
                </a:lnTo>
                <a:lnTo>
                  <a:pt x="24676" y="41530"/>
                </a:lnTo>
                <a:lnTo>
                  <a:pt x="24990" y="39822"/>
                </a:lnTo>
                <a:lnTo>
                  <a:pt x="25383" y="38221"/>
                </a:lnTo>
                <a:lnTo>
                  <a:pt x="25776" y="36726"/>
                </a:lnTo>
                <a:lnTo>
                  <a:pt x="26169" y="35231"/>
                </a:lnTo>
                <a:lnTo>
                  <a:pt x="26640" y="33843"/>
                </a:lnTo>
                <a:lnTo>
                  <a:pt x="27112" y="32456"/>
                </a:lnTo>
                <a:lnTo>
                  <a:pt x="27662" y="31281"/>
                </a:lnTo>
                <a:lnTo>
                  <a:pt x="28291" y="30107"/>
                </a:lnTo>
                <a:lnTo>
                  <a:pt x="28291" y="30107"/>
                </a:lnTo>
                <a:lnTo>
                  <a:pt x="28841" y="28932"/>
                </a:lnTo>
                <a:lnTo>
                  <a:pt x="29548" y="27972"/>
                </a:lnTo>
                <a:lnTo>
                  <a:pt x="30255" y="27011"/>
                </a:lnTo>
                <a:lnTo>
                  <a:pt x="31041" y="26050"/>
                </a:lnTo>
                <a:lnTo>
                  <a:pt x="31906" y="25302"/>
                </a:lnTo>
                <a:lnTo>
                  <a:pt x="32770" y="24555"/>
                </a:lnTo>
                <a:lnTo>
                  <a:pt x="33713" y="23915"/>
                </a:lnTo>
                <a:lnTo>
                  <a:pt x="34735" y="23274"/>
                </a:lnTo>
                <a:lnTo>
                  <a:pt x="35756" y="22740"/>
                </a:lnTo>
                <a:lnTo>
                  <a:pt x="36935" y="22313"/>
                </a:lnTo>
                <a:lnTo>
                  <a:pt x="38035" y="21886"/>
                </a:lnTo>
                <a:lnTo>
                  <a:pt x="39293" y="21566"/>
                </a:lnTo>
                <a:lnTo>
                  <a:pt x="40550" y="21352"/>
                </a:lnTo>
                <a:lnTo>
                  <a:pt x="41886" y="21139"/>
                </a:lnTo>
                <a:lnTo>
                  <a:pt x="43301" y="21032"/>
                </a:lnTo>
                <a:lnTo>
                  <a:pt x="44715" y="21032"/>
                </a:lnTo>
                <a:lnTo>
                  <a:pt x="44715" y="21032"/>
                </a:lnTo>
                <a:lnTo>
                  <a:pt x="46130" y="21032"/>
                </a:lnTo>
                <a:lnTo>
                  <a:pt x="47544" y="21139"/>
                </a:lnTo>
                <a:lnTo>
                  <a:pt x="48880" y="21352"/>
                </a:lnTo>
                <a:lnTo>
                  <a:pt x="50138" y="21566"/>
                </a:lnTo>
                <a:lnTo>
                  <a:pt x="51316" y="21886"/>
                </a:lnTo>
                <a:lnTo>
                  <a:pt x="52495" y="22206"/>
                </a:lnTo>
                <a:lnTo>
                  <a:pt x="53595" y="22740"/>
                </a:lnTo>
                <a:lnTo>
                  <a:pt x="54617" y="23274"/>
                </a:lnTo>
                <a:lnTo>
                  <a:pt x="55639" y="23808"/>
                </a:lnTo>
                <a:lnTo>
                  <a:pt x="56582" y="24555"/>
                </a:lnTo>
                <a:lnTo>
                  <a:pt x="57446" y="25302"/>
                </a:lnTo>
                <a:lnTo>
                  <a:pt x="58310" y="26050"/>
                </a:lnTo>
                <a:lnTo>
                  <a:pt x="59096" y="26904"/>
                </a:lnTo>
                <a:lnTo>
                  <a:pt x="59804" y="27865"/>
                </a:lnTo>
                <a:lnTo>
                  <a:pt x="60511" y="28932"/>
                </a:lnTo>
                <a:lnTo>
                  <a:pt x="61139" y="30000"/>
                </a:lnTo>
                <a:lnTo>
                  <a:pt x="61139" y="30000"/>
                </a:lnTo>
                <a:lnTo>
                  <a:pt x="61690" y="31174"/>
                </a:lnTo>
                <a:lnTo>
                  <a:pt x="62240" y="32456"/>
                </a:lnTo>
                <a:lnTo>
                  <a:pt x="62711" y="33737"/>
                </a:lnTo>
                <a:lnTo>
                  <a:pt x="63183" y="35125"/>
                </a:lnTo>
                <a:lnTo>
                  <a:pt x="63576" y="36619"/>
                </a:lnTo>
                <a:lnTo>
                  <a:pt x="63969" y="38114"/>
                </a:lnTo>
                <a:lnTo>
                  <a:pt x="64361" y="39822"/>
                </a:lnTo>
                <a:lnTo>
                  <a:pt x="64676" y="41530"/>
                </a:lnTo>
                <a:lnTo>
                  <a:pt x="65147" y="45160"/>
                </a:lnTo>
                <a:lnTo>
                  <a:pt x="65540" y="49004"/>
                </a:lnTo>
                <a:lnTo>
                  <a:pt x="65776" y="53274"/>
                </a:lnTo>
                <a:lnTo>
                  <a:pt x="65855" y="57865"/>
                </a:lnTo>
                <a:lnTo>
                  <a:pt x="65855" y="57865"/>
                </a:lnTo>
                <a:lnTo>
                  <a:pt x="65776" y="60854"/>
                </a:lnTo>
                <a:lnTo>
                  <a:pt x="65697" y="63737"/>
                </a:lnTo>
                <a:lnTo>
                  <a:pt x="65540" y="66406"/>
                </a:lnTo>
                <a:lnTo>
                  <a:pt x="65305" y="69075"/>
                </a:lnTo>
                <a:lnTo>
                  <a:pt x="65069" y="71423"/>
                </a:lnTo>
                <a:lnTo>
                  <a:pt x="64754" y="73772"/>
                </a:lnTo>
                <a:lnTo>
                  <a:pt x="64361" y="75907"/>
                </a:lnTo>
                <a:lnTo>
                  <a:pt x="63890" y="77829"/>
                </a:lnTo>
                <a:lnTo>
                  <a:pt x="63890" y="77829"/>
                </a:lnTo>
                <a:lnTo>
                  <a:pt x="63340" y="79751"/>
                </a:lnTo>
                <a:lnTo>
                  <a:pt x="62790" y="81459"/>
                </a:lnTo>
                <a:lnTo>
                  <a:pt x="62083" y="83061"/>
                </a:lnTo>
                <a:lnTo>
                  <a:pt x="61297" y="84555"/>
                </a:lnTo>
                <a:lnTo>
                  <a:pt x="60511" y="85943"/>
                </a:lnTo>
                <a:lnTo>
                  <a:pt x="59568" y="87224"/>
                </a:lnTo>
                <a:lnTo>
                  <a:pt x="58625" y="88399"/>
                </a:lnTo>
                <a:lnTo>
                  <a:pt x="57525" y="89466"/>
                </a:lnTo>
                <a:lnTo>
                  <a:pt x="63890" y="103452"/>
                </a:lnTo>
                <a:lnTo>
                  <a:pt x="56110" y="108363"/>
                </a:lnTo>
                <a:lnTo>
                  <a:pt x="49352" y="93310"/>
                </a:lnTo>
                <a:lnTo>
                  <a:pt x="49352" y="93310"/>
                </a:lnTo>
                <a:lnTo>
                  <a:pt x="48487" y="93630"/>
                </a:lnTo>
                <a:lnTo>
                  <a:pt x="47466" y="93843"/>
                </a:lnTo>
                <a:lnTo>
                  <a:pt x="46208" y="93950"/>
                </a:lnTo>
                <a:lnTo>
                  <a:pt x="44715" y="93950"/>
                </a:lnTo>
                <a:lnTo>
                  <a:pt x="44715" y="93950"/>
                </a:lnTo>
                <a:close/>
                <a:moveTo>
                  <a:pt x="108448" y="0"/>
                </a:moveTo>
                <a:lnTo>
                  <a:pt x="104283" y="0"/>
                </a:lnTo>
                <a:lnTo>
                  <a:pt x="16660" y="0"/>
                </a:lnTo>
                <a:lnTo>
                  <a:pt x="0" y="22527"/>
                </a:lnTo>
                <a:lnTo>
                  <a:pt x="0" y="98114"/>
                </a:lnTo>
                <a:lnTo>
                  <a:pt x="0" y="104306"/>
                </a:lnTo>
                <a:lnTo>
                  <a:pt x="0" y="120000"/>
                </a:lnTo>
                <a:lnTo>
                  <a:pt x="11552" y="120000"/>
                </a:lnTo>
                <a:lnTo>
                  <a:pt x="15717" y="120000"/>
                </a:lnTo>
                <a:lnTo>
                  <a:pt x="103340" y="120000"/>
                </a:lnTo>
                <a:lnTo>
                  <a:pt x="120000" y="97367"/>
                </a:lnTo>
                <a:lnTo>
                  <a:pt x="120000" y="21779"/>
                </a:lnTo>
                <a:lnTo>
                  <a:pt x="120000" y="15587"/>
                </a:lnTo>
                <a:lnTo>
                  <a:pt x="120000" y="0"/>
                </a:lnTo>
                <a:lnTo>
                  <a:pt x="1084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7103005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8"/>
          <p:cNvSpPr>
            <a:spLocks noGrp="1"/>
          </p:cNvSpPr>
          <p:nvPr>
            <p:ph type="pic" idx="2"/>
          </p:nvPr>
        </p:nvSpPr>
        <p:spPr>
          <a:xfrm>
            <a:off x="5448300" y="1412776"/>
            <a:ext cx="6743700" cy="54452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216000" rIns="0" bIns="0" anchor="t" anchorCtr="0">
            <a:normAutofit/>
          </a:bodyPr>
          <a:lstStyle>
            <a:lvl1pPr marR="0" lvl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193" name="Google Shape;193;p48"/>
          <p:cNvSpPr/>
          <p:nvPr/>
        </p:nvSpPr>
        <p:spPr>
          <a:xfrm>
            <a:off x="0" y="0"/>
            <a:ext cx="12192000" cy="1844673"/>
          </a:xfrm>
          <a:custGeom>
            <a:avLst/>
            <a:gdLst/>
            <a:ahLst/>
            <a:cxnLst/>
            <a:rect l="l" t="t" r="r" b="b"/>
            <a:pathLst>
              <a:path w="12192000" h="1844673" extrusionOk="0">
                <a:moveTo>
                  <a:pt x="0" y="0"/>
                </a:moveTo>
                <a:lnTo>
                  <a:pt x="12192000" y="0"/>
                </a:lnTo>
                <a:lnTo>
                  <a:pt x="12192000" y="1412775"/>
                </a:lnTo>
                <a:lnTo>
                  <a:pt x="12192000" y="1412776"/>
                </a:lnTo>
                <a:lnTo>
                  <a:pt x="12191969" y="1412776"/>
                </a:lnTo>
                <a:lnTo>
                  <a:pt x="0" y="1844673"/>
                </a:lnTo>
                <a:lnTo>
                  <a:pt x="0" y="1412776"/>
                </a:lnTo>
                <a:lnTo>
                  <a:pt x="0" y="1412775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94" name="Google Shape;194;p48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48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48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7" name="Google Shape;197;p48"/>
          <p:cNvSpPr txBox="1">
            <a:spLocks noGrp="1"/>
          </p:cNvSpPr>
          <p:nvPr>
            <p:ph type="title"/>
          </p:nvPr>
        </p:nvSpPr>
        <p:spPr>
          <a:xfrm>
            <a:off x="550862" y="692149"/>
            <a:ext cx="11090275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48"/>
          <p:cNvSpPr txBox="1">
            <a:spLocks noGrp="1"/>
          </p:cNvSpPr>
          <p:nvPr>
            <p:ph type="body" idx="1"/>
          </p:nvPr>
        </p:nvSpPr>
        <p:spPr>
          <a:xfrm>
            <a:off x="550863" y="476673"/>
            <a:ext cx="11090275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9" name="Google Shape;199;p48"/>
          <p:cNvSpPr txBox="1">
            <a:spLocks noGrp="1"/>
          </p:cNvSpPr>
          <p:nvPr>
            <p:ph type="body" idx="3"/>
          </p:nvPr>
        </p:nvSpPr>
        <p:spPr>
          <a:xfrm>
            <a:off x="1127125" y="2852936"/>
            <a:ext cx="4321175" cy="432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48"/>
          <p:cNvSpPr>
            <a:spLocks noGrp="1"/>
          </p:cNvSpPr>
          <p:nvPr>
            <p:ph type="body" idx="4"/>
          </p:nvPr>
        </p:nvSpPr>
        <p:spPr>
          <a:xfrm>
            <a:off x="550863" y="2854254"/>
            <a:ext cx="432000" cy="432000"/>
          </a:xfrm>
          <a:prstGeom prst="snip2DiagRect">
            <a:avLst>
              <a:gd name="adj1" fmla="val 17009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tillium Web"/>
              <a:buNone/>
              <a:defRPr sz="18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9pPr>
          </a:lstStyle>
          <a:p>
            <a:endParaRPr/>
          </a:p>
        </p:txBody>
      </p:sp>
      <p:sp>
        <p:nvSpPr>
          <p:cNvPr id="201" name="Google Shape;201;p48"/>
          <p:cNvSpPr>
            <a:spLocks noGrp="1"/>
          </p:cNvSpPr>
          <p:nvPr>
            <p:ph type="body" idx="5"/>
          </p:nvPr>
        </p:nvSpPr>
        <p:spPr>
          <a:xfrm>
            <a:off x="550863" y="3429817"/>
            <a:ext cx="432000" cy="432000"/>
          </a:xfrm>
          <a:prstGeom prst="snip2DiagRect">
            <a:avLst>
              <a:gd name="adj1" fmla="val 17009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tillium Web"/>
              <a:buNone/>
              <a:defRPr sz="18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9pPr>
          </a:lstStyle>
          <a:p>
            <a:endParaRPr/>
          </a:p>
        </p:txBody>
      </p:sp>
      <p:sp>
        <p:nvSpPr>
          <p:cNvPr id="202" name="Google Shape;202;p48"/>
          <p:cNvSpPr>
            <a:spLocks noGrp="1"/>
          </p:cNvSpPr>
          <p:nvPr>
            <p:ph type="body" idx="6"/>
          </p:nvPr>
        </p:nvSpPr>
        <p:spPr>
          <a:xfrm>
            <a:off x="550863" y="4005833"/>
            <a:ext cx="432000" cy="432000"/>
          </a:xfrm>
          <a:prstGeom prst="snip2DiagRect">
            <a:avLst>
              <a:gd name="adj1" fmla="val 17009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tillium Web"/>
              <a:buNone/>
              <a:defRPr sz="18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9pPr>
          </a:lstStyle>
          <a:p>
            <a:endParaRPr/>
          </a:p>
        </p:txBody>
      </p:sp>
      <p:sp>
        <p:nvSpPr>
          <p:cNvPr id="203" name="Google Shape;203;p48"/>
          <p:cNvSpPr>
            <a:spLocks noGrp="1"/>
          </p:cNvSpPr>
          <p:nvPr>
            <p:ph type="body" idx="7"/>
          </p:nvPr>
        </p:nvSpPr>
        <p:spPr>
          <a:xfrm>
            <a:off x="550863" y="4581624"/>
            <a:ext cx="432000" cy="432000"/>
          </a:xfrm>
          <a:prstGeom prst="snip2DiagRect">
            <a:avLst>
              <a:gd name="adj1" fmla="val 17009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tillium Web"/>
              <a:buNone/>
              <a:defRPr sz="18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9pPr>
          </a:lstStyle>
          <a:p>
            <a:endParaRPr/>
          </a:p>
        </p:txBody>
      </p:sp>
      <p:sp>
        <p:nvSpPr>
          <p:cNvPr id="204" name="Google Shape;204;p48"/>
          <p:cNvSpPr>
            <a:spLocks noGrp="1"/>
          </p:cNvSpPr>
          <p:nvPr>
            <p:ph type="body" idx="8"/>
          </p:nvPr>
        </p:nvSpPr>
        <p:spPr>
          <a:xfrm>
            <a:off x="550863" y="5157961"/>
            <a:ext cx="432000" cy="432000"/>
          </a:xfrm>
          <a:prstGeom prst="snip2DiagRect">
            <a:avLst>
              <a:gd name="adj1" fmla="val 17009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tillium Web"/>
              <a:buNone/>
              <a:defRPr sz="18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 sz="2000" b="1"/>
            </a:lvl9pPr>
          </a:lstStyle>
          <a:p>
            <a:endParaRPr/>
          </a:p>
        </p:txBody>
      </p:sp>
      <p:sp>
        <p:nvSpPr>
          <p:cNvPr id="205" name="Google Shape;205;p48"/>
          <p:cNvSpPr txBox="1">
            <a:spLocks noGrp="1"/>
          </p:cNvSpPr>
          <p:nvPr>
            <p:ph type="body" idx="9"/>
          </p:nvPr>
        </p:nvSpPr>
        <p:spPr>
          <a:xfrm>
            <a:off x="1127125" y="3429769"/>
            <a:ext cx="4321175" cy="432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48"/>
          <p:cNvSpPr txBox="1">
            <a:spLocks noGrp="1"/>
          </p:cNvSpPr>
          <p:nvPr>
            <p:ph type="body" idx="13"/>
          </p:nvPr>
        </p:nvSpPr>
        <p:spPr>
          <a:xfrm>
            <a:off x="1127125" y="4005833"/>
            <a:ext cx="4321175" cy="432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48"/>
          <p:cNvSpPr txBox="1">
            <a:spLocks noGrp="1"/>
          </p:cNvSpPr>
          <p:nvPr>
            <p:ph type="body" idx="14"/>
          </p:nvPr>
        </p:nvSpPr>
        <p:spPr>
          <a:xfrm>
            <a:off x="1127125" y="4581215"/>
            <a:ext cx="4321175" cy="432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48"/>
          <p:cNvSpPr txBox="1">
            <a:spLocks noGrp="1"/>
          </p:cNvSpPr>
          <p:nvPr>
            <p:ph type="body" idx="15"/>
          </p:nvPr>
        </p:nvSpPr>
        <p:spPr>
          <a:xfrm>
            <a:off x="1127125" y="5157961"/>
            <a:ext cx="4321175" cy="432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9226651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with Picture">
  <p:cSld name="Divider with Picture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396000" tIns="0" rIns="0" bIns="0" anchor="t" anchorCtr="0">
            <a:normAutofit/>
          </a:bodyPr>
          <a:lstStyle>
            <a:lvl1pPr marR="0" lvl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211" name="Google Shape;211;p49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49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49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4" name="Google Shape;214;p49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6740979" cy="6857999"/>
          </a:xfrm>
          <a:prstGeom prst="rect">
            <a:avLst/>
          </a:prstGeom>
          <a:solidFill>
            <a:srgbClr val="09102B">
              <a:alpha val="40000"/>
            </a:srgbClr>
          </a:solidFill>
          <a:ln>
            <a:noFill/>
          </a:ln>
        </p:spPr>
        <p:txBody>
          <a:bodyPr spcFirstLastPara="1" wrap="square" lIns="540000" tIns="684000" rIns="288000" bIns="42480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itillium Web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49"/>
          <p:cNvSpPr txBox="1">
            <a:spLocks noGrp="1"/>
          </p:cNvSpPr>
          <p:nvPr>
            <p:ph type="body" idx="1"/>
          </p:nvPr>
        </p:nvSpPr>
        <p:spPr>
          <a:xfrm>
            <a:off x="550863" y="2852936"/>
            <a:ext cx="4897437" cy="3312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›"/>
              <a:defRPr sz="2400">
                <a:solidFill>
                  <a:schemeClr val="lt1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›"/>
              <a:defRPr sz="20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›"/>
              <a:defRPr sz="18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›"/>
              <a:defRPr sz="1600"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›"/>
              <a:defRPr sz="1200">
                <a:solidFill>
                  <a:schemeClr val="lt1"/>
                </a:solidFill>
              </a:defRPr>
            </a:lvl5pPr>
            <a:lvl6pPr marL="2743200" lvl="5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›"/>
              <a:defRPr>
                <a:solidFill>
                  <a:schemeClr val="lt1"/>
                </a:solidFill>
              </a:defRPr>
            </a:lvl6pPr>
            <a:lvl7pPr marL="3200400" lvl="6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›"/>
              <a:defRPr>
                <a:solidFill>
                  <a:schemeClr val="lt1"/>
                </a:solidFill>
              </a:defRPr>
            </a:lvl7pPr>
            <a:lvl8pPr marL="3657600" lvl="7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›"/>
              <a:defRPr>
                <a:solidFill>
                  <a:schemeClr val="lt1"/>
                </a:solidFill>
              </a:defRPr>
            </a:lvl8pPr>
            <a:lvl9pPr marL="4114800" lvl="8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›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6" name="Google Shape;216;p49"/>
          <p:cNvSpPr/>
          <p:nvPr/>
        </p:nvSpPr>
        <p:spPr>
          <a:xfrm>
            <a:off x="10921592" y="5636650"/>
            <a:ext cx="720000" cy="52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95088" y="49537"/>
                </a:moveTo>
                <a:lnTo>
                  <a:pt x="84558" y="49537"/>
                </a:lnTo>
                <a:lnTo>
                  <a:pt x="84558" y="72278"/>
                </a:lnTo>
                <a:lnTo>
                  <a:pt x="84558" y="72278"/>
                </a:lnTo>
                <a:lnTo>
                  <a:pt x="84637" y="75160"/>
                </a:lnTo>
                <a:lnTo>
                  <a:pt x="84715" y="77509"/>
                </a:lnTo>
                <a:lnTo>
                  <a:pt x="84951" y="79324"/>
                </a:lnTo>
                <a:lnTo>
                  <a:pt x="85108" y="79964"/>
                </a:lnTo>
                <a:lnTo>
                  <a:pt x="85265" y="80605"/>
                </a:lnTo>
                <a:lnTo>
                  <a:pt x="85265" y="80605"/>
                </a:lnTo>
                <a:lnTo>
                  <a:pt x="85501" y="81032"/>
                </a:lnTo>
                <a:lnTo>
                  <a:pt x="85737" y="81459"/>
                </a:lnTo>
                <a:lnTo>
                  <a:pt x="86051" y="81886"/>
                </a:lnTo>
                <a:lnTo>
                  <a:pt x="86444" y="82100"/>
                </a:lnTo>
                <a:lnTo>
                  <a:pt x="86916" y="82420"/>
                </a:lnTo>
                <a:lnTo>
                  <a:pt x="87466" y="82527"/>
                </a:lnTo>
                <a:lnTo>
                  <a:pt x="88094" y="82633"/>
                </a:lnTo>
                <a:lnTo>
                  <a:pt x="88723" y="82633"/>
                </a:lnTo>
                <a:lnTo>
                  <a:pt x="95010" y="82313"/>
                </a:lnTo>
                <a:lnTo>
                  <a:pt x="95403" y="91281"/>
                </a:lnTo>
                <a:lnTo>
                  <a:pt x="95403" y="91281"/>
                </a:lnTo>
                <a:lnTo>
                  <a:pt x="92967" y="91922"/>
                </a:lnTo>
                <a:lnTo>
                  <a:pt x="90923" y="92349"/>
                </a:lnTo>
                <a:lnTo>
                  <a:pt x="89116" y="92562"/>
                </a:lnTo>
                <a:lnTo>
                  <a:pt x="87623" y="92669"/>
                </a:lnTo>
                <a:lnTo>
                  <a:pt x="87623" y="92669"/>
                </a:lnTo>
                <a:lnTo>
                  <a:pt x="86051" y="92562"/>
                </a:lnTo>
                <a:lnTo>
                  <a:pt x="84637" y="92456"/>
                </a:lnTo>
                <a:lnTo>
                  <a:pt x="83379" y="92135"/>
                </a:lnTo>
                <a:lnTo>
                  <a:pt x="82200" y="91708"/>
                </a:lnTo>
                <a:lnTo>
                  <a:pt x="81100" y="91068"/>
                </a:lnTo>
                <a:lnTo>
                  <a:pt x="80236" y="90427"/>
                </a:lnTo>
                <a:lnTo>
                  <a:pt x="79450" y="89573"/>
                </a:lnTo>
                <a:lnTo>
                  <a:pt x="78743" y="88612"/>
                </a:lnTo>
                <a:lnTo>
                  <a:pt x="78743" y="88612"/>
                </a:lnTo>
                <a:lnTo>
                  <a:pt x="78193" y="87544"/>
                </a:lnTo>
                <a:lnTo>
                  <a:pt x="77721" y="86157"/>
                </a:lnTo>
                <a:lnTo>
                  <a:pt x="77328" y="84662"/>
                </a:lnTo>
                <a:lnTo>
                  <a:pt x="77014" y="82847"/>
                </a:lnTo>
                <a:lnTo>
                  <a:pt x="76699" y="80819"/>
                </a:lnTo>
                <a:lnTo>
                  <a:pt x="76542" y="78577"/>
                </a:lnTo>
                <a:lnTo>
                  <a:pt x="76385" y="76121"/>
                </a:lnTo>
                <a:lnTo>
                  <a:pt x="76385" y="73452"/>
                </a:lnTo>
                <a:lnTo>
                  <a:pt x="76385" y="49537"/>
                </a:lnTo>
                <a:lnTo>
                  <a:pt x="70570" y="49537"/>
                </a:lnTo>
                <a:lnTo>
                  <a:pt x="70570" y="39929"/>
                </a:lnTo>
                <a:lnTo>
                  <a:pt x="76385" y="39929"/>
                </a:lnTo>
                <a:lnTo>
                  <a:pt x="76385" y="24982"/>
                </a:lnTo>
                <a:lnTo>
                  <a:pt x="84558" y="24982"/>
                </a:lnTo>
                <a:lnTo>
                  <a:pt x="84558" y="39929"/>
                </a:lnTo>
                <a:lnTo>
                  <a:pt x="95088" y="39929"/>
                </a:lnTo>
                <a:lnTo>
                  <a:pt x="95088" y="49537"/>
                </a:lnTo>
                <a:close/>
                <a:moveTo>
                  <a:pt x="34813" y="77936"/>
                </a:moveTo>
                <a:lnTo>
                  <a:pt x="34813" y="77936"/>
                </a:lnTo>
                <a:lnTo>
                  <a:pt x="35128" y="78683"/>
                </a:lnTo>
                <a:lnTo>
                  <a:pt x="35521" y="79324"/>
                </a:lnTo>
                <a:lnTo>
                  <a:pt x="35992" y="79964"/>
                </a:lnTo>
                <a:lnTo>
                  <a:pt x="36385" y="80498"/>
                </a:lnTo>
                <a:lnTo>
                  <a:pt x="36935" y="81139"/>
                </a:lnTo>
                <a:lnTo>
                  <a:pt x="37407" y="81566"/>
                </a:lnTo>
                <a:lnTo>
                  <a:pt x="37957" y="81993"/>
                </a:lnTo>
                <a:lnTo>
                  <a:pt x="38585" y="82420"/>
                </a:lnTo>
                <a:lnTo>
                  <a:pt x="39921" y="83061"/>
                </a:lnTo>
                <a:lnTo>
                  <a:pt x="41336" y="83594"/>
                </a:lnTo>
                <a:lnTo>
                  <a:pt x="42986" y="83808"/>
                </a:lnTo>
                <a:lnTo>
                  <a:pt x="44715" y="83915"/>
                </a:lnTo>
                <a:lnTo>
                  <a:pt x="44715" y="83915"/>
                </a:lnTo>
                <a:lnTo>
                  <a:pt x="46444" y="83808"/>
                </a:lnTo>
                <a:lnTo>
                  <a:pt x="48016" y="83594"/>
                </a:lnTo>
                <a:lnTo>
                  <a:pt x="49509" y="83061"/>
                </a:lnTo>
                <a:lnTo>
                  <a:pt x="50845" y="82420"/>
                </a:lnTo>
                <a:lnTo>
                  <a:pt x="51395" y="82100"/>
                </a:lnTo>
                <a:lnTo>
                  <a:pt x="51945" y="81673"/>
                </a:lnTo>
                <a:lnTo>
                  <a:pt x="52495" y="81139"/>
                </a:lnTo>
                <a:lnTo>
                  <a:pt x="52967" y="80605"/>
                </a:lnTo>
                <a:lnTo>
                  <a:pt x="53438" y="80071"/>
                </a:lnTo>
                <a:lnTo>
                  <a:pt x="53831" y="79431"/>
                </a:lnTo>
                <a:lnTo>
                  <a:pt x="54224" y="78683"/>
                </a:lnTo>
                <a:lnTo>
                  <a:pt x="54538" y="78043"/>
                </a:lnTo>
                <a:lnTo>
                  <a:pt x="54538" y="78043"/>
                </a:lnTo>
                <a:lnTo>
                  <a:pt x="55167" y="76441"/>
                </a:lnTo>
                <a:lnTo>
                  <a:pt x="55639" y="74520"/>
                </a:lnTo>
                <a:lnTo>
                  <a:pt x="56110" y="72384"/>
                </a:lnTo>
                <a:lnTo>
                  <a:pt x="56424" y="70036"/>
                </a:lnTo>
                <a:lnTo>
                  <a:pt x="56739" y="67367"/>
                </a:lnTo>
                <a:lnTo>
                  <a:pt x="56896" y="64484"/>
                </a:lnTo>
                <a:lnTo>
                  <a:pt x="57053" y="61388"/>
                </a:lnTo>
                <a:lnTo>
                  <a:pt x="57053" y="57972"/>
                </a:lnTo>
                <a:lnTo>
                  <a:pt x="57053" y="57972"/>
                </a:lnTo>
                <a:lnTo>
                  <a:pt x="57053" y="54555"/>
                </a:lnTo>
                <a:lnTo>
                  <a:pt x="56896" y="51352"/>
                </a:lnTo>
                <a:lnTo>
                  <a:pt x="56739" y="48470"/>
                </a:lnTo>
                <a:lnTo>
                  <a:pt x="56424" y="45694"/>
                </a:lnTo>
                <a:lnTo>
                  <a:pt x="56031" y="43238"/>
                </a:lnTo>
                <a:lnTo>
                  <a:pt x="55639" y="41103"/>
                </a:lnTo>
                <a:lnTo>
                  <a:pt x="55088" y="39075"/>
                </a:lnTo>
                <a:lnTo>
                  <a:pt x="54460" y="37367"/>
                </a:lnTo>
                <a:lnTo>
                  <a:pt x="54460" y="37367"/>
                </a:lnTo>
                <a:lnTo>
                  <a:pt x="54145" y="36619"/>
                </a:lnTo>
                <a:lnTo>
                  <a:pt x="53752" y="35872"/>
                </a:lnTo>
                <a:lnTo>
                  <a:pt x="53281" y="35231"/>
                </a:lnTo>
                <a:lnTo>
                  <a:pt x="52888" y="34591"/>
                </a:lnTo>
                <a:lnTo>
                  <a:pt x="52417" y="34057"/>
                </a:lnTo>
                <a:lnTo>
                  <a:pt x="51866" y="33523"/>
                </a:lnTo>
                <a:lnTo>
                  <a:pt x="51316" y="32989"/>
                </a:lnTo>
                <a:lnTo>
                  <a:pt x="50688" y="32562"/>
                </a:lnTo>
                <a:lnTo>
                  <a:pt x="50059" y="32242"/>
                </a:lnTo>
                <a:lnTo>
                  <a:pt x="49430" y="31922"/>
                </a:lnTo>
                <a:lnTo>
                  <a:pt x="48016" y="31388"/>
                </a:lnTo>
                <a:lnTo>
                  <a:pt x="46444" y="31068"/>
                </a:lnTo>
                <a:lnTo>
                  <a:pt x="44715" y="30961"/>
                </a:lnTo>
                <a:lnTo>
                  <a:pt x="44715" y="30961"/>
                </a:lnTo>
                <a:lnTo>
                  <a:pt x="42986" y="31068"/>
                </a:lnTo>
                <a:lnTo>
                  <a:pt x="41415" y="31388"/>
                </a:lnTo>
                <a:lnTo>
                  <a:pt x="40000" y="31922"/>
                </a:lnTo>
                <a:lnTo>
                  <a:pt x="38664" y="32562"/>
                </a:lnTo>
                <a:lnTo>
                  <a:pt x="38114" y="32989"/>
                </a:lnTo>
                <a:lnTo>
                  <a:pt x="37564" y="33523"/>
                </a:lnTo>
                <a:lnTo>
                  <a:pt x="37014" y="34057"/>
                </a:lnTo>
                <a:lnTo>
                  <a:pt x="36542" y="34591"/>
                </a:lnTo>
                <a:lnTo>
                  <a:pt x="36071" y="35231"/>
                </a:lnTo>
                <a:lnTo>
                  <a:pt x="35599" y="35872"/>
                </a:lnTo>
                <a:lnTo>
                  <a:pt x="35285" y="36619"/>
                </a:lnTo>
                <a:lnTo>
                  <a:pt x="34892" y="37367"/>
                </a:lnTo>
                <a:lnTo>
                  <a:pt x="34892" y="37367"/>
                </a:lnTo>
                <a:lnTo>
                  <a:pt x="34263" y="39075"/>
                </a:lnTo>
                <a:lnTo>
                  <a:pt x="33713" y="41103"/>
                </a:lnTo>
                <a:lnTo>
                  <a:pt x="33242" y="43238"/>
                </a:lnTo>
                <a:lnTo>
                  <a:pt x="32927" y="45694"/>
                </a:lnTo>
                <a:lnTo>
                  <a:pt x="32613" y="48363"/>
                </a:lnTo>
                <a:lnTo>
                  <a:pt x="32377" y="51246"/>
                </a:lnTo>
                <a:lnTo>
                  <a:pt x="32299" y="54448"/>
                </a:lnTo>
                <a:lnTo>
                  <a:pt x="32220" y="57865"/>
                </a:lnTo>
                <a:lnTo>
                  <a:pt x="32220" y="57865"/>
                </a:lnTo>
                <a:lnTo>
                  <a:pt x="32299" y="61174"/>
                </a:lnTo>
                <a:lnTo>
                  <a:pt x="32377" y="64377"/>
                </a:lnTo>
                <a:lnTo>
                  <a:pt x="32613" y="67260"/>
                </a:lnTo>
                <a:lnTo>
                  <a:pt x="32927" y="69822"/>
                </a:lnTo>
                <a:lnTo>
                  <a:pt x="33242" y="72278"/>
                </a:lnTo>
                <a:lnTo>
                  <a:pt x="33713" y="74413"/>
                </a:lnTo>
                <a:lnTo>
                  <a:pt x="34185" y="76228"/>
                </a:lnTo>
                <a:lnTo>
                  <a:pt x="34813" y="77936"/>
                </a:lnTo>
                <a:lnTo>
                  <a:pt x="34813" y="77936"/>
                </a:lnTo>
                <a:close/>
                <a:moveTo>
                  <a:pt x="44715" y="93950"/>
                </a:moveTo>
                <a:lnTo>
                  <a:pt x="44715" y="93950"/>
                </a:lnTo>
                <a:lnTo>
                  <a:pt x="43222" y="93950"/>
                </a:lnTo>
                <a:lnTo>
                  <a:pt x="41886" y="93843"/>
                </a:lnTo>
                <a:lnTo>
                  <a:pt x="40472" y="93630"/>
                </a:lnTo>
                <a:lnTo>
                  <a:pt x="39214" y="93416"/>
                </a:lnTo>
                <a:lnTo>
                  <a:pt x="37957" y="93096"/>
                </a:lnTo>
                <a:lnTo>
                  <a:pt x="36857" y="92776"/>
                </a:lnTo>
                <a:lnTo>
                  <a:pt x="35678" y="92242"/>
                </a:lnTo>
                <a:lnTo>
                  <a:pt x="34656" y="91815"/>
                </a:lnTo>
                <a:lnTo>
                  <a:pt x="33635" y="91174"/>
                </a:lnTo>
                <a:lnTo>
                  <a:pt x="32692" y="90534"/>
                </a:lnTo>
                <a:lnTo>
                  <a:pt x="31827" y="89893"/>
                </a:lnTo>
                <a:lnTo>
                  <a:pt x="30963" y="89039"/>
                </a:lnTo>
                <a:lnTo>
                  <a:pt x="30177" y="88185"/>
                </a:lnTo>
                <a:lnTo>
                  <a:pt x="29470" y="87331"/>
                </a:lnTo>
                <a:lnTo>
                  <a:pt x="28762" y="86370"/>
                </a:lnTo>
                <a:lnTo>
                  <a:pt x="28212" y="85302"/>
                </a:lnTo>
                <a:lnTo>
                  <a:pt x="28212" y="85302"/>
                </a:lnTo>
                <a:lnTo>
                  <a:pt x="27583" y="84128"/>
                </a:lnTo>
                <a:lnTo>
                  <a:pt x="27112" y="82954"/>
                </a:lnTo>
                <a:lnTo>
                  <a:pt x="26562" y="81673"/>
                </a:lnTo>
                <a:lnTo>
                  <a:pt x="26169" y="80285"/>
                </a:lnTo>
                <a:lnTo>
                  <a:pt x="25697" y="78897"/>
                </a:lnTo>
                <a:lnTo>
                  <a:pt x="25305" y="77402"/>
                </a:lnTo>
                <a:lnTo>
                  <a:pt x="24990" y="75801"/>
                </a:lnTo>
                <a:lnTo>
                  <a:pt x="24676" y="74093"/>
                </a:lnTo>
                <a:lnTo>
                  <a:pt x="24126" y="70463"/>
                </a:lnTo>
                <a:lnTo>
                  <a:pt x="23811" y="66619"/>
                </a:lnTo>
                <a:lnTo>
                  <a:pt x="23576" y="62456"/>
                </a:lnTo>
                <a:lnTo>
                  <a:pt x="23497" y="57865"/>
                </a:lnTo>
                <a:lnTo>
                  <a:pt x="23497" y="57865"/>
                </a:lnTo>
                <a:lnTo>
                  <a:pt x="23576" y="53381"/>
                </a:lnTo>
                <a:lnTo>
                  <a:pt x="23811" y="49110"/>
                </a:lnTo>
                <a:lnTo>
                  <a:pt x="24204" y="45160"/>
                </a:lnTo>
                <a:lnTo>
                  <a:pt x="24676" y="41530"/>
                </a:lnTo>
                <a:lnTo>
                  <a:pt x="24990" y="39822"/>
                </a:lnTo>
                <a:lnTo>
                  <a:pt x="25383" y="38221"/>
                </a:lnTo>
                <a:lnTo>
                  <a:pt x="25776" y="36726"/>
                </a:lnTo>
                <a:lnTo>
                  <a:pt x="26169" y="35231"/>
                </a:lnTo>
                <a:lnTo>
                  <a:pt x="26640" y="33843"/>
                </a:lnTo>
                <a:lnTo>
                  <a:pt x="27112" y="32456"/>
                </a:lnTo>
                <a:lnTo>
                  <a:pt x="27662" y="31281"/>
                </a:lnTo>
                <a:lnTo>
                  <a:pt x="28291" y="30107"/>
                </a:lnTo>
                <a:lnTo>
                  <a:pt x="28291" y="30107"/>
                </a:lnTo>
                <a:lnTo>
                  <a:pt x="28841" y="28932"/>
                </a:lnTo>
                <a:lnTo>
                  <a:pt x="29548" y="27972"/>
                </a:lnTo>
                <a:lnTo>
                  <a:pt x="30255" y="27011"/>
                </a:lnTo>
                <a:lnTo>
                  <a:pt x="31041" y="26050"/>
                </a:lnTo>
                <a:lnTo>
                  <a:pt x="31906" y="25302"/>
                </a:lnTo>
                <a:lnTo>
                  <a:pt x="32770" y="24555"/>
                </a:lnTo>
                <a:lnTo>
                  <a:pt x="33713" y="23915"/>
                </a:lnTo>
                <a:lnTo>
                  <a:pt x="34735" y="23274"/>
                </a:lnTo>
                <a:lnTo>
                  <a:pt x="35756" y="22740"/>
                </a:lnTo>
                <a:lnTo>
                  <a:pt x="36935" y="22313"/>
                </a:lnTo>
                <a:lnTo>
                  <a:pt x="38035" y="21886"/>
                </a:lnTo>
                <a:lnTo>
                  <a:pt x="39293" y="21566"/>
                </a:lnTo>
                <a:lnTo>
                  <a:pt x="40550" y="21352"/>
                </a:lnTo>
                <a:lnTo>
                  <a:pt x="41886" y="21139"/>
                </a:lnTo>
                <a:lnTo>
                  <a:pt x="43301" y="21032"/>
                </a:lnTo>
                <a:lnTo>
                  <a:pt x="44715" y="21032"/>
                </a:lnTo>
                <a:lnTo>
                  <a:pt x="44715" y="21032"/>
                </a:lnTo>
                <a:lnTo>
                  <a:pt x="46130" y="21032"/>
                </a:lnTo>
                <a:lnTo>
                  <a:pt x="47544" y="21139"/>
                </a:lnTo>
                <a:lnTo>
                  <a:pt x="48880" y="21352"/>
                </a:lnTo>
                <a:lnTo>
                  <a:pt x="50138" y="21566"/>
                </a:lnTo>
                <a:lnTo>
                  <a:pt x="51316" y="21886"/>
                </a:lnTo>
                <a:lnTo>
                  <a:pt x="52495" y="22206"/>
                </a:lnTo>
                <a:lnTo>
                  <a:pt x="53595" y="22740"/>
                </a:lnTo>
                <a:lnTo>
                  <a:pt x="54617" y="23274"/>
                </a:lnTo>
                <a:lnTo>
                  <a:pt x="55639" y="23808"/>
                </a:lnTo>
                <a:lnTo>
                  <a:pt x="56582" y="24555"/>
                </a:lnTo>
                <a:lnTo>
                  <a:pt x="57446" y="25302"/>
                </a:lnTo>
                <a:lnTo>
                  <a:pt x="58310" y="26050"/>
                </a:lnTo>
                <a:lnTo>
                  <a:pt x="59096" y="26904"/>
                </a:lnTo>
                <a:lnTo>
                  <a:pt x="59804" y="27865"/>
                </a:lnTo>
                <a:lnTo>
                  <a:pt x="60511" y="28932"/>
                </a:lnTo>
                <a:lnTo>
                  <a:pt x="61139" y="30000"/>
                </a:lnTo>
                <a:lnTo>
                  <a:pt x="61139" y="30000"/>
                </a:lnTo>
                <a:lnTo>
                  <a:pt x="61690" y="31174"/>
                </a:lnTo>
                <a:lnTo>
                  <a:pt x="62240" y="32456"/>
                </a:lnTo>
                <a:lnTo>
                  <a:pt x="62711" y="33737"/>
                </a:lnTo>
                <a:lnTo>
                  <a:pt x="63183" y="35125"/>
                </a:lnTo>
                <a:lnTo>
                  <a:pt x="63576" y="36619"/>
                </a:lnTo>
                <a:lnTo>
                  <a:pt x="63969" y="38114"/>
                </a:lnTo>
                <a:lnTo>
                  <a:pt x="64361" y="39822"/>
                </a:lnTo>
                <a:lnTo>
                  <a:pt x="64676" y="41530"/>
                </a:lnTo>
                <a:lnTo>
                  <a:pt x="65147" y="45160"/>
                </a:lnTo>
                <a:lnTo>
                  <a:pt x="65540" y="49004"/>
                </a:lnTo>
                <a:lnTo>
                  <a:pt x="65776" y="53274"/>
                </a:lnTo>
                <a:lnTo>
                  <a:pt x="65855" y="57865"/>
                </a:lnTo>
                <a:lnTo>
                  <a:pt x="65855" y="57865"/>
                </a:lnTo>
                <a:lnTo>
                  <a:pt x="65776" y="60854"/>
                </a:lnTo>
                <a:lnTo>
                  <a:pt x="65697" y="63737"/>
                </a:lnTo>
                <a:lnTo>
                  <a:pt x="65540" y="66406"/>
                </a:lnTo>
                <a:lnTo>
                  <a:pt x="65305" y="69075"/>
                </a:lnTo>
                <a:lnTo>
                  <a:pt x="65069" y="71423"/>
                </a:lnTo>
                <a:lnTo>
                  <a:pt x="64754" y="73772"/>
                </a:lnTo>
                <a:lnTo>
                  <a:pt x="64361" y="75907"/>
                </a:lnTo>
                <a:lnTo>
                  <a:pt x="63890" y="77829"/>
                </a:lnTo>
                <a:lnTo>
                  <a:pt x="63890" y="77829"/>
                </a:lnTo>
                <a:lnTo>
                  <a:pt x="63340" y="79751"/>
                </a:lnTo>
                <a:lnTo>
                  <a:pt x="62790" y="81459"/>
                </a:lnTo>
                <a:lnTo>
                  <a:pt x="62083" y="83061"/>
                </a:lnTo>
                <a:lnTo>
                  <a:pt x="61297" y="84555"/>
                </a:lnTo>
                <a:lnTo>
                  <a:pt x="60511" y="85943"/>
                </a:lnTo>
                <a:lnTo>
                  <a:pt x="59568" y="87224"/>
                </a:lnTo>
                <a:lnTo>
                  <a:pt x="58625" y="88399"/>
                </a:lnTo>
                <a:lnTo>
                  <a:pt x="57525" y="89466"/>
                </a:lnTo>
                <a:lnTo>
                  <a:pt x="63890" y="103452"/>
                </a:lnTo>
                <a:lnTo>
                  <a:pt x="56110" y="108363"/>
                </a:lnTo>
                <a:lnTo>
                  <a:pt x="49352" y="93310"/>
                </a:lnTo>
                <a:lnTo>
                  <a:pt x="49352" y="93310"/>
                </a:lnTo>
                <a:lnTo>
                  <a:pt x="48487" y="93630"/>
                </a:lnTo>
                <a:lnTo>
                  <a:pt x="47466" y="93843"/>
                </a:lnTo>
                <a:lnTo>
                  <a:pt x="46208" y="93950"/>
                </a:lnTo>
                <a:lnTo>
                  <a:pt x="44715" y="93950"/>
                </a:lnTo>
                <a:lnTo>
                  <a:pt x="44715" y="93950"/>
                </a:lnTo>
                <a:close/>
                <a:moveTo>
                  <a:pt x="108448" y="0"/>
                </a:moveTo>
                <a:lnTo>
                  <a:pt x="104283" y="0"/>
                </a:lnTo>
                <a:lnTo>
                  <a:pt x="16660" y="0"/>
                </a:lnTo>
                <a:lnTo>
                  <a:pt x="0" y="22527"/>
                </a:lnTo>
                <a:lnTo>
                  <a:pt x="0" y="98114"/>
                </a:lnTo>
                <a:lnTo>
                  <a:pt x="0" y="104306"/>
                </a:lnTo>
                <a:lnTo>
                  <a:pt x="0" y="120000"/>
                </a:lnTo>
                <a:lnTo>
                  <a:pt x="11552" y="120000"/>
                </a:lnTo>
                <a:lnTo>
                  <a:pt x="15717" y="120000"/>
                </a:lnTo>
                <a:lnTo>
                  <a:pt x="103340" y="120000"/>
                </a:lnTo>
                <a:lnTo>
                  <a:pt x="120000" y="97367"/>
                </a:lnTo>
                <a:lnTo>
                  <a:pt x="120000" y="21779"/>
                </a:lnTo>
                <a:lnTo>
                  <a:pt x="120000" y="15587"/>
                </a:lnTo>
                <a:lnTo>
                  <a:pt x="120000" y="0"/>
                </a:lnTo>
                <a:lnTo>
                  <a:pt x="1084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5480160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with Picture 2">
  <p:cSld name="Divider with Picture 2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5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396000" tIns="0" rIns="0" bIns="0" anchor="t" anchorCtr="0">
            <a:normAutofit/>
          </a:bodyPr>
          <a:lstStyle>
            <a:lvl1pPr marR="0" lvl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219" name="Google Shape;219;p50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50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0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2" name="Google Shape;222;p50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6740979" cy="6857999"/>
          </a:xfrm>
          <a:prstGeom prst="rect">
            <a:avLst/>
          </a:prstGeom>
          <a:solidFill>
            <a:srgbClr val="FFFFFF">
              <a:alpha val="89803"/>
            </a:srgbClr>
          </a:solidFill>
          <a:ln>
            <a:noFill/>
          </a:ln>
        </p:spPr>
        <p:txBody>
          <a:bodyPr spcFirstLastPara="1" wrap="square" lIns="540000" tIns="684000" rIns="288000" bIns="42480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Titillium Web"/>
              <a:buNone/>
              <a:defRPr sz="4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0"/>
          <p:cNvSpPr txBox="1">
            <a:spLocks noGrp="1"/>
          </p:cNvSpPr>
          <p:nvPr>
            <p:ph type="body" idx="1"/>
          </p:nvPr>
        </p:nvSpPr>
        <p:spPr>
          <a:xfrm>
            <a:off x="550863" y="2852936"/>
            <a:ext cx="4897437" cy="3312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›"/>
              <a:defRPr sz="2400">
                <a:solidFill>
                  <a:schemeClr val="dk1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›"/>
              <a:defRPr sz="2000">
                <a:solidFill>
                  <a:schemeClr val="dk1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 sz="1800">
                <a:solidFill>
                  <a:schemeClr val="dk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›"/>
              <a:defRPr sz="1600">
                <a:solidFill>
                  <a:schemeClr val="dk1"/>
                </a:solidFill>
              </a:defRPr>
            </a:lvl4pPr>
            <a:lvl5pPr marL="2286000" lvl="4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Char char="›"/>
              <a:defRPr sz="1200">
                <a:solidFill>
                  <a:schemeClr val="dk1"/>
                </a:solidFill>
              </a:defRPr>
            </a:lvl5pPr>
            <a:lvl6pPr marL="2743200" lvl="5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›"/>
              <a:defRPr>
                <a:solidFill>
                  <a:schemeClr val="lt1"/>
                </a:solidFill>
              </a:defRPr>
            </a:lvl6pPr>
            <a:lvl7pPr marL="3200400" lvl="6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›"/>
              <a:defRPr>
                <a:solidFill>
                  <a:schemeClr val="lt1"/>
                </a:solidFill>
              </a:defRPr>
            </a:lvl7pPr>
            <a:lvl8pPr marL="3657600" lvl="7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›"/>
              <a:defRPr>
                <a:solidFill>
                  <a:schemeClr val="lt1"/>
                </a:solidFill>
              </a:defRPr>
            </a:lvl8pPr>
            <a:lvl9pPr marL="4114800" lvl="8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›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4" name="Google Shape;224;p50"/>
          <p:cNvSpPr/>
          <p:nvPr/>
        </p:nvSpPr>
        <p:spPr>
          <a:xfrm>
            <a:off x="10921592" y="5636650"/>
            <a:ext cx="720000" cy="52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95088" y="49537"/>
                </a:moveTo>
                <a:lnTo>
                  <a:pt x="84558" y="49537"/>
                </a:lnTo>
                <a:lnTo>
                  <a:pt x="84558" y="72278"/>
                </a:lnTo>
                <a:lnTo>
                  <a:pt x="84558" y="72278"/>
                </a:lnTo>
                <a:lnTo>
                  <a:pt x="84637" y="75160"/>
                </a:lnTo>
                <a:lnTo>
                  <a:pt x="84715" y="77509"/>
                </a:lnTo>
                <a:lnTo>
                  <a:pt x="84951" y="79324"/>
                </a:lnTo>
                <a:lnTo>
                  <a:pt x="85108" y="79964"/>
                </a:lnTo>
                <a:lnTo>
                  <a:pt x="85265" y="80605"/>
                </a:lnTo>
                <a:lnTo>
                  <a:pt x="85265" y="80605"/>
                </a:lnTo>
                <a:lnTo>
                  <a:pt x="85501" y="81032"/>
                </a:lnTo>
                <a:lnTo>
                  <a:pt x="85737" y="81459"/>
                </a:lnTo>
                <a:lnTo>
                  <a:pt x="86051" y="81886"/>
                </a:lnTo>
                <a:lnTo>
                  <a:pt x="86444" y="82100"/>
                </a:lnTo>
                <a:lnTo>
                  <a:pt x="86916" y="82420"/>
                </a:lnTo>
                <a:lnTo>
                  <a:pt x="87466" y="82527"/>
                </a:lnTo>
                <a:lnTo>
                  <a:pt x="88094" y="82633"/>
                </a:lnTo>
                <a:lnTo>
                  <a:pt x="88723" y="82633"/>
                </a:lnTo>
                <a:lnTo>
                  <a:pt x="95010" y="82313"/>
                </a:lnTo>
                <a:lnTo>
                  <a:pt x="95403" y="91281"/>
                </a:lnTo>
                <a:lnTo>
                  <a:pt x="95403" y="91281"/>
                </a:lnTo>
                <a:lnTo>
                  <a:pt x="92967" y="91922"/>
                </a:lnTo>
                <a:lnTo>
                  <a:pt x="90923" y="92349"/>
                </a:lnTo>
                <a:lnTo>
                  <a:pt x="89116" y="92562"/>
                </a:lnTo>
                <a:lnTo>
                  <a:pt x="87623" y="92669"/>
                </a:lnTo>
                <a:lnTo>
                  <a:pt x="87623" y="92669"/>
                </a:lnTo>
                <a:lnTo>
                  <a:pt x="86051" y="92562"/>
                </a:lnTo>
                <a:lnTo>
                  <a:pt x="84637" y="92456"/>
                </a:lnTo>
                <a:lnTo>
                  <a:pt x="83379" y="92135"/>
                </a:lnTo>
                <a:lnTo>
                  <a:pt x="82200" y="91708"/>
                </a:lnTo>
                <a:lnTo>
                  <a:pt x="81100" y="91068"/>
                </a:lnTo>
                <a:lnTo>
                  <a:pt x="80236" y="90427"/>
                </a:lnTo>
                <a:lnTo>
                  <a:pt x="79450" y="89573"/>
                </a:lnTo>
                <a:lnTo>
                  <a:pt x="78743" y="88612"/>
                </a:lnTo>
                <a:lnTo>
                  <a:pt x="78743" y="88612"/>
                </a:lnTo>
                <a:lnTo>
                  <a:pt x="78193" y="87544"/>
                </a:lnTo>
                <a:lnTo>
                  <a:pt x="77721" y="86157"/>
                </a:lnTo>
                <a:lnTo>
                  <a:pt x="77328" y="84662"/>
                </a:lnTo>
                <a:lnTo>
                  <a:pt x="77014" y="82847"/>
                </a:lnTo>
                <a:lnTo>
                  <a:pt x="76699" y="80819"/>
                </a:lnTo>
                <a:lnTo>
                  <a:pt x="76542" y="78577"/>
                </a:lnTo>
                <a:lnTo>
                  <a:pt x="76385" y="76121"/>
                </a:lnTo>
                <a:lnTo>
                  <a:pt x="76385" y="73452"/>
                </a:lnTo>
                <a:lnTo>
                  <a:pt x="76385" y="49537"/>
                </a:lnTo>
                <a:lnTo>
                  <a:pt x="70570" y="49537"/>
                </a:lnTo>
                <a:lnTo>
                  <a:pt x="70570" y="39929"/>
                </a:lnTo>
                <a:lnTo>
                  <a:pt x="76385" y="39929"/>
                </a:lnTo>
                <a:lnTo>
                  <a:pt x="76385" y="24982"/>
                </a:lnTo>
                <a:lnTo>
                  <a:pt x="84558" y="24982"/>
                </a:lnTo>
                <a:lnTo>
                  <a:pt x="84558" y="39929"/>
                </a:lnTo>
                <a:lnTo>
                  <a:pt x="95088" y="39929"/>
                </a:lnTo>
                <a:lnTo>
                  <a:pt x="95088" y="49537"/>
                </a:lnTo>
                <a:close/>
                <a:moveTo>
                  <a:pt x="34813" y="77936"/>
                </a:moveTo>
                <a:lnTo>
                  <a:pt x="34813" y="77936"/>
                </a:lnTo>
                <a:lnTo>
                  <a:pt x="35128" y="78683"/>
                </a:lnTo>
                <a:lnTo>
                  <a:pt x="35521" y="79324"/>
                </a:lnTo>
                <a:lnTo>
                  <a:pt x="35992" y="79964"/>
                </a:lnTo>
                <a:lnTo>
                  <a:pt x="36385" y="80498"/>
                </a:lnTo>
                <a:lnTo>
                  <a:pt x="36935" y="81139"/>
                </a:lnTo>
                <a:lnTo>
                  <a:pt x="37407" y="81566"/>
                </a:lnTo>
                <a:lnTo>
                  <a:pt x="37957" y="81993"/>
                </a:lnTo>
                <a:lnTo>
                  <a:pt x="38585" y="82420"/>
                </a:lnTo>
                <a:lnTo>
                  <a:pt x="39921" y="83061"/>
                </a:lnTo>
                <a:lnTo>
                  <a:pt x="41336" y="83594"/>
                </a:lnTo>
                <a:lnTo>
                  <a:pt x="42986" y="83808"/>
                </a:lnTo>
                <a:lnTo>
                  <a:pt x="44715" y="83915"/>
                </a:lnTo>
                <a:lnTo>
                  <a:pt x="44715" y="83915"/>
                </a:lnTo>
                <a:lnTo>
                  <a:pt x="46444" y="83808"/>
                </a:lnTo>
                <a:lnTo>
                  <a:pt x="48016" y="83594"/>
                </a:lnTo>
                <a:lnTo>
                  <a:pt x="49509" y="83061"/>
                </a:lnTo>
                <a:lnTo>
                  <a:pt x="50845" y="82420"/>
                </a:lnTo>
                <a:lnTo>
                  <a:pt x="51395" y="82100"/>
                </a:lnTo>
                <a:lnTo>
                  <a:pt x="51945" y="81673"/>
                </a:lnTo>
                <a:lnTo>
                  <a:pt x="52495" y="81139"/>
                </a:lnTo>
                <a:lnTo>
                  <a:pt x="52967" y="80605"/>
                </a:lnTo>
                <a:lnTo>
                  <a:pt x="53438" y="80071"/>
                </a:lnTo>
                <a:lnTo>
                  <a:pt x="53831" y="79431"/>
                </a:lnTo>
                <a:lnTo>
                  <a:pt x="54224" y="78683"/>
                </a:lnTo>
                <a:lnTo>
                  <a:pt x="54538" y="78043"/>
                </a:lnTo>
                <a:lnTo>
                  <a:pt x="54538" y="78043"/>
                </a:lnTo>
                <a:lnTo>
                  <a:pt x="55167" y="76441"/>
                </a:lnTo>
                <a:lnTo>
                  <a:pt x="55639" y="74520"/>
                </a:lnTo>
                <a:lnTo>
                  <a:pt x="56110" y="72384"/>
                </a:lnTo>
                <a:lnTo>
                  <a:pt x="56424" y="70036"/>
                </a:lnTo>
                <a:lnTo>
                  <a:pt x="56739" y="67367"/>
                </a:lnTo>
                <a:lnTo>
                  <a:pt x="56896" y="64484"/>
                </a:lnTo>
                <a:lnTo>
                  <a:pt x="57053" y="61388"/>
                </a:lnTo>
                <a:lnTo>
                  <a:pt x="57053" y="57972"/>
                </a:lnTo>
                <a:lnTo>
                  <a:pt x="57053" y="57972"/>
                </a:lnTo>
                <a:lnTo>
                  <a:pt x="57053" y="54555"/>
                </a:lnTo>
                <a:lnTo>
                  <a:pt x="56896" y="51352"/>
                </a:lnTo>
                <a:lnTo>
                  <a:pt x="56739" y="48470"/>
                </a:lnTo>
                <a:lnTo>
                  <a:pt x="56424" y="45694"/>
                </a:lnTo>
                <a:lnTo>
                  <a:pt x="56031" y="43238"/>
                </a:lnTo>
                <a:lnTo>
                  <a:pt x="55639" y="41103"/>
                </a:lnTo>
                <a:lnTo>
                  <a:pt x="55088" y="39075"/>
                </a:lnTo>
                <a:lnTo>
                  <a:pt x="54460" y="37367"/>
                </a:lnTo>
                <a:lnTo>
                  <a:pt x="54460" y="37367"/>
                </a:lnTo>
                <a:lnTo>
                  <a:pt x="54145" y="36619"/>
                </a:lnTo>
                <a:lnTo>
                  <a:pt x="53752" y="35872"/>
                </a:lnTo>
                <a:lnTo>
                  <a:pt x="53281" y="35231"/>
                </a:lnTo>
                <a:lnTo>
                  <a:pt x="52888" y="34591"/>
                </a:lnTo>
                <a:lnTo>
                  <a:pt x="52417" y="34057"/>
                </a:lnTo>
                <a:lnTo>
                  <a:pt x="51866" y="33523"/>
                </a:lnTo>
                <a:lnTo>
                  <a:pt x="51316" y="32989"/>
                </a:lnTo>
                <a:lnTo>
                  <a:pt x="50688" y="32562"/>
                </a:lnTo>
                <a:lnTo>
                  <a:pt x="50059" y="32242"/>
                </a:lnTo>
                <a:lnTo>
                  <a:pt x="49430" y="31922"/>
                </a:lnTo>
                <a:lnTo>
                  <a:pt x="48016" y="31388"/>
                </a:lnTo>
                <a:lnTo>
                  <a:pt x="46444" y="31068"/>
                </a:lnTo>
                <a:lnTo>
                  <a:pt x="44715" y="30961"/>
                </a:lnTo>
                <a:lnTo>
                  <a:pt x="44715" y="30961"/>
                </a:lnTo>
                <a:lnTo>
                  <a:pt x="42986" y="31068"/>
                </a:lnTo>
                <a:lnTo>
                  <a:pt x="41415" y="31388"/>
                </a:lnTo>
                <a:lnTo>
                  <a:pt x="40000" y="31922"/>
                </a:lnTo>
                <a:lnTo>
                  <a:pt x="38664" y="32562"/>
                </a:lnTo>
                <a:lnTo>
                  <a:pt x="38114" y="32989"/>
                </a:lnTo>
                <a:lnTo>
                  <a:pt x="37564" y="33523"/>
                </a:lnTo>
                <a:lnTo>
                  <a:pt x="37014" y="34057"/>
                </a:lnTo>
                <a:lnTo>
                  <a:pt x="36542" y="34591"/>
                </a:lnTo>
                <a:lnTo>
                  <a:pt x="36071" y="35231"/>
                </a:lnTo>
                <a:lnTo>
                  <a:pt x="35599" y="35872"/>
                </a:lnTo>
                <a:lnTo>
                  <a:pt x="35285" y="36619"/>
                </a:lnTo>
                <a:lnTo>
                  <a:pt x="34892" y="37367"/>
                </a:lnTo>
                <a:lnTo>
                  <a:pt x="34892" y="37367"/>
                </a:lnTo>
                <a:lnTo>
                  <a:pt x="34263" y="39075"/>
                </a:lnTo>
                <a:lnTo>
                  <a:pt x="33713" y="41103"/>
                </a:lnTo>
                <a:lnTo>
                  <a:pt x="33242" y="43238"/>
                </a:lnTo>
                <a:lnTo>
                  <a:pt x="32927" y="45694"/>
                </a:lnTo>
                <a:lnTo>
                  <a:pt x="32613" y="48363"/>
                </a:lnTo>
                <a:lnTo>
                  <a:pt x="32377" y="51246"/>
                </a:lnTo>
                <a:lnTo>
                  <a:pt x="32299" y="54448"/>
                </a:lnTo>
                <a:lnTo>
                  <a:pt x="32220" y="57865"/>
                </a:lnTo>
                <a:lnTo>
                  <a:pt x="32220" y="57865"/>
                </a:lnTo>
                <a:lnTo>
                  <a:pt x="32299" y="61174"/>
                </a:lnTo>
                <a:lnTo>
                  <a:pt x="32377" y="64377"/>
                </a:lnTo>
                <a:lnTo>
                  <a:pt x="32613" y="67260"/>
                </a:lnTo>
                <a:lnTo>
                  <a:pt x="32927" y="69822"/>
                </a:lnTo>
                <a:lnTo>
                  <a:pt x="33242" y="72278"/>
                </a:lnTo>
                <a:lnTo>
                  <a:pt x="33713" y="74413"/>
                </a:lnTo>
                <a:lnTo>
                  <a:pt x="34185" y="76228"/>
                </a:lnTo>
                <a:lnTo>
                  <a:pt x="34813" y="77936"/>
                </a:lnTo>
                <a:lnTo>
                  <a:pt x="34813" y="77936"/>
                </a:lnTo>
                <a:close/>
                <a:moveTo>
                  <a:pt x="44715" y="93950"/>
                </a:moveTo>
                <a:lnTo>
                  <a:pt x="44715" y="93950"/>
                </a:lnTo>
                <a:lnTo>
                  <a:pt x="43222" y="93950"/>
                </a:lnTo>
                <a:lnTo>
                  <a:pt x="41886" y="93843"/>
                </a:lnTo>
                <a:lnTo>
                  <a:pt x="40472" y="93630"/>
                </a:lnTo>
                <a:lnTo>
                  <a:pt x="39214" y="93416"/>
                </a:lnTo>
                <a:lnTo>
                  <a:pt x="37957" y="93096"/>
                </a:lnTo>
                <a:lnTo>
                  <a:pt x="36857" y="92776"/>
                </a:lnTo>
                <a:lnTo>
                  <a:pt x="35678" y="92242"/>
                </a:lnTo>
                <a:lnTo>
                  <a:pt x="34656" y="91815"/>
                </a:lnTo>
                <a:lnTo>
                  <a:pt x="33635" y="91174"/>
                </a:lnTo>
                <a:lnTo>
                  <a:pt x="32692" y="90534"/>
                </a:lnTo>
                <a:lnTo>
                  <a:pt x="31827" y="89893"/>
                </a:lnTo>
                <a:lnTo>
                  <a:pt x="30963" y="89039"/>
                </a:lnTo>
                <a:lnTo>
                  <a:pt x="30177" y="88185"/>
                </a:lnTo>
                <a:lnTo>
                  <a:pt x="29470" y="87331"/>
                </a:lnTo>
                <a:lnTo>
                  <a:pt x="28762" y="86370"/>
                </a:lnTo>
                <a:lnTo>
                  <a:pt x="28212" y="85302"/>
                </a:lnTo>
                <a:lnTo>
                  <a:pt x="28212" y="85302"/>
                </a:lnTo>
                <a:lnTo>
                  <a:pt x="27583" y="84128"/>
                </a:lnTo>
                <a:lnTo>
                  <a:pt x="27112" y="82954"/>
                </a:lnTo>
                <a:lnTo>
                  <a:pt x="26562" y="81673"/>
                </a:lnTo>
                <a:lnTo>
                  <a:pt x="26169" y="80285"/>
                </a:lnTo>
                <a:lnTo>
                  <a:pt x="25697" y="78897"/>
                </a:lnTo>
                <a:lnTo>
                  <a:pt x="25305" y="77402"/>
                </a:lnTo>
                <a:lnTo>
                  <a:pt x="24990" y="75801"/>
                </a:lnTo>
                <a:lnTo>
                  <a:pt x="24676" y="74093"/>
                </a:lnTo>
                <a:lnTo>
                  <a:pt x="24126" y="70463"/>
                </a:lnTo>
                <a:lnTo>
                  <a:pt x="23811" y="66619"/>
                </a:lnTo>
                <a:lnTo>
                  <a:pt x="23576" y="62456"/>
                </a:lnTo>
                <a:lnTo>
                  <a:pt x="23497" y="57865"/>
                </a:lnTo>
                <a:lnTo>
                  <a:pt x="23497" y="57865"/>
                </a:lnTo>
                <a:lnTo>
                  <a:pt x="23576" y="53381"/>
                </a:lnTo>
                <a:lnTo>
                  <a:pt x="23811" y="49110"/>
                </a:lnTo>
                <a:lnTo>
                  <a:pt x="24204" y="45160"/>
                </a:lnTo>
                <a:lnTo>
                  <a:pt x="24676" y="41530"/>
                </a:lnTo>
                <a:lnTo>
                  <a:pt x="24990" y="39822"/>
                </a:lnTo>
                <a:lnTo>
                  <a:pt x="25383" y="38221"/>
                </a:lnTo>
                <a:lnTo>
                  <a:pt x="25776" y="36726"/>
                </a:lnTo>
                <a:lnTo>
                  <a:pt x="26169" y="35231"/>
                </a:lnTo>
                <a:lnTo>
                  <a:pt x="26640" y="33843"/>
                </a:lnTo>
                <a:lnTo>
                  <a:pt x="27112" y="32456"/>
                </a:lnTo>
                <a:lnTo>
                  <a:pt x="27662" y="31281"/>
                </a:lnTo>
                <a:lnTo>
                  <a:pt x="28291" y="30107"/>
                </a:lnTo>
                <a:lnTo>
                  <a:pt x="28291" y="30107"/>
                </a:lnTo>
                <a:lnTo>
                  <a:pt x="28841" y="28932"/>
                </a:lnTo>
                <a:lnTo>
                  <a:pt x="29548" y="27972"/>
                </a:lnTo>
                <a:lnTo>
                  <a:pt x="30255" y="27011"/>
                </a:lnTo>
                <a:lnTo>
                  <a:pt x="31041" y="26050"/>
                </a:lnTo>
                <a:lnTo>
                  <a:pt x="31906" y="25302"/>
                </a:lnTo>
                <a:lnTo>
                  <a:pt x="32770" y="24555"/>
                </a:lnTo>
                <a:lnTo>
                  <a:pt x="33713" y="23915"/>
                </a:lnTo>
                <a:lnTo>
                  <a:pt x="34735" y="23274"/>
                </a:lnTo>
                <a:lnTo>
                  <a:pt x="35756" y="22740"/>
                </a:lnTo>
                <a:lnTo>
                  <a:pt x="36935" y="22313"/>
                </a:lnTo>
                <a:lnTo>
                  <a:pt x="38035" y="21886"/>
                </a:lnTo>
                <a:lnTo>
                  <a:pt x="39293" y="21566"/>
                </a:lnTo>
                <a:lnTo>
                  <a:pt x="40550" y="21352"/>
                </a:lnTo>
                <a:lnTo>
                  <a:pt x="41886" y="21139"/>
                </a:lnTo>
                <a:lnTo>
                  <a:pt x="43301" y="21032"/>
                </a:lnTo>
                <a:lnTo>
                  <a:pt x="44715" y="21032"/>
                </a:lnTo>
                <a:lnTo>
                  <a:pt x="44715" y="21032"/>
                </a:lnTo>
                <a:lnTo>
                  <a:pt x="46130" y="21032"/>
                </a:lnTo>
                <a:lnTo>
                  <a:pt x="47544" y="21139"/>
                </a:lnTo>
                <a:lnTo>
                  <a:pt x="48880" y="21352"/>
                </a:lnTo>
                <a:lnTo>
                  <a:pt x="50138" y="21566"/>
                </a:lnTo>
                <a:lnTo>
                  <a:pt x="51316" y="21886"/>
                </a:lnTo>
                <a:lnTo>
                  <a:pt x="52495" y="22206"/>
                </a:lnTo>
                <a:lnTo>
                  <a:pt x="53595" y="22740"/>
                </a:lnTo>
                <a:lnTo>
                  <a:pt x="54617" y="23274"/>
                </a:lnTo>
                <a:lnTo>
                  <a:pt x="55639" y="23808"/>
                </a:lnTo>
                <a:lnTo>
                  <a:pt x="56582" y="24555"/>
                </a:lnTo>
                <a:lnTo>
                  <a:pt x="57446" y="25302"/>
                </a:lnTo>
                <a:lnTo>
                  <a:pt x="58310" y="26050"/>
                </a:lnTo>
                <a:lnTo>
                  <a:pt x="59096" y="26904"/>
                </a:lnTo>
                <a:lnTo>
                  <a:pt x="59804" y="27865"/>
                </a:lnTo>
                <a:lnTo>
                  <a:pt x="60511" y="28932"/>
                </a:lnTo>
                <a:lnTo>
                  <a:pt x="61139" y="30000"/>
                </a:lnTo>
                <a:lnTo>
                  <a:pt x="61139" y="30000"/>
                </a:lnTo>
                <a:lnTo>
                  <a:pt x="61690" y="31174"/>
                </a:lnTo>
                <a:lnTo>
                  <a:pt x="62240" y="32456"/>
                </a:lnTo>
                <a:lnTo>
                  <a:pt x="62711" y="33737"/>
                </a:lnTo>
                <a:lnTo>
                  <a:pt x="63183" y="35125"/>
                </a:lnTo>
                <a:lnTo>
                  <a:pt x="63576" y="36619"/>
                </a:lnTo>
                <a:lnTo>
                  <a:pt x="63969" y="38114"/>
                </a:lnTo>
                <a:lnTo>
                  <a:pt x="64361" y="39822"/>
                </a:lnTo>
                <a:lnTo>
                  <a:pt x="64676" y="41530"/>
                </a:lnTo>
                <a:lnTo>
                  <a:pt x="65147" y="45160"/>
                </a:lnTo>
                <a:lnTo>
                  <a:pt x="65540" y="49004"/>
                </a:lnTo>
                <a:lnTo>
                  <a:pt x="65776" y="53274"/>
                </a:lnTo>
                <a:lnTo>
                  <a:pt x="65855" y="57865"/>
                </a:lnTo>
                <a:lnTo>
                  <a:pt x="65855" y="57865"/>
                </a:lnTo>
                <a:lnTo>
                  <a:pt x="65776" y="60854"/>
                </a:lnTo>
                <a:lnTo>
                  <a:pt x="65697" y="63737"/>
                </a:lnTo>
                <a:lnTo>
                  <a:pt x="65540" y="66406"/>
                </a:lnTo>
                <a:lnTo>
                  <a:pt x="65305" y="69075"/>
                </a:lnTo>
                <a:lnTo>
                  <a:pt x="65069" y="71423"/>
                </a:lnTo>
                <a:lnTo>
                  <a:pt x="64754" y="73772"/>
                </a:lnTo>
                <a:lnTo>
                  <a:pt x="64361" y="75907"/>
                </a:lnTo>
                <a:lnTo>
                  <a:pt x="63890" y="77829"/>
                </a:lnTo>
                <a:lnTo>
                  <a:pt x="63890" y="77829"/>
                </a:lnTo>
                <a:lnTo>
                  <a:pt x="63340" y="79751"/>
                </a:lnTo>
                <a:lnTo>
                  <a:pt x="62790" y="81459"/>
                </a:lnTo>
                <a:lnTo>
                  <a:pt x="62083" y="83061"/>
                </a:lnTo>
                <a:lnTo>
                  <a:pt x="61297" y="84555"/>
                </a:lnTo>
                <a:lnTo>
                  <a:pt x="60511" y="85943"/>
                </a:lnTo>
                <a:lnTo>
                  <a:pt x="59568" y="87224"/>
                </a:lnTo>
                <a:lnTo>
                  <a:pt x="58625" y="88399"/>
                </a:lnTo>
                <a:lnTo>
                  <a:pt x="57525" y="89466"/>
                </a:lnTo>
                <a:lnTo>
                  <a:pt x="63890" y="103452"/>
                </a:lnTo>
                <a:lnTo>
                  <a:pt x="56110" y="108363"/>
                </a:lnTo>
                <a:lnTo>
                  <a:pt x="49352" y="93310"/>
                </a:lnTo>
                <a:lnTo>
                  <a:pt x="49352" y="93310"/>
                </a:lnTo>
                <a:lnTo>
                  <a:pt x="48487" y="93630"/>
                </a:lnTo>
                <a:lnTo>
                  <a:pt x="47466" y="93843"/>
                </a:lnTo>
                <a:lnTo>
                  <a:pt x="46208" y="93950"/>
                </a:lnTo>
                <a:lnTo>
                  <a:pt x="44715" y="93950"/>
                </a:lnTo>
                <a:lnTo>
                  <a:pt x="44715" y="93950"/>
                </a:lnTo>
                <a:close/>
                <a:moveTo>
                  <a:pt x="108448" y="0"/>
                </a:moveTo>
                <a:lnTo>
                  <a:pt x="104283" y="0"/>
                </a:lnTo>
                <a:lnTo>
                  <a:pt x="16660" y="0"/>
                </a:lnTo>
                <a:lnTo>
                  <a:pt x="0" y="22527"/>
                </a:lnTo>
                <a:lnTo>
                  <a:pt x="0" y="98114"/>
                </a:lnTo>
                <a:lnTo>
                  <a:pt x="0" y="104306"/>
                </a:lnTo>
                <a:lnTo>
                  <a:pt x="0" y="120000"/>
                </a:lnTo>
                <a:lnTo>
                  <a:pt x="11552" y="120000"/>
                </a:lnTo>
                <a:lnTo>
                  <a:pt x="15717" y="120000"/>
                </a:lnTo>
                <a:lnTo>
                  <a:pt x="103340" y="120000"/>
                </a:lnTo>
                <a:lnTo>
                  <a:pt x="120000" y="97367"/>
                </a:lnTo>
                <a:lnTo>
                  <a:pt x="120000" y="21779"/>
                </a:lnTo>
                <a:lnTo>
                  <a:pt x="120000" y="15587"/>
                </a:lnTo>
                <a:lnTo>
                  <a:pt x="120000" y="0"/>
                </a:lnTo>
                <a:lnTo>
                  <a:pt x="1084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5070276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with Picture 3">
  <p:cSld name="Divider with Picture 3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396000" tIns="0" rIns="0" bIns="0" anchor="t" anchorCtr="0">
            <a:normAutofit/>
          </a:bodyPr>
          <a:lstStyle>
            <a:lvl1pPr marR="0" lvl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227" name="Google Shape;227;p51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51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51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0" name="Google Shape;230;p51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6740979" cy="6857999"/>
          </a:xfrm>
          <a:prstGeom prst="rect">
            <a:avLst/>
          </a:prstGeom>
          <a:solidFill>
            <a:srgbClr val="41CD52">
              <a:alpha val="80000"/>
            </a:srgbClr>
          </a:solidFill>
          <a:ln>
            <a:noFill/>
          </a:ln>
        </p:spPr>
        <p:txBody>
          <a:bodyPr spcFirstLastPara="1" wrap="square" lIns="540000" tIns="684000" rIns="288000" bIns="42480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Titillium Web"/>
              <a:buNone/>
              <a:defRPr sz="4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51"/>
          <p:cNvSpPr txBox="1">
            <a:spLocks noGrp="1"/>
          </p:cNvSpPr>
          <p:nvPr>
            <p:ph type="body" idx="1"/>
          </p:nvPr>
        </p:nvSpPr>
        <p:spPr>
          <a:xfrm>
            <a:off x="550863" y="2852936"/>
            <a:ext cx="4897437" cy="3312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›"/>
              <a:defRPr sz="2400">
                <a:solidFill>
                  <a:schemeClr val="dk1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›"/>
              <a:defRPr sz="2000">
                <a:solidFill>
                  <a:schemeClr val="dk1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 sz="1800">
                <a:solidFill>
                  <a:schemeClr val="dk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›"/>
              <a:defRPr sz="1600">
                <a:solidFill>
                  <a:schemeClr val="dk1"/>
                </a:solidFill>
              </a:defRPr>
            </a:lvl4pPr>
            <a:lvl5pPr marL="2286000" lvl="4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Char char="›"/>
              <a:defRPr sz="1200">
                <a:solidFill>
                  <a:schemeClr val="dk1"/>
                </a:solidFill>
              </a:defRPr>
            </a:lvl5pPr>
            <a:lvl6pPr marL="2743200" lvl="5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›"/>
              <a:defRPr>
                <a:solidFill>
                  <a:schemeClr val="lt1"/>
                </a:solidFill>
              </a:defRPr>
            </a:lvl6pPr>
            <a:lvl7pPr marL="3200400" lvl="6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›"/>
              <a:defRPr>
                <a:solidFill>
                  <a:schemeClr val="lt1"/>
                </a:solidFill>
              </a:defRPr>
            </a:lvl7pPr>
            <a:lvl8pPr marL="3657600" lvl="7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›"/>
              <a:defRPr>
                <a:solidFill>
                  <a:schemeClr val="lt1"/>
                </a:solidFill>
              </a:defRPr>
            </a:lvl8pPr>
            <a:lvl9pPr marL="4114800" lvl="8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›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51"/>
          <p:cNvSpPr/>
          <p:nvPr/>
        </p:nvSpPr>
        <p:spPr>
          <a:xfrm>
            <a:off x="10921592" y="5636650"/>
            <a:ext cx="720000" cy="52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95088" y="49537"/>
                </a:moveTo>
                <a:lnTo>
                  <a:pt x="84558" y="49537"/>
                </a:lnTo>
                <a:lnTo>
                  <a:pt x="84558" y="72278"/>
                </a:lnTo>
                <a:lnTo>
                  <a:pt x="84558" y="72278"/>
                </a:lnTo>
                <a:lnTo>
                  <a:pt x="84637" y="75160"/>
                </a:lnTo>
                <a:lnTo>
                  <a:pt x="84715" y="77509"/>
                </a:lnTo>
                <a:lnTo>
                  <a:pt x="84951" y="79324"/>
                </a:lnTo>
                <a:lnTo>
                  <a:pt x="85108" y="79964"/>
                </a:lnTo>
                <a:lnTo>
                  <a:pt x="85265" y="80605"/>
                </a:lnTo>
                <a:lnTo>
                  <a:pt x="85265" y="80605"/>
                </a:lnTo>
                <a:lnTo>
                  <a:pt x="85501" y="81032"/>
                </a:lnTo>
                <a:lnTo>
                  <a:pt x="85737" y="81459"/>
                </a:lnTo>
                <a:lnTo>
                  <a:pt x="86051" y="81886"/>
                </a:lnTo>
                <a:lnTo>
                  <a:pt x="86444" y="82100"/>
                </a:lnTo>
                <a:lnTo>
                  <a:pt x="86916" y="82420"/>
                </a:lnTo>
                <a:lnTo>
                  <a:pt x="87466" y="82527"/>
                </a:lnTo>
                <a:lnTo>
                  <a:pt x="88094" y="82633"/>
                </a:lnTo>
                <a:lnTo>
                  <a:pt x="88723" y="82633"/>
                </a:lnTo>
                <a:lnTo>
                  <a:pt x="95010" y="82313"/>
                </a:lnTo>
                <a:lnTo>
                  <a:pt x="95403" y="91281"/>
                </a:lnTo>
                <a:lnTo>
                  <a:pt x="95403" y="91281"/>
                </a:lnTo>
                <a:lnTo>
                  <a:pt x="92967" y="91922"/>
                </a:lnTo>
                <a:lnTo>
                  <a:pt x="90923" y="92349"/>
                </a:lnTo>
                <a:lnTo>
                  <a:pt x="89116" y="92562"/>
                </a:lnTo>
                <a:lnTo>
                  <a:pt x="87623" y="92669"/>
                </a:lnTo>
                <a:lnTo>
                  <a:pt x="87623" y="92669"/>
                </a:lnTo>
                <a:lnTo>
                  <a:pt x="86051" y="92562"/>
                </a:lnTo>
                <a:lnTo>
                  <a:pt x="84637" y="92456"/>
                </a:lnTo>
                <a:lnTo>
                  <a:pt x="83379" y="92135"/>
                </a:lnTo>
                <a:lnTo>
                  <a:pt x="82200" y="91708"/>
                </a:lnTo>
                <a:lnTo>
                  <a:pt x="81100" y="91068"/>
                </a:lnTo>
                <a:lnTo>
                  <a:pt x="80236" y="90427"/>
                </a:lnTo>
                <a:lnTo>
                  <a:pt x="79450" y="89573"/>
                </a:lnTo>
                <a:lnTo>
                  <a:pt x="78743" y="88612"/>
                </a:lnTo>
                <a:lnTo>
                  <a:pt x="78743" y="88612"/>
                </a:lnTo>
                <a:lnTo>
                  <a:pt x="78193" y="87544"/>
                </a:lnTo>
                <a:lnTo>
                  <a:pt x="77721" y="86157"/>
                </a:lnTo>
                <a:lnTo>
                  <a:pt x="77328" y="84662"/>
                </a:lnTo>
                <a:lnTo>
                  <a:pt x="77014" y="82847"/>
                </a:lnTo>
                <a:lnTo>
                  <a:pt x="76699" y="80819"/>
                </a:lnTo>
                <a:lnTo>
                  <a:pt x="76542" y="78577"/>
                </a:lnTo>
                <a:lnTo>
                  <a:pt x="76385" y="76121"/>
                </a:lnTo>
                <a:lnTo>
                  <a:pt x="76385" y="73452"/>
                </a:lnTo>
                <a:lnTo>
                  <a:pt x="76385" y="49537"/>
                </a:lnTo>
                <a:lnTo>
                  <a:pt x="70570" y="49537"/>
                </a:lnTo>
                <a:lnTo>
                  <a:pt x="70570" y="39929"/>
                </a:lnTo>
                <a:lnTo>
                  <a:pt x="76385" y="39929"/>
                </a:lnTo>
                <a:lnTo>
                  <a:pt x="76385" y="24982"/>
                </a:lnTo>
                <a:lnTo>
                  <a:pt x="84558" y="24982"/>
                </a:lnTo>
                <a:lnTo>
                  <a:pt x="84558" y="39929"/>
                </a:lnTo>
                <a:lnTo>
                  <a:pt x="95088" y="39929"/>
                </a:lnTo>
                <a:lnTo>
                  <a:pt x="95088" y="49537"/>
                </a:lnTo>
                <a:close/>
                <a:moveTo>
                  <a:pt x="34813" y="77936"/>
                </a:moveTo>
                <a:lnTo>
                  <a:pt x="34813" y="77936"/>
                </a:lnTo>
                <a:lnTo>
                  <a:pt x="35128" y="78683"/>
                </a:lnTo>
                <a:lnTo>
                  <a:pt x="35521" y="79324"/>
                </a:lnTo>
                <a:lnTo>
                  <a:pt x="35992" y="79964"/>
                </a:lnTo>
                <a:lnTo>
                  <a:pt x="36385" y="80498"/>
                </a:lnTo>
                <a:lnTo>
                  <a:pt x="36935" y="81139"/>
                </a:lnTo>
                <a:lnTo>
                  <a:pt x="37407" y="81566"/>
                </a:lnTo>
                <a:lnTo>
                  <a:pt x="37957" y="81993"/>
                </a:lnTo>
                <a:lnTo>
                  <a:pt x="38585" y="82420"/>
                </a:lnTo>
                <a:lnTo>
                  <a:pt x="39921" y="83061"/>
                </a:lnTo>
                <a:lnTo>
                  <a:pt x="41336" y="83594"/>
                </a:lnTo>
                <a:lnTo>
                  <a:pt x="42986" y="83808"/>
                </a:lnTo>
                <a:lnTo>
                  <a:pt x="44715" y="83915"/>
                </a:lnTo>
                <a:lnTo>
                  <a:pt x="44715" y="83915"/>
                </a:lnTo>
                <a:lnTo>
                  <a:pt x="46444" y="83808"/>
                </a:lnTo>
                <a:lnTo>
                  <a:pt x="48016" y="83594"/>
                </a:lnTo>
                <a:lnTo>
                  <a:pt x="49509" y="83061"/>
                </a:lnTo>
                <a:lnTo>
                  <a:pt x="50845" y="82420"/>
                </a:lnTo>
                <a:lnTo>
                  <a:pt x="51395" y="82100"/>
                </a:lnTo>
                <a:lnTo>
                  <a:pt x="51945" y="81673"/>
                </a:lnTo>
                <a:lnTo>
                  <a:pt x="52495" y="81139"/>
                </a:lnTo>
                <a:lnTo>
                  <a:pt x="52967" y="80605"/>
                </a:lnTo>
                <a:lnTo>
                  <a:pt x="53438" y="80071"/>
                </a:lnTo>
                <a:lnTo>
                  <a:pt x="53831" y="79431"/>
                </a:lnTo>
                <a:lnTo>
                  <a:pt x="54224" y="78683"/>
                </a:lnTo>
                <a:lnTo>
                  <a:pt x="54538" y="78043"/>
                </a:lnTo>
                <a:lnTo>
                  <a:pt x="54538" y="78043"/>
                </a:lnTo>
                <a:lnTo>
                  <a:pt x="55167" y="76441"/>
                </a:lnTo>
                <a:lnTo>
                  <a:pt x="55639" y="74520"/>
                </a:lnTo>
                <a:lnTo>
                  <a:pt x="56110" y="72384"/>
                </a:lnTo>
                <a:lnTo>
                  <a:pt x="56424" y="70036"/>
                </a:lnTo>
                <a:lnTo>
                  <a:pt x="56739" y="67367"/>
                </a:lnTo>
                <a:lnTo>
                  <a:pt x="56896" y="64484"/>
                </a:lnTo>
                <a:lnTo>
                  <a:pt x="57053" y="61388"/>
                </a:lnTo>
                <a:lnTo>
                  <a:pt x="57053" y="57972"/>
                </a:lnTo>
                <a:lnTo>
                  <a:pt x="57053" y="57972"/>
                </a:lnTo>
                <a:lnTo>
                  <a:pt x="57053" y="54555"/>
                </a:lnTo>
                <a:lnTo>
                  <a:pt x="56896" y="51352"/>
                </a:lnTo>
                <a:lnTo>
                  <a:pt x="56739" y="48470"/>
                </a:lnTo>
                <a:lnTo>
                  <a:pt x="56424" y="45694"/>
                </a:lnTo>
                <a:lnTo>
                  <a:pt x="56031" y="43238"/>
                </a:lnTo>
                <a:lnTo>
                  <a:pt x="55639" y="41103"/>
                </a:lnTo>
                <a:lnTo>
                  <a:pt x="55088" y="39075"/>
                </a:lnTo>
                <a:lnTo>
                  <a:pt x="54460" y="37367"/>
                </a:lnTo>
                <a:lnTo>
                  <a:pt x="54460" y="37367"/>
                </a:lnTo>
                <a:lnTo>
                  <a:pt x="54145" y="36619"/>
                </a:lnTo>
                <a:lnTo>
                  <a:pt x="53752" y="35872"/>
                </a:lnTo>
                <a:lnTo>
                  <a:pt x="53281" y="35231"/>
                </a:lnTo>
                <a:lnTo>
                  <a:pt x="52888" y="34591"/>
                </a:lnTo>
                <a:lnTo>
                  <a:pt x="52417" y="34057"/>
                </a:lnTo>
                <a:lnTo>
                  <a:pt x="51866" y="33523"/>
                </a:lnTo>
                <a:lnTo>
                  <a:pt x="51316" y="32989"/>
                </a:lnTo>
                <a:lnTo>
                  <a:pt x="50688" y="32562"/>
                </a:lnTo>
                <a:lnTo>
                  <a:pt x="50059" y="32242"/>
                </a:lnTo>
                <a:lnTo>
                  <a:pt x="49430" y="31922"/>
                </a:lnTo>
                <a:lnTo>
                  <a:pt x="48016" y="31388"/>
                </a:lnTo>
                <a:lnTo>
                  <a:pt x="46444" y="31068"/>
                </a:lnTo>
                <a:lnTo>
                  <a:pt x="44715" y="30961"/>
                </a:lnTo>
                <a:lnTo>
                  <a:pt x="44715" y="30961"/>
                </a:lnTo>
                <a:lnTo>
                  <a:pt x="42986" y="31068"/>
                </a:lnTo>
                <a:lnTo>
                  <a:pt x="41415" y="31388"/>
                </a:lnTo>
                <a:lnTo>
                  <a:pt x="40000" y="31922"/>
                </a:lnTo>
                <a:lnTo>
                  <a:pt x="38664" y="32562"/>
                </a:lnTo>
                <a:lnTo>
                  <a:pt x="38114" y="32989"/>
                </a:lnTo>
                <a:lnTo>
                  <a:pt x="37564" y="33523"/>
                </a:lnTo>
                <a:lnTo>
                  <a:pt x="37014" y="34057"/>
                </a:lnTo>
                <a:lnTo>
                  <a:pt x="36542" y="34591"/>
                </a:lnTo>
                <a:lnTo>
                  <a:pt x="36071" y="35231"/>
                </a:lnTo>
                <a:lnTo>
                  <a:pt x="35599" y="35872"/>
                </a:lnTo>
                <a:lnTo>
                  <a:pt x="35285" y="36619"/>
                </a:lnTo>
                <a:lnTo>
                  <a:pt x="34892" y="37367"/>
                </a:lnTo>
                <a:lnTo>
                  <a:pt x="34892" y="37367"/>
                </a:lnTo>
                <a:lnTo>
                  <a:pt x="34263" y="39075"/>
                </a:lnTo>
                <a:lnTo>
                  <a:pt x="33713" y="41103"/>
                </a:lnTo>
                <a:lnTo>
                  <a:pt x="33242" y="43238"/>
                </a:lnTo>
                <a:lnTo>
                  <a:pt x="32927" y="45694"/>
                </a:lnTo>
                <a:lnTo>
                  <a:pt x="32613" y="48363"/>
                </a:lnTo>
                <a:lnTo>
                  <a:pt x="32377" y="51246"/>
                </a:lnTo>
                <a:lnTo>
                  <a:pt x="32299" y="54448"/>
                </a:lnTo>
                <a:lnTo>
                  <a:pt x="32220" y="57865"/>
                </a:lnTo>
                <a:lnTo>
                  <a:pt x="32220" y="57865"/>
                </a:lnTo>
                <a:lnTo>
                  <a:pt x="32299" y="61174"/>
                </a:lnTo>
                <a:lnTo>
                  <a:pt x="32377" y="64377"/>
                </a:lnTo>
                <a:lnTo>
                  <a:pt x="32613" y="67260"/>
                </a:lnTo>
                <a:lnTo>
                  <a:pt x="32927" y="69822"/>
                </a:lnTo>
                <a:lnTo>
                  <a:pt x="33242" y="72278"/>
                </a:lnTo>
                <a:lnTo>
                  <a:pt x="33713" y="74413"/>
                </a:lnTo>
                <a:lnTo>
                  <a:pt x="34185" y="76228"/>
                </a:lnTo>
                <a:lnTo>
                  <a:pt x="34813" y="77936"/>
                </a:lnTo>
                <a:lnTo>
                  <a:pt x="34813" y="77936"/>
                </a:lnTo>
                <a:close/>
                <a:moveTo>
                  <a:pt x="44715" y="93950"/>
                </a:moveTo>
                <a:lnTo>
                  <a:pt x="44715" y="93950"/>
                </a:lnTo>
                <a:lnTo>
                  <a:pt x="43222" y="93950"/>
                </a:lnTo>
                <a:lnTo>
                  <a:pt x="41886" y="93843"/>
                </a:lnTo>
                <a:lnTo>
                  <a:pt x="40472" y="93630"/>
                </a:lnTo>
                <a:lnTo>
                  <a:pt x="39214" y="93416"/>
                </a:lnTo>
                <a:lnTo>
                  <a:pt x="37957" y="93096"/>
                </a:lnTo>
                <a:lnTo>
                  <a:pt x="36857" y="92776"/>
                </a:lnTo>
                <a:lnTo>
                  <a:pt x="35678" y="92242"/>
                </a:lnTo>
                <a:lnTo>
                  <a:pt x="34656" y="91815"/>
                </a:lnTo>
                <a:lnTo>
                  <a:pt x="33635" y="91174"/>
                </a:lnTo>
                <a:lnTo>
                  <a:pt x="32692" y="90534"/>
                </a:lnTo>
                <a:lnTo>
                  <a:pt x="31827" y="89893"/>
                </a:lnTo>
                <a:lnTo>
                  <a:pt x="30963" y="89039"/>
                </a:lnTo>
                <a:lnTo>
                  <a:pt x="30177" y="88185"/>
                </a:lnTo>
                <a:lnTo>
                  <a:pt x="29470" y="87331"/>
                </a:lnTo>
                <a:lnTo>
                  <a:pt x="28762" y="86370"/>
                </a:lnTo>
                <a:lnTo>
                  <a:pt x="28212" y="85302"/>
                </a:lnTo>
                <a:lnTo>
                  <a:pt x="28212" y="85302"/>
                </a:lnTo>
                <a:lnTo>
                  <a:pt x="27583" y="84128"/>
                </a:lnTo>
                <a:lnTo>
                  <a:pt x="27112" y="82954"/>
                </a:lnTo>
                <a:lnTo>
                  <a:pt x="26562" y="81673"/>
                </a:lnTo>
                <a:lnTo>
                  <a:pt x="26169" y="80285"/>
                </a:lnTo>
                <a:lnTo>
                  <a:pt x="25697" y="78897"/>
                </a:lnTo>
                <a:lnTo>
                  <a:pt x="25305" y="77402"/>
                </a:lnTo>
                <a:lnTo>
                  <a:pt x="24990" y="75801"/>
                </a:lnTo>
                <a:lnTo>
                  <a:pt x="24676" y="74093"/>
                </a:lnTo>
                <a:lnTo>
                  <a:pt x="24126" y="70463"/>
                </a:lnTo>
                <a:lnTo>
                  <a:pt x="23811" y="66619"/>
                </a:lnTo>
                <a:lnTo>
                  <a:pt x="23576" y="62456"/>
                </a:lnTo>
                <a:lnTo>
                  <a:pt x="23497" y="57865"/>
                </a:lnTo>
                <a:lnTo>
                  <a:pt x="23497" y="57865"/>
                </a:lnTo>
                <a:lnTo>
                  <a:pt x="23576" y="53381"/>
                </a:lnTo>
                <a:lnTo>
                  <a:pt x="23811" y="49110"/>
                </a:lnTo>
                <a:lnTo>
                  <a:pt x="24204" y="45160"/>
                </a:lnTo>
                <a:lnTo>
                  <a:pt x="24676" y="41530"/>
                </a:lnTo>
                <a:lnTo>
                  <a:pt x="24990" y="39822"/>
                </a:lnTo>
                <a:lnTo>
                  <a:pt x="25383" y="38221"/>
                </a:lnTo>
                <a:lnTo>
                  <a:pt x="25776" y="36726"/>
                </a:lnTo>
                <a:lnTo>
                  <a:pt x="26169" y="35231"/>
                </a:lnTo>
                <a:lnTo>
                  <a:pt x="26640" y="33843"/>
                </a:lnTo>
                <a:lnTo>
                  <a:pt x="27112" y="32456"/>
                </a:lnTo>
                <a:lnTo>
                  <a:pt x="27662" y="31281"/>
                </a:lnTo>
                <a:lnTo>
                  <a:pt x="28291" y="30107"/>
                </a:lnTo>
                <a:lnTo>
                  <a:pt x="28291" y="30107"/>
                </a:lnTo>
                <a:lnTo>
                  <a:pt x="28841" y="28932"/>
                </a:lnTo>
                <a:lnTo>
                  <a:pt x="29548" y="27972"/>
                </a:lnTo>
                <a:lnTo>
                  <a:pt x="30255" y="27011"/>
                </a:lnTo>
                <a:lnTo>
                  <a:pt x="31041" y="26050"/>
                </a:lnTo>
                <a:lnTo>
                  <a:pt x="31906" y="25302"/>
                </a:lnTo>
                <a:lnTo>
                  <a:pt x="32770" y="24555"/>
                </a:lnTo>
                <a:lnTo>
                  <a:pt x="33713" y="23915"/>
                </a:lnTo>
                <a:lnTo>
                  <a:pt x="34735" y="23274"/>
                </a:lnTo>
                <a:lnTo>
                  <a:pt x="35756" y="22740"/>
                </a:lnTo>
                <a:lnTo>
                  <a:pt x="36935" y="22313"/>
                </a:lnTo>
                <a:lnTo>
                  <a:pt x="38035" y="21886"/>
                </a:lnTo>
                <a:lnTo>
                  <a:pt x="39293" y="21566"/>
                </a:lnTo>
                <a:lnTo>
                  <a:pt x="40550" y="21352"/>
                </a:lnTo>
                <a:lnTo>
                  <a:pt x="41886" y="21139"/>
                </a:lnTo>
                <a:lnTo>
                  <a:pt x="43301" y="21032"/>
                </a:lnTo>
                <a:lnTo>
                  <a:pt x="44715" y="21032"/>
                </a:lnTo>
                <a:lnTo>
                  <a:pt x="44715" y="21032"/>
                </a:lnTo>
                <a:lnTo>
                  <a:pt x="46130" y="21032"/>
                </a:lnTo>
                <a:lnTo>
                  <a:pt x="47544" y="21139"/>
                </a:lnTo>
                <a:lnTo>
                  <a:pt x="48880" y="21352"/>
                </a:lnTo>
                <a:lnTo>
                  <a:pt x="50138" y="21566"/>
                </a:lnTo>
                <a:lnTo>
                  <a:pt x="51316" y="21886"/>
                </a:lnTo>
                <a:lnTo>
                  <a:pt x="52495" y="22206"/>
                </a:lnTo>
                <a:lnTo>
                  <a:pt x="53595" y="22740"/>
                </a:lnTo>
                <a:lnTo>
                  <a:pt x="54617" y="23274"/>
                </a:lnTo>
                <a:lnTo>
                  <a:pt x="55639" y="23808"/>
                </a:lnTo>
                <a:lnTo>
                  <a:pt x="56582" y="24555"/>
                </a:lnTo>
                <a:lnTo>
                  <a:pt x="57446" y="25302"/>
                </a:lnTo>
                <a:lnTo>
                  <a:pt x="58310" y="26050"/>
                </a:lnTo>
                <a:lnTo>
                  <a:pt x="59096" y="26904"/>
                </a:lnTo>
                <a:lnTo>
                  <a:pt x="59804" y="27865"/>
                </a:lnTo>
                <a:lnTo>
                  <a:pt x="60511" y="28932"/>
                </a:lnTo>
                <a:lnTo>
                  <a:pt x="61139" y="30000"/>
                </a:lnTo>
                <a:lnTo>
                  <a:pt x="61139" y="30000"/>
                </a:lnTo>
                <a:lnTo>
                  <a:pt x="61690" y="31174"/>
                </a:lnTo>
                <a:lnTo>
                  <a:pt x="62240" y="32456"/>
                </a:lnTo>
                <a:lnTo>
                  <a:pt x="62711" y="33737"/>
                </a:lnTo>
                <a:lnTo>
                  <a:pt x="63183" y="35125"/>
                </a:lnTo>
                <a:lnTo>
                  <a:pt x="63576" y="36619"/>
                </a:lnTo>
                <a:lnTo>
                  <a:pt x="63969" y="38114"/>
                </a:lnTo>
                <a:lnTo>
                  <a:pt x="64361" y="39822"/>
                </a:lnTo>
                <a:lnTo>
                  <a:pt x="64676" y="41530"/>
                </a:lnTo>
                <a:lnTo>
                  <a:pt x="65147" y="45160"/>
                </a:lnTo>
                <a:lnTo>
                  <a:pt x="65540" y="49004"/>
                </a:lnTo>
                <a:lnTo>
                  <a:pt x="65776" y="53274"/>
                </a:lnTo>
                <a:lnTo>
                  <a:pt x="65855" y="57865"/>
                </a:lnTo>
                <a:lnTo>
                  <a:pt x="65855" y="57865"/>
                </a:lnTo>
                <a:lnTo>
                  <a:pt x="65776" y="60854"/>
                </a:lnTo>
                <a:lnTo>
                  <a:pt x="65697" y="63737"/>
                </a:lnTo>
                <a:lnTo>
                  <a:pt x="65540" y="66406"/>
                </a:lnTo>
                <a:lnTo>
                  <a:pt x="65305" y="69075"/>
                </a:lnTo>
                <a:lnTo>
                  <a:pt x="65069" y="71423"/>
                </a:lnTo>
                <a:lnTo>
                  <a:pt x="64754" y="73772"/>
                </a:lnTo>
                <a:lnTo>
                  <a:pt x="64361" y="75907"/>
                </a:lnTo>
                <a:lnTo>
                  <a:pt x="63890" y="77829"/>
                </a:lnTo>
                <a:lnTo>
                  <a:pt x="63890" y="77829"/>
                </a:lnTo>
                <a:lnTo>
                  <a:pt x="63340" y="79751"/>
                </a:lnTo>
                <a:lnTo>
                  <a:pt x="62790" y="81459"/>
                </a:lnTo>
                <a:lnTo>
                  <a:pt x="62083" y="83061"/>
                </a:lnTo>
                <a:lnTo>
                  <a:pt x="61297" y="84555"/>
                </a:lnTo>
                <a:lnTo>
                  <a:pt x="60511" y="85943"/>
                </a:lnTo>
                <a:lnTo>
                  <a:pt x="59568" y="87224"/>
                </a:lnTo>
                <a:lnTo>
                  <a:pt x="58625" y="88399"/>
                </a:lnTo>
                <a:lnTo>
                  <a:pt x="57525" y="89466"/>
                </a:lnTo>
                <a:lnTo>
                  <a:pt x="63890" y="103452"/>
                </a:lnTo>
                <a:lnTo>
                  <a:pt x="56110" y="108363"/>
                </a:lnTo>
                <a:lnTo>
                  <a:pt x="49352" y="93310"/>
                </a:lnTo>
                <a:lnTo>
                  <a:pt x="49352" y="93310"/>
                </a:lnTo>
                <a:lnTo>
                  <a:pt x="48487" y="93630"/>
                </a:lnTo>
                <a:lnTo>
                  <a:pt x="47466" y="93843"/>
                </a:lnTo>
                <a:lnTo>
                  <a:pt x="46208" y="93950"/>
                </a:lnTo>
                <a:lnTo>
                  <a:pt x="44715" y="93950"/>
                </a:lnTo>
                <a:lnTo>
                  <a:pt x="44715" y="93950"/>
                </a:lnTo>
                <a:close/>
                <a:moveTo>
                  <a:pt x="108448" y="0"/>
                </a:moveTo>
                <a:lnTo>
                  <a:pt x="104283" y="0"/>
                </a:lnTo>
                <a:lnTo>
                  <a:pt x="16660" y="0"/>
                </a:lnTo>
                <a:lnTo>
                  <a:pt x="0" y="22527"/>
                </a:lnTo>
                <a:lnTo>
                  <a:pt x="0" y="98114"/>
                </a:lnTo>
                <a:lnTo>
                  <a:pt x="0" y="104306"/>
                </a:lnTo>
                <a:lnTo>
                  <a:pt x="0" y="120000"/>
                </a:lnTo>
                <a:lnTo>
                  <a:pt x="11552" y="120000"/>
                </a:lnTo>
                <a:lnTo>
                  <a:pt x="15717" y="120000"/>
                </a:lnTo>
                <a:lnTo>
                  <a:pt x="103340" y="120000"/>
                </a:lnTo>
                <a:lnTo>
                  <a:pt x="120000" y="97367"/>
                </a:lnTo>
                <a:lnTo>
                  <a:pt x="120000" y="21779"/>
                </a:lnTo>
                <a:lnTo>
                  <a:pt x="120000" y="15587"/>
                </a:lnTo>
                <a:lnTo>
                  <a:pt x="120000" y="0"/>
                </a:lnTo>
                <a:lnTo>
                  <a:pt x="1084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1235225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550862" y="1628775"/>
            <a:ext cx="11090275" cy="792113"/>
          </a:xfrm>
        </p:spPr>
        <p:txBody>
          <a:bodyPr anchor="t" anchorCtr="0"/>
          <a:lstStyle>
            <a:lvl1pPr algn="l">
              <a:defRPr sz="6000">
                <a:solidFill>
                  <a:schemeClr val="tx1"/>
                </a:solidFill>
                <a:effectLst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50863" y="2852936"/>
            <a:ext cx="11090275" cy="3312914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effectLst/>
              </a:defRPr>
            </a:lvl1pPr>
            <a:lvl2pPr>
              <a:defRPr sz="2800">
                <a:solidFill>
                  <a:schemeClr val="tx1"/>
                </a:solidFill>
                <a:effectLst/>
              </a:defRPr>
            </a:lvl2pPr>
            <a:lvl3pPr>
              <a:defRPr sz="2400">
                <a:solidFill>
                  <a:schemeClr val="tx1"/>
                </a:solidFill>
                <a:effectLst/>
              </a:defRPr>
            </a:lvl3pPr>
            <a:lvl4pPr>
              <a:defRPr sz="2000">
                <a:solidFill>
                  <a:schemeClr val="tx1"/>
                </a:solidFill>
                <a:effectLst/>
              </a:defRPr>
            </a:lvl4pPr>
            <a:lvl5pPr>
              <a:defRPr sz="2000">
                <a:solidFill>
                  <a:schemeClr val="tx1"/>
                </a:solidFill>
                <a:effectLst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Freeform 6"/>
          <p:cNvSpPr>
            <a:spLocks noChangeAspect="1" noEditPoints="1"/>
          </p:cNvSpPr>
          <p:nvPr userDrawn="1"/>
        </p:nvSpPr>
        <p:spPr bwMode="auto">
          <a:xfrm>
            <a:off x="550863" y="549275"/>
            <a:ext cx="720000" cy="529006"/>
          </a:xfrm>
          <a:custGeom>
            <a:avLst/>
            <a:gdLst>
              <a:gd name="T0" fmla="*/ 2431 w 3438"/>
              <a:gd name="T1" fmla="*/ 1652 h 2526"/>
              <a:gd name="T2" fmla="*/ 2460 w 3438"/>
              <a:gd name="T3" fmla="*/ 1720 h 2526"/>
              <a:gd name="T4" fmla="*/ 2533 w 3438"/>
              <a:gd name="T5" fmla="*/ 1741 h 2526"/>
              <a:gd name="T6" fmla="*/ 2577 w 3438"/>
              <a:gd name="T7" fmla="*/ 1947 h 2526"/>
              <a:gd name="T8" fmla="*/ 2406 w 3438"/>
              <a:gd name="T9" fmla="*/ 1943 h 2526"/>
              <a:gd name="T10" fmla="*/ 2298 w 3438"/>
              <a:gd name="T11" fmla="*/ 1903 h 2526"/>
              <a:gd name="T12" fmla="*/ 2226 w 3438"/>
              <a:gd name="T13" fmla="*/ 1815 h 2526"/>
              <a:gd name="T14" fmla="*/ 2192 w 3438"/>
              <a:gd name="T15" fmla="*/ 1655 h 2526"/>
              <a:gd name="T16" fmla="*/ 2188 w 3438"/>
              <a:gd name="T17" fmla="*/ 842 h 2526"/>
              <a:gd name="T18" fmla="*/ 1012 w 3438"/>
              <a:gd name="T19" fmla="*/ 1663 h 2526"/>
              <a:gd name="T20" fmla="*/ 1105 w 3438"/>
              <a:gd name="T21" fmla="*/ 1736 h 2526"/>
              <a:gd name="T22" fmla="*/ 1218 w 3438"/>
              <a:gd name="T23" fmla="*/ 1764 h 2526"/>
              <a:gd name="T24" fmla="*/ 1376 w 3438"/>
              <a:gd name="T25" fmla="*/ 1760 h 2526"/>
              <a:gd name="T26" fmla="*/ 1481 w 3438"/>
              <a:gd name="T27" fmla="*/ 1724 h 2526"/>
              <a:gd name="T28" fmla="*/ 1553 w 3438"/>
              <a:gd name="T29" fmla="*/ 1657 h 2526"/>
              <a:gd name="T30" fmla="*/ 1603 w 3438"/>
              <a:gd name="T31" fmla="*/ 1536 h 2526"/>
              <a:gd name="T32" fmla="*/ 1633 w 3438"/>
              <a:gd name="T33" fmla="*/ 1326 h 2526"/>
              <a:gd name="T34" fmla="*/ 1628 w 3438"/>
              <a:gd name="T35" fmla="*/ 1050 h 2526"/>
              <a:gd name="T36" fmla="*/ 1585 w 3438"/>
              <a:gd name="T37" fmla="*/ 844 h 2526"/>
              <a:gd name="T38" fmla="*/ 1514 w 3438"/>
              <a:gd name="T39" fmla="*/ 729 h 2526"/>
              <a:gd name="T40" fmla="*/ 1425 w 3438"/>
              <a:gd name="T41" fmla="*/ 675 h 2526"/>
              <a:gd name="T42" fmla="*/ 1280 w 3438"/>
              <a:gd name="T43" fmla="*/ 653 h 2526"/>
              <a:gd name="T44" fmla="*/ 1154 w 3438"/>
              <a:gd name="T45" fmla="*/ 669 h 2526"/>
              <a:gd name="T46" fmla="*/ 1046 w 3438"/>
              <a:gd name="T47" fmla="*/ 729 h 2526"/>
              <a:gd name="T48" fmla="*/ 985 w 3438"/>
              <a:gd name="T49" fmla="*/ 815 h 2526"/>
              <a:gd name="T50" fmla="*/ 938 w 3438"/>
              <a:gd name="T51" fmla="*/ 990 h 2526"/>
              <a:gd name="T52" fmla="*/ 923 w 3438"/>
              <a:gd name="T53" fmla="*/ 1254 h 2526"/>
              <a:gd name="T54" fmla="*/ 947 w 3438"/>
              <a:gd name="T55" fmla="*/ 1497 h 2526"/>
              <a:gd name="T56" fmla="*/ 998 w 3438"/>
              <a:gd name="T57" fmla="*/ 1641 h 2526"/>
              <a:gd name="T58" fmla="*/ 1142 w 3438"/>
              <a:gd name="T59" fmla="*/ 1970 h 2526"/>
              <a:gd name="T60" fmla="*/ 992 w 3438"/>
              <a:gd name="T61" fmla="*/ 1933 h 2526"/>
              <a:gd name="T62" fmla="*/ 864 w 3438"/>
              <a:gd name="T63" fmla="*/ 1857 h 2526"/>
              <a:gd name="T64" fmla="*/ 798 w 3438"/>
              <a:gd name="T65" fmla="*/ 1784 h 2526"/>
              <a:gd name="T66" fmla="*/ 731 w 3438"/>
              <a:gd name="T67" fmla="*/ 1645 h 2526"/>
              <a:gd name="T68" fmla="*/ 681 w 3438"/>
              <a:gd name="T69" fmla="*/ 1402 h 2526"/>
              <a:gd name="T70" fmla="*/ 674 w 3438"/>
              <a:gd name="T71" fmla="*/ 1124 h 2526"/>
              <a:gd name="T72" fmla="*/ 716 w 3438"/>
              <a:gd name="T73" fmla="*/ 839 h 2526"/>
              <a:gd name="T74" fmla="*/ 777 w 3438"/>
              <a:gd name="T75" fmla="*/ 684 h 2526"/>
              <a:gd name="T76" fmla="*/ 856 w 3438"/>
              <a:gd name="T77" fmla="*/ 579 h 2526"/>
              <a:gd name="T78" fmla="*/ 966 w 3438"/>
              <a:gd name="T79" fmla="*/ 502 h 2526"/>
              <a:gd name="T80" fmla="*/ 1125 w 3438"/>
              <a:gd name="T81" fmla="*/ 454 h 2526"/>
              <a:gd name="T82" fmla="*/ 1301 w 3438"/>
              <a:gd name="T83" fmla="*/ 443 h 2526"/>
              <a:gd name="T84" fmla="*/ 1471 w 3438"/>
              <a:gd name="T85" fmla="*/ 461 h 2526"/>
              <a:gd name="T86" fmla="*/ 1634 w 3438"/>
              <a:gd name="T87" fmla="*/ 524 h 2526"/>
              <a:gd name="T88" fmla="*/ 1723 w 3438"/>
              <a:gd name="T89" fmla="*/ 599 h 2526"/>
              <a:gd name="T90" fmla="*/ 1809 w 3438"/>
              <a:gd name="T91" fmla="*/ 740 h 2526"/>
              <a:gd name="T92" fmla="*/ 1867 w 3438"/>
              <a:gd name="T93" fmla="*/ 951 h 2526"/>
              <a:gd name="T94" fmla="*/ 1885 w 3438"/>
              <a:gd name="T95" fmla="*/ 1250 h 2526"/>
              <a:gd name="T96" fmla="*/ 1871 w 3438"/>
              <a:gd name="T97" fmla="*/ 1454 h 2526"/>
              <a:gd name="T98" fmla="*/ 1830 w 3438"/>
              <a:gd name="T99" fmla="*/ 1639 h 2526"/>
              <a:gd name="T100" fmla="*/ 1768 w 3438"/>
              <a:gd name="T101" fmla="*/ 1765 h 2526"/>
              <a:gd name="T102" fmla="*/ 1663 w 3438"/>
              <a:gd name="T103" fmla="*/ 1874 h 2526"/>
              <a:gd name="T104" fmla="*/ 1375 w 3438"/>
              <a:gd name="T105" fmla="*/ 1973 h 2526"/>
              <a:gd name="T106" fmla="*/ 2359 w 3438"/>
              <a:gd name="T107" fmla="*/ 0 h 2526"/>
              <a:gd name="T108" fmla="*/ 0 w 3438"/>
              <a:gd name="T109" fmla="*/ 2526 h 2526"/>
              <a:gd name="T110" fmla="*/ 3438 w 3438"/>
              <a:gd name="T111" fmla="*/ 1255 h 25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38" h="2526">
                <a:moveTo>
                  <a:pt x="2724" y="1043"/>
                </a:moveTo>
                <a:lnTo>
                  <a:pt x="2423" y="1043"/>
                </a:lnTo>
                <a:lnTo>
                  <a:pt x="2423" y="1521"/>
                </a:lnTo>
                <a:lnTo>
                  <a:pt x="2423" y="1553"/>
                </a:lnTo>
                <a:lnTo>
                  <a:pt x="2424" y="1582"/>
                </a:lnTo>
                <a:lnTo>
                  <a:pt x="2425" y="1608"/>
                </a:lnTo>
                <a:lnTo>
                  <a:pt x="2428" y="1632"/>
                </a:lnTo>
                <a:lnTo>
                  <a:pt x="2431" y="1652"/>
                </a:lnTo>
                <a:lnTo>
                  <a:pt x="2434" y="1670"/>
                </a:lnTo>
                <a:lnTo>
                  <a:pt x="2438" y="1684"/>
                </a:lnTo>
                <a:lnTo>
                  <a:pt x="2442" y="1697"/>
                </a:lnTo>
                <a:lnTo>
                  <a:pt x="2446" y="1702"/>
                </a:lnTo>
                <a:lnTo>
                  <a:pt x="2449" y="1707"/>
                </a:lnTo>
                <a:lnTo>
                  <a:pt x="2452" y="1711"/>
                </a:lnTo>
                <a:lnTo>
                  <a:pt x="2456" y="1716"/>
                </a:lnTo>
                <a:lnTo>
                  <a:pt x="2460" y="1720"/>
                </a:lnTo>
                <a:lnTo>
                  <a:pt x="2466" y="1724"/>
                </a:lnTo>
                <a:lnTo>
                  <a:pt x="2477" y="1729"/>
                </a:lnTo>
                <a:lnTo>
                  <a:pt x="2491" y="1735"/>
                </a:lnTo>
                <a:lnTo>
                  <a:pt x="2499" y="1736"/>
                </a:lnTo>
                <a:lnTo>
                  <a:pt x="2506" y="1738"/>
                </a:lnTo>
                <a:lnTo>
                  <a:pt x="2514" y="1739"/>
                </a:lnTo>
                <a:lnTo>
                  <a:pt x="2523" y="1739"/>
                </a:lnTo>
                <a:lnTo>
                  <a:pt x="2533" y="1741"/>
                </a:lnTo>
                <a:lnTo>
                  <a:pt x="2542" y="1741"/>
                </a:lnTo>
                <a:lnTo>
                  <a:pt x="2722" y="1734"/>
                </a:lnTo>
                <a:lnTo>
                  <a:pt x="2732" y="1923"/>
                </a:lnTo>
                <a:lnTo>
                  <a:pt x="2697" y="1929"/>
                </a:lnTo>
                <a:lnTo>
                  <a:pt x="2664" y="1935"/>
                </a:lnTo>
                <a:lnTo>
                  <a:pt x="2633" y="1941"/>
                </a:lnTo>
                <a:lnTo>
                  <a:pt x="2603" y="1944"/>
                </a:lnTo>
                <a:lnTo>
                  <a:pt x="2577" y="1947"/>
                </a:lnTo>
                <a:lnTo>
                  <a:pt x="2553" y="1950"/>
                </a:lnTo>
                <a:lnTo>
                  <a:pt x="2530" y="1951"/>
                </a:lnTo>
                <a:lnTo>
                  <a:pt x="2510" y="1952"/>
                </a:lnTo>
                <a:lnTo>
                  <a:pt x="2487" y="1951"/>
                </a:lnTo>
                <a:lnTo>
                  <a:pt x="2466" y="1950"/>
                </a:lnTo>
                <a:lnTo>
                  <a:pt x="2445" y="1948"/>
                </a:lnTo>
                <a:lnTo>
                  <a:pt x="2425" y="1946"/>
                </a:lnTo>
                <a:lnTo>
                  <a:pt x="2406" y="1943"/>
                </a:lnTo>
                <a:lnTo>
                  <a:pt x="2388" y="1939"/>
                </a:lnTo>
                <a:lnTo>
                  <a:pt x="2370" y="1935"/>
                </a:lnTo>
                <a:lnTo>
                  <a:pt x="2362" y="1933"/>
                </a:lnTo>
                <a:lnTo>
                  <a:pt x="2354" y="1930"/>
                </a:lnTo>
                <a:lnTo>
                  <a:pt x="2339" y="1925"/>
                </a:lnTo>
                <a:lnTo>
                  <a:pt x="2324" y="1918"/>
                </a:lnTo>
                <a:lnTo>
                  <a:pt x="2311" y="1911"/>
                </a:lnTo>
                <a:lnTo>
                  <a:pt x="2298" y="1903"/>
                </a:lnTo>
                <a:lnTo>
                  <a:pt x="2286" y="1896"/>
                </a:lnTo>
                <a:lnTo>
                  <a:pt x="2276" y="1887"/>
                </a:lnTo>
                <a:lnTo>
                  <a:pt x="2265" y="1877"/>
                </a:lnTo>
                <a:lnTo>
                  <a:pt x="2256" y="1866"/>
                </a:lnTo>
                <a:lnTo>
                  <a:pt x="2249" y="1855"/>
                </a:lnTo>
                <a:lnTo>
                  <a:pt x="2241" y="1843"/>
                </a:lnTo>
                <a:lnTo>
                  <a:pt x="2233" y="1829"/>
                </a:lnTo>
                <a:lnTo>
                  <a:pt x="2226" y="1815"/>
                </a:lnTo>
                <a:lnTo>
                  <a:pt x="2220" y="1799"/>
                </a:lnTo>
                <a:lnTo>
                  <a:pt x="2215" y="1782"/>
                </a:lnTo>
                <a:lnTo>
                  <a:pt x="2209" y="1764"/>
                </a:lnTo>
                <a:lnTo>
                  <a:pt x="2205" y="1744"/>
                </a:lnTo>
                <a:lnTo>
                  <a:pt x="2201" y="1724"/>
                </a:lnTo>
                <a:lnTo>
                  <a:pt x="2198" y="1702"/>
                </a:lnTo>
                <a:lnTo>
                  <a:pt x="2195" y="1679"/>
                </a:lnTo>
                <a:lnTo>
                  <a:pt x="2192" y="1655"/>
                </a:lnTo>
                <a:lnTo>
                  <a:pt x="2190" y="1630"/>
                </a:lnTo>
                <a:lnTo>
                  <a:pt x="2189" y="1603"/>
                </a:lnTo>
                <a:lnTo>
                  <a:pt x="2188" y="1575"/>
                </a:lnTo>
                <a:lnTo>
                  <a:pt x="2188" y="1547"/>
                </a:lnTo>
                <a:lnTo>
                  <a:pt x="2188" y="1043"/>
                </a:lnTo>
                <a:lnTo>
                  <a:pt x="2021" y="1043"/>
                </a:lnTo>
                <a:lnTo>
                  <a:pt x="2021" y="842"/>
                </a:lnTo>
                <a:lnTo>
                  <a:pt x="2188" y="842"/>
                </a:lnTo>
                <a:lnTo>
                  <a:pt x="2188" y="526"/>
                </a:lnTo>
                <a:lnTo>
                  <a:pt x="2423" y="526"/>
                </a:lnTo>
                <a:lnTo>
                  <a:pt x="2423" y="842"/>
                </a:lnTo>
                <a:lnTo>
                  <a:pt x="2724" y="842"/>
                </a:lnTo>
                <a:lnTo>
                  <a:pt x="2724" y="1043"/>
                </a:lnTo>
                <a:close/>
                <a:moveTo>
                  <a:pt x="998" y="1641"/>
                </a:moveTo>
                <a:lnTo>
                  <a:pt x="1007" y="1656"/>
                </a:lnTo>
                <a:lnTo>
                  <a:pt x="1012" y="1663"/>
                </a:lnTo>
                <a:lnTo>
                  <a:pt x="1018" y="1670"/>
                </a:lnTo>
                <a:lnTo>
                  <a:pt x="1029" y="1683"/>
                </a:lnTo>
                <a:lnTo>
                  <a:pt x="1043" y="1696"/>
                </a:lnTo>
                <a:lnTo>
                  <a:pt x="1056" y="1707"/>
                </a:lnTo>
                <a:lnTo>
                  <a:pt x="1072" y="1718"/>
                </a:lnTo>
                <a:lnTo>
                  <a:pt x="1088" y="1727"/>
                </a:lnTo>
                <a:lnTo>
                  <a:pt x="1097" y="1732"/>
                </a:lnTo>
                <a:lnTo>
                  <a:pt x="1105" y="1736"/>
                </a:lnTo>
                <a:lnTo>
                  <a:pt x="1123" y="1743"/>
                </a:lnTo>
                <a:lnTo>
                  <a:pt x="1143" y="1750"/>
                </a:lnTo>
                <a:lnTo>
                  <a:pt x="1153" y="1753"/>
                </a:lnTo>
                <a:lnTo>
                  <a:pt x="1163" y="1755"/>
                </a:lnTo>
                <a:lnTo>
                  <a:pt x="1185" y="1760"/>
                </a:lnTo>
                <a:lnTo>
                  <a:pt x="1195" y="1762"/>
                </a:lnTo>
                <a:lnTo>
                  <a:pt x="1207" y="1763"/>
                </a:lnTo>
                <a:lnTo>
                  <a:pt x="1218" y="1764"/>
                </a:lnTo>
                <a:lnTo>
                  <a:pt x="1230" y="1765"/>
                </a:lnTo>
                <a:lnTo>
                  <a:pt x="1254" y="1768"/>
                </a:lnTo>
                <a:lnTo>
                  <a:pt x="1280" y="1768"/>
                </a:lnTo>
                <a:lnTo>
                  <a:pt x="1306" y="1768"/>
                </a:lnTo>
                <a:lnTo>
                  <a:pt x="1330" y="1765"/>
                </a:lnTo>
                <a:lnTo>
                  <a:pt x="1342" y="1764"/>
                </a:lnTo>
                <a:lnTo>
                  <a:pt x="1353" y="1763"/>
                </a:lnTo>
                <a:lnTo>
                  <a:pt x="1376" y="1760"/>
                </a:lnTo>
                <a:lnTo>
                  <a:pt x="1397" y="1755"/>
                </a:lnTo>
                <a:lnTo>
                  <a:pt x="1418" y="1750"/>
                </a:lnTo>
                <a:lnTo>
                  <a:pt x="1428" y="1747"/>
                </a:lnTo>
                <a:lnTo>
                  <a:pt x="1437" y="1744"/>
                </a:lnTo>
                <a:lnTo>
                  <a:pt x="1455" y="1736"/>
                </a:lnTo>
                <a:lnTo>
                  <a:pt x="1464" y="1733"/>
                </a:lnTo>
                <a:lnTo>
                  <a:pt x="1473" y="1728"/>
                </a:lnTo>
                <a:lnTo>
                  <a:pt x="1481" y="1724"/>
                </a:lnTo>
                <a:lnTo>
                  <a:pt x="1489" y="1719"/>
                </a:lnTo>
                <a:lnTo>
                  <a:pt x="1503" y="1708"/>
                </a:lnTo>
                <a:lnTo>
                  <a:pt x="1510" y="1703"/>
                </a:lnTo>
                <a:lnTo>
                  <a:pt x="1517" y="1697"/>
                </a:lnTo>
                <a:lnTo>
                  <a:pt x="1530" y="1685"/>
                </a:lnTo>
                <a:lnTo>
                  <a:pt x="1536" y="1679"/>
                </a:lnTo>
                <a:lnTo>
                  <a:pt x="1541" y="1672"/>
                </a:lnTo>
                <a:lnTo>
                  <a:pt x="1553" y="1657"/>
                </a:lnTo>
                <a:lnTo>
                  <a:pt x="1562" y="1643"/>
                </a:lnTo>
                <a:lnTo>
                  <a:pt x="1571" y="1626"/>
                </a:lnTo>
                <a:lnTo>
                  <a:pt x="1579" y="1609"/>
                </a:lnTo>
                <a:lnTo>
                  <a:pt x="1583" y="1599"/>
                </a:lnTo>
                <a:lnTo>
                  <a:pt x="1587" y="1590"/>
                </a:lnTo>
                <a:lnTo>
                  <a:pt x="1594" y="1570"/>
                </a:lnTo>
                <a:lnTo>
                  <a:pt x="1600" y="1547"/>
                </a:lnTo>
                <a:lnTo>
                  <a:pt x="1603" y="1536"/>
                </a:lnTo>
                <a:lnTo>
                  <a:pt x="1607" y="1525"/>
                </a:lnTo>
                <a:lnTo>
                  <a:pt x="1612" y="1500"/>
                </a:lnTo>
                <a:lnTo>
                  <a:pt x="1617" y="1474"/>
                </a:lnTo>
                <a:lnTo>
                  <a:pt x="1621" y="1447"/>
                </a:lnTo>
                <a:lnTo>
                  <a:pt x="1625" y="1419"/>
                </a:lnTo>
                <a:lnTo>
                  <a:pt x="1628" y="1389"/>
                </a:lnTo>
                <a:lnTo>
                  <a:pt x="1630" y="1359"/>
                </a:lnTo>
                <a:lnTo>
                  <a:pt x="1633" y="1326"/>
                </a:lnTo>
                <a:lnTo>
                  <a:pt x="1634" y="1292"/>
                </a:lnTo>
                <a:lnTo>
                  <a:pt x="1635" y="1256"/>
                </a:lnTo>
                <a:lnTo>
                  <a:pt x="1635" y="1220"/>
                </a:lnTo>
                <a:lnTo>
                  <a:pt x="1635" y="1183"/>
                </a:lnTo>
                <a:lnTo>
                  <a:pt x="1634" y="1148"/>
                </a:lnTo>
                <a:lnTo>
                  <a:pt x="1633" y="1115"/>
                </a:lnTo>
                <a:lnTo>
                  <a:pt x="1630" y="1081"/>
                </a:lnTo>
                <a:lnTo>
                  <a:pt x="1628" y="1050"/>
                </a:lnTo>
                <a:lnTo>
                  <a:pt x="1625" y="1020"/>
                </a:lnTo>
                <a:lnTo>
                  <a:pt x="1620" y="991"/>
                </a:lnTo>
                <a:lnTo>
                  <a:pt x="1616" y="963"/>
                </a:lnTo>
                <a:lnTo>
                  <a:pt x="1611" y="937"/>
                </a:lnTo>
                <a:lnTo>
                  <a:pt x="1606" y="911"/>
                </a:lnTo>
                <a:lnTo>
                  <a:pt x="1600" y="888"/>
                </a:lnTo>
                <a:lnTo>
                  <a:pt x="1593" y="865"/>
                </a:lnTo>
                <a:lnTo>
                  <a:pt x="1585" y="844"/>
                </a:lnTo>
                <a:lnTo>
                  <a:pt x="1578" y="824"/>
                </a:lnTo>
                <a:lnTo>
                  <a:pt x="1568" y="806"/>
                </a:lnTo>
                <a:lnTo>
                  <a:pt x="1559" y="788"/>
                </a:lnTo>
                <a:lnTo>
                  <a:pt x="1550" y="772"/>
                </a:lnTo>
                <a:lnTo>
                  <a:pt x="1545" y="764"/>
                </a:lnTo>
                <a:lnTo>
                  <a:pt x="1539" y="756"/>
                </a:lnTo>
                <a:lnTo>
                  <a:pt x="1527" y="742"/>
                </a:lnTo>
                <a:lnTo>
                  <a:pt x="1514" y="729"/>
                </a:lnTo>
                <a:lnTo>
                  <a:pt x="1508" y="723"/>
                </a:lnTo>
                <a:lnTo>
                  <a:pt x="1500" y="717"/>
                </a:lnTo>
                <a:lnTo>
                  <a:pt x="1493" y="711"/>
                </a:lnTo>
                <a:lnTo>
                  <a:pt x="1485" y="706"/>
                </a:lnTo>
                <a:lnTo>
                  <a:pt x="1469" y="696"/>
                </a:lnTo>
                <a:lnTo>
                  <a:pt x="1453" y="687"/>
                </a:lnTo>
                <a:lnTo>
                  <a:pt x="1435" y="679"/>
                </a:lnTo>
                <a:lnTo>
                  <a:pt x="1425" y="675"/>
                </a:lnTo>
                <a:lnTo>
                  <a:pt x="1415" y="672"/>
                </a:lnTo>
                <a:lnTo>
                  <a:pt x="1395" y="666"/>
                </a:lnTo>
                <a:lnTo>
                  <a:pt x="1375" y="662"/>
                </a:lnTo>
                <a:lnTo>
                  <a:pt x="1352" y="657"/>
                </a:lnTo>
                <a:lnTo>
                  <a:pt x="1341" y="656"/>
                </a:lnTo>
                <a:lnTo>
                  <a:pt x="1330" y="655"/>
                </a:lnTo>
                <a:lnTo>
                  <a:pt x="1305" y="654"/>
                </a:lnTo>
                <a:lnTo>
                  <a:pt x="1280" y="653"/>
                </a:lnTo>
                <a:lnTo>
                  <a:pt x="1255" y="654"/>
                </a:lnTo>
                <a:lnTo>
                  <a:pt x="1243" y="654"/>
                </a:lnTo>
                <a:lnTo>
                  <a:pt x="1231" y="655"/>
                </a:lnTo>
                <a:lnTo>
                  <a:pt x="1219" y="656"/>
                </a:lnTo>
                <a:lnTo>
                  <a:pt x="1208" y="657"/>
                </a:lnTo>
                <a:lnTo>
                  <a:pt x="1186" y="662"/>
                </a:lnTo>
                <a:lnTo>
                  <a:pt x="1165" y="666"/>
                </a:lnTo>
                <a:lnTo>
                  <a:pt x="1154" y="669"/>
                </a:lnTo>
                <a:lnTo>
                  <a:pt x="1145" y="672"/>
                </a:lnTo>
                <a:lnTo>
                  <a:pt x="1126" y="679"/>
                </a:lnTo>
                <a:lnTo>
                  <a:pt x="1108" y="687"/>
                </a:lnTo>
                <a:lnTo>
                  <a:pt x="1091" y="696"/>
                </a:lnTo>
                <a:lnTo>
                  <a:pt x="1082" y="700"/>
                </a:lnTo>
                <a:lnTo>
                  <a:pt x="1074" y="706"/>
                </a:lnTo>
                <a:lnTo>
                  <a:pt x="1060" y="717"/>
                </a:lnTo>
                <a:lnTo>
                  <a:pt x="1046" y="729"/>
                </a:lnTo>
                <a:lnTo>
                  <a:pt x="1033" y="742"/>
                </a:lnTo>
                <a:lnTo>
                  <a:pt x="1026" y="748"/>
                </a:lnTo>
                <a:lnTo>
                  <a:pt x="1020" y="756"/>
                </a:lnTo>
                <a:lnTo>
                  <a:pt x="1015" y="764"/>
                </a:lnTo>
                <a:lnTo>
                  <a:pt x="1009" y="772"/>
                </a:lnTo>
                <a:lnTo>
                  <a:pt x="1000" y="788"/>
                </a:lnTo>
                <a:lnTo>
                  <a:pt x="990" y="806"/>
                </a:lnTo>
                <a:lnTo>
                  <a:pt x="985" y="815"/>
                </a:lnTo>
                <a:lnTo>
                  <a:pt x="982" y="824"/>
                </a:lnTo>
                <a:lnTo>
                  <a:pt x="974" y="844"/>
                </a:lnTo>
                <a:lnTo>
                  <a:pt x="966" y="865"/>
                </a:lnTo>
                <a:lnTo>
                  <a:pt x="959" y="888"/>
                </a:lnTo>
                <a:lnTo>
                  <a:pt x="953" y="911"/>
                </a:lnTo>
                <a:lnTo>
                  <a:pt x="947" y="936"/>
                </a:lnTo>
                <a:lnTo>
                  <a:pt x="942" y="963"/>
                </a:lnTo>
                <a:lnTo>
                  <a:pt x="938" y="990"/>
                </a:lnTo>
                <a:lnTo>
                  <a:pt x="933" y="1019"/>
                </a:lnTo>
                <a:lnTo>
                  <a:pt x="930" y="1048"/>
                </a:lnTo>
                <a:lnTo>
                  <a:pt x="928" y="1080"/>
                </a:lnTo>
                <a:lnTo>
                  <a:pt x="926" y="1112"/>
                </a:lnTo>
                <a:lnTo>
                  <a:pt x="924" y="1146"/>
                </a:lnTo>
                <a:lnTo>
                  <a:pt x="923" y="1182"/>
                </a:lnTo>
                <a:lnTo>
                  <a:pt x="923" y="1218"/>
                </a:lnTo>
                <a:lnTo>
                  <a:pt x="923" y="1254"/>
                </a:lnTo>
                <a:lnTo>
                  <a:pt x="924" y="1289"/>
                </a:lnTo>
                <a:lnTo>
                  <a:pt x="926" y="1323"/>
                </a:lnTo>
                <a:lnTo>
                  <a:pt x="928" y="1355"/>
                </a:lnTo>
                <a:lnTo>
                  <a:pt x="930" y="1387"/>
                </a:lnTo>
                <a:lnTo>
                  <a:pt x="933" y="1416"/>
                </a:lnTo>
                <a:lnTo>
                  <a:pt x="937" y="1444"/>
                </a:lnTo>
                <a:lnTo>
                  <a:pt x="941" y="1471"/>
                </a:lnTo>
                <a:lnTo>
                  <a:pt x="947" y="1497"/>
                </a:lnTo>
                <a:lnTo>
                  <a:pt x="953" y="1521"/>
                </a:lnTo>
                <a:lnTo>
                  <a:pt x="958" y="1545"/>
                </a:lnTo>
                <a:lnTo>
                  <a:pt x="962" y="1555"/>
                </a:lnTo>
                <a:lnTo>
                  <a:pt x="965" y="1566"/>
                </a:lnTo>
                <a:lnTo>
                  <a:pt x="972" y="1587"/>
                </a:lnTo>
                <a:lnTo>
                  <a:pt x="980" y="1606"/>
                </a:lnTo>
                <a:lnTo>
                  <a:pt x="989" y="1624"/>
                </a:lnTo>
                <a:lnTo>
                  <a:pt x="998" y="1641"/>
                </a:lnTo>
                <a:close/>
                <a:moveTo>
                  <a:pt x="1280" y="1978"/>
                </a:moveTo>
                <a:lnTo>
                  <a:pt x="1259" y="1978"/>
                </a:lnTo>
                <a:lnTo>
                  <a:pt x="1239" y="1978"/>
                </a:lnTo>
                <a:lnTo>
                  <a:pt x="1218" y="1977"/>
                </a:lnTo>
                <a:lnTo>
                  <a:pt x="1198" y="1975"/>
                </a:lnTo>
                <a:lnTo>
                  <a:pt x="1179" y="1974"/>
                </a:lnTo>
                <a:lnTo>
                  <a:pt x="1160" y="1972"/>
                </a:lnTo>
                <a:lnTo>
                  <a:pt x="1142" y="1970"/>
                </a:lnTo>
                <a:lnTo>
                  <a:pt x="1124" y="1966"/>
                </a:lnTo>
                <a:lnTo>
                  <a:pt x="1106" y="1964"/>
                </a:lnTo>
                <a:lnTo>
                  <a:pt x="1088" y="1961"/>
                </a:lnTo>
                <a:lnTo>
                  <a:pt x="1071" y="1956"/>
                </a:lnTo>
                <a:lnTo>
                  <a:pt x="1054" y="1953"/>
                </a:lnTo>
                <a:lnTo>
                  <a:pt x="1038" y="1948"/>
                </a:lnTo>
                <a:lnTo>
                  <a:pt x="1022" y="1943"/>
                </a:lnTo>
                <a:lnTo>
                  <a:pt x="992" y="1933"/>
                </a:lnTo>
                <a:lnTo>
                  <a:pt x="963" y="1920"/>
                </a:lnTo>
                <a:lnTo>
                  <a:pt x="949" y="1914"/>
                </a:lnTo>
                <a:lnTo>
                  <a:pt x="936" y="1907"/>
                </a:lnTo>
                <a:lnTo>
                  <a:pt x="911" y="1892"/>
                </a:lnTo>
                <a:lnTo>
                  <a:pt x="899" y="1884"/>
                </a:lnTo>
                <a:lnTo>
                  <a:pt x="886" y="1875"/>
                </a:lnTo>
                <a:lnTo>
                  <a:pt x="875" y="1866"/>
                </a:lnTo>
                <a:lnTo>
                  <a:pt x="864" y="1857"/>
                </a:lnTo>
                <a:lnTo>
                  <a:pt x="853" y="1848"/>
                </a:lnTo>
                <a:lnTo>
                  <a:pt x="843" y="1838"/>
                </a:lnTo>
                <a:lnTo>
                  <a:pt x="833" y="1828"/>
                </a:lnTo>
                <a:lnTo>
                  <a:pt x="824" y="1818"/>
                </a:lnTo>
                <a:lnTo>
                  <a:pt x="815" y="1807"/>
                </a:lnTo>
                <a:lnTo>
                  <a:pt x="811" y="1801"/>
                </a:lnTo>
                <a:lnTo>
                  <a:pt x="806" y="1796"/>
                </a:lnTo>
                <a:lnTo>
                  <a:pt x="798" y="1784"/>
                </a:lnTo>
                <a:lnTo>
                  <a:pt x="790" y="1772"/>
                </a:lnTo>
                <a:lnTo>
                  <a:pt x="783" y="1760"/>
                </a:lnTo>
                <a:lnTo>
                  <a:pt x="776" y="1747"/>
                </a:lnTo>
                <a:lnTo>
                  <a:pt x="761" y="1720"/>
                </a:lnTo>
                <a:lnTo>
                  <a:pt x="754" y="1706"/>
                </a:lnTo>
                <a:lnTo>
                  <a:pt x="748" y="1691"/>
                </a:lnTo>
                <a:lnTo>
                  <a:pt x="736" y="1661"/>
                </a:lnTo>
                <a:lnTo>
                  <a:pt x="731" y="1645"/>
                </a:lnTo>
                <a:lnTo>
                  <a:pt x="725" y="1629"/>
                </a:lnTo>
                <a:lnTo>
                  <a:pt x="715" y="1596"/>
                </a:lnTo>
                <a:lnTo>
                  <a:pt x="706" y="1561"/>
                </a:lnTo>
                <a:lnTo>
                  <a:pt x="698" y="1524"/>
                </a:lnTo>
                <a:lnTo>
                  <a:pt x="695" y="1505"/>
                </a:lnTo>
                <a:lnTo>
                  <a:pt x="691" y="1484"/>
                </a:lnTo>
                <a:lnTo>
                  <a:pt x="686" y="1445"/>
                </a:lnTo>
                <a:lnTo>
                  <a:pt x="681" y="1402"/>
                </a:lnTo>
                <a:lnTo>
                  <a:pt x="678" y="1360"/>
                </a:lnTo>
                <a:lnTo>
                  <a:pt x="676" y="1337"/>
                </a:lnTo>
                <a:lnTo>
                  <a:pt x="674" y="1315"/>
                </a:lnTo>
                <a:lnTo>
                  <a:pt x="673" y="1267"/>
                </a:lnTo>
                <a:lnTo>
                  <a:pt x="673" y="1219"/>
                </a:lnTo>
                <a:lnTo>
                  <a:pt x="673" y="1171"/>
                </a:lnTo>
                <a:lnTo>
                  <a:pt x="674" y="1147"/>
                </a:lnTo>
                <a:lnTo>
                  <a:pt x="674" y="1124"/>
                </a:lnTo>
                <a:lnTo>
                  <a:pt x="678" y="1079"/>
                </a:lnTo>
                <a:lnTo>
                  <a:pt x="681" y="1035"/>
                </a:lnTo>
                <a:lnTo>
                  <a:pt x="686" y="992"/>
                </a:lnTo>
                <a:lnTo>
                  <a:pt x="689" y="972"/>
                </a:lnTo>
                <a:lnTo>
                  <a:pt x="692" y="952"/>
                </a:lnTo>
                <a:lnTo>
                  <a:pt x="699" y="912"/>
                </a:lnTo>
                <a:lnTo>
                  <a:pt x="707" y="875"/>
                </a:lnTo>
                <a:lnTo>
                  <a:pt x="716" y="839"/>
                </a:lnTo>
                <a:lnTo>
                  <a:pt x="721" y="823"/>
                </a:lnTo>
                <a:lnTo>
                  <a:pt x="726" y="806"/>
                </a:lnTo>
                <a:lnTo>
                  <a:pt x="738" y="773"/>
                </a:lnTo>
                <a:lnTo>
                  <a:pt x="743" y="757"/>
                </a:lnTo>
                <a:lnTo>
                  <a:pt x="750" y="742"/>
                </a:lnTo>
                <a:lnTo>
                  <a:pt x="762" y="712"/>
                </a:lnTo>
                <a:lnTo>
                  <a:pt x="770" y="698"/>
                </a:lnTo>
                <a:lnTo>
                  <a:pt x="777" y="684"/>
                </a:lnTo>
                <a:lnTo>
                  <a:pt x="793" y="658"/>
                </a:lnTo>
                <a:lnTo>
                  <a:pt x="801" y="646"/>
                </a:lnTo>
                <a:lnTo>
                  <a:pt x="808" y="634"/>
                </a:lnTo>
                <a:lnTo>
                  <a:pt x="817" y="621"/>
                </a:lnTo>
                <a:lnTo>
                  <a:pt x="826" y="610"/>
                </a:lnTo>
                <a:lnTo>
                  <a:pt x="837" y="599"/>
                </a:lnTo>
                <a:lnTo>
                  <a:pt x="846" y="589"/>
                </a:lnTo>
                <a:lnTo>
                  <a:pt x="856" y="579"/>
                </a:lnTo>
                <a:lnTo>
                  <a:pt x="867" y="569"/>
                </a:lnTo>
                <a:lnTo>
                  <a:pt x="878" y="558"/>
                </a:lnTo>
                <a:lnTo>
                  <a:pt x="890" y="549"/>
                </a:lnTo>
                <a:lnTo>
                  <a:pt x="901" y="542"/>
                </a:lnTo>
                <a:lnTo>
                  <a:pt x="913" y="533"/>
                </a:lnTo>
                <a:lnTo>
                  <a:pt x="939" y="517"/>
                </a:lnTo>
                <a:lnTo>
                  <a:pt x="953" y="510"/>
                </a:lnTo>
                <a:lnTo>
                  <a:pt x="966" y="502"/>
                </a:lnTo>
                <a:lnTo>
                  <a:pt x="981" y="497"/>
                </a:lnTo>
                <a:lnTo>
                  <a:pt x="994" y="490"/>
                </a:lnTo>
                <a:lnTo>
                  <a:pt x="1025" y="479"/>
                </a:lnTo>
                <a:lnTo>
                  <a:pt x="1057" y="470"/>
                </a:lnTo>
                <a:lnTo>
                  <a:pt x="1073" y="465"/>
                </a:lnTo>
                <a:lnTo>
                  <a:pt x="1090" y="461"/>
                </a:lnTo>
                <a:lnTo>
                  <a:pt x="1107" y="457"/>
                </a:lnTo>
                <a:lnTo>
                  <a:pt x="1125" y="454"/>
                </a:lnTo>
                <a:lnTo>
                  <a:pt x="1162" y="449"/>
                </a:lnTo>
                <a:lnTo>
                  <a:pt x="1180" y="447"/>
                </a:lnTo>
                <a:lnTo>
                  <a:pt x="1199" y="445"/>
                </a:lnTo>
                <a:lnTo>
                  <a:pt x="1219" y="444"/>
                </a:lnTo>
                <a:lnTo>
                  <a:pt x="1239" y="443"/>
                </a:lnTo>
                <a:lnTo>
                  <a:pt x="1260" y="443"/>
                </a:lnTo>
                <a:lnTo>
                  <a:pt x="1280" y="443"/>
                </a:lnTo>
                <a:lnTo>
                  <a:pt x="1301" y="443"/>
                </a:lnTo>
                <a:lnTo>
                  <a:pt x="1321" y="443"/>
                </a:lnTo>
                <a:lnTo>
                  <a:pt x="1341" y="444"/>
                </a:lnTo>
                <a:lnTo>
                  <a:pt x="1361" y="445"/>
                </a:lnTo>
                <a:lnTo>
                  <a:pt x="1398" y="449"/>
                </a:lnTo>
                <a:lnTo>
                  <a:pt x="1418" y="452"/>
                </a:lnTo>
                <a:lnTo>
                  <a:pt x="1436" y="454"/>
                </a:lnTo>
                <a:lnTo>
                  <a:pt x="1453" y="457"/>
                </a:lnTo>
                <a:lnTo>
                  <a:pt x="1471" y="461"/>
                </a:lnTo>
                <a:lnTo>
                  <a:pt x="1503" y="469"/>
                </a:lnTo>
                <a:lnTo>
                  <a:pt x="1535" y="479"/>
                </a:lnTo>
                <a:lnTo>
                  <a:pt x="1550" y="484"/>
                </a:lnTo>
                <a:lnTo>
                  <a:pt x="1565" y="490"/>
                </a:lnTo>
                <a:lnTo>
                  <a:pt x="1580" y="496"/>
                </a:lnTo>
                <a:lnTo>
                  <a:pt x="1594" y="502"/>
                </a:lnTo>
                <a:lnTo>
                  <a:pt x="1621" y="517"/>
                </a:lnTo>
                <a:lnTo>
                  <a:pt x="1634" y="524"/>
                </a:lnTo>
                <a:lnTo>
                  <a:pt x="1646" y="533"/>
                </a:lnTo>
                <a:lnTo>
                  <a:pt x="1659" y="540"/>
                </a:lnTo>
                <a:lnTo>
                  <a:pt x="1670" y="549"/>
                </a:lnTo>
                <a:lnTo>
                  <a:pt x="1682" y="558"/>
                </a:lnTo>
                <a:lnTo>
                  <a:pt x="1692" y="567"/>
                </a:lnTo>
                <a:lnTo>
                  <a:pt x="1704" y="578"/>
                </a:lnTo>
                <a:lnTo>
                  <a:pt x="1714" y="588"/>
                </a:lnTo>
                <a:lnTo>
                  <a:pt x="1723" y="599"/>
                </a:lnTo>
                <a:lnTo>
                  <a:pt x="1733" y="609"/>
                </a:lnTo>
                <a:lnTo>
                  <a:pt x="1742" y="620"/>
                </a:lnTo>
                <a:lnTo>
                  <a:pt x="1751" y="633"/>
                </a:lnTo>
                <a:lnTo>
                  <a:pt x="1767" y="657"/>
                </a:lnTo>
                <a:lnTo>
                  <a:pt x="1775" y="670"/>
                </a:lnTo>
                <a:lnTo>
                  <a:pt x="1782" y="683"/>
                </a:lnTo>
                <a:lnTo>
                  <a:pt x="1796" y="711"/>
                </a:lnTo>
                <a:lnTo>
                  <a:pt x="1809" y="740"/>
                </a:lnTo>
                <a:lnTo>
                  <a:pt x="1822" y="771"/>
                </a:lnTo>
                <a:lnTo>
                  <a:pt x="1827" y="788"/>
                </a:lnTo>
                <a:lnTo>
                  <a:pt x="1833" y="803"/>
                </a:lnTo>
                <a:lnTo>
                  <a:pt x="1842" y="838"/>
                </a:lnTo>
                <a:lnTo>
                  <a:pt x="1851" y="874"/>
                </a:lnTo>
                <a:lnTo>
                  <a:pt x="1859" y="911"/>
                </a:lnTo>
                <a:lnTo>
                  <a:pt x="1864" y="930"/>
                </a:lnTo>
                <a:lnTo>
                  <a:pt x="1867" y="951"/>
                </a:lnTo>
                <a:lnTo>
                  <a:pt x="1873" y="991"/>
                </a:lnTo>
                <a:lnTo>
                  <a:pt x="1877" y="1033"/>
                </a:lnTo>
                <a:lnTo>
                  <a:pt x="1880" y="1076"/>
                </a:lnTo>
                <a:lnTo>
                  <a:pt x="1882" y="1099"/>
                </a:lnTo>
                <a:lnTo>
                  <a:pt x="1884" y="1123"/>
                </a:lnTo>
                <a:lnTo>
                  <a:pt x="1885" y="1170"/>
                </a:lnTo>
                <a:lnTo>
                  <a:pt x="1885" y="1218"/>
                </a:lnTo>
                <a:lnTo>
                  <a:pt x="1885" y="1250"/>
                </a:lnTo>
                <a:lnTo>
                  <a:pt x="1885" y="1281"/>
                </a:lnTo>
                <a:lnTo>
                  <a:pt x="1884" y="1312"/>
                </a:lnTo>
                <a:lnTo>
                  <a:pt x="1882" y="1342"/>
                </a:lnTo>
                <a:lnTo>
                  <a:pt x="1880" y="1371"/>
                </a:lnTo>
                <a:lnTo>
                  <a:pt x="1877" y="1399"/>
                </a:lnTo>
                <a:lnTo>
                  <a:pt x="1875" y="1427"/>
                </a:lnTo>
                <a:lnTo>
                  <a:pt x="1874" y="1441"/>
                </a:lnTo>
                <a:lnTo>
                  <a:pt x="1871" y="1454"/>
                </a:lnTo>
                <a:lnTo>
                  <a:pt x="1868" y="1480"/>
                </a:lnTo>
                <a:lnTo>
                  <a:pt x="1864" y="1505"/>
                </a:lnTo>
                <a:lnTo>
                  <a:pt x="1859" y="1529"/>
                </a:lnTo>
                <a:lnTo>
                  <a:pt x="1854" y="1553"/>
                </a:lnTo>
                <a:lnTo>
                  <a:pt x="1849" y="1575"/>
                </a:lnTo>
                <a:lnTo>
                  <a:pt x="1843" y="1598"/>
                </a:lnTo>
                <a:lnTo>
                  <a:pt x="1836" y="1619"/>
                </a:lnTo>
                <a:lnTo>
                  <a:pt x="1830" y="1639"/>
                </a:lnTo>
                <a:lnTo>
                  <a:pt x="1823" y="1659"/>
                </a:lnTo>
                <a:lnTo>
                  <a:pt x="1815" y="1679"/>
                </a:lnTo>
                <a:lnTo>
                  <a:pt x="1811" y="1688"/>
                </a:lnTo>
                <a:lnTo>
                  <a:pt x="1806" y="1697"/>
                </a:lnTo>
                <a:lnTo>
                  <a:pt x="1798" y="1715"/>
                </a:lnTo>
                <a:lnTo>
                  <a:pt x="1788" y="1733"/>
                </a:lnTo>
                <a:lnTo>
                  <a:pt x="1778" y="1750"/>
                </a:lnTo>
                <a:lnTo>
                  <a:pt x="1768" y="1765"/>
                </a:lnTo>
                <a:lnTo>
                  <a:pt x="1757" y="1781"/>
                </a:lnTo>
                <a:lnTo>
                  <a:pt x="1745" y="1796"/>
                </a:lnTo>
                <a:lnTo>
                  <a:pt x="1733" y="1810"/>
                </a:lnTo>
                <a:lnTo>
                  <a:pt x="1721" y="1825"/>
                </a:lnTo>
                <a:lnTo>
                  <a:pt x="1707" y="1837"/>
                </a:lnTo>
                <a:lnTo>
                  <a:pt x="1693" y="1851"/>
                </a:lnTo>
                <a:lnTo>
                  <a:pt x="1679" y="1862"/>
                </a:lnTo>
                <a:lnTo>
                  <a:pt x="1663" y="1874"/>
                </a:lnTo>
                <a:lnTo>
                  <a:pt x="1648" y="1884"/>
                </a:lnTo>
                <a:lnTo>
                  <a:pt x="1831" y="2178"/>
                </a:lnTo>
                <a:lnTo>
                  <a:pt x="1607" y="2282"/>
                </a:lnTo>
                <a:lnTo>
                  <a:pt x="1413" y="1965"/>
                </a:lnTo>
                <a:lnTo>
                  <a:pt x="1402" y="1969"/>
                </a:lnTo>
                <a:lnTo>
                  <a:pt x="1396" y="1970"/>
                </a:lnTo>
                <a:lnTo>
                  <a:pt x="1389" y="1971"/>
                </a:lnTo>
                <a:lnTo>
                  <a:pt x="1375" y="1973"/>
                </a:lnTo>
                <a:lnTo>
                  <a:pt x="1359" y="1975"/>
                </a:lnTo>
                <a:lnTo>
                  <a:pt x="1342" y="1977"/>
                </a:lnTo>
                <a:lnTo>
                  <a:pt x="1323" y="1978"/>
                </a:lnTo>
                <a:lnTo>
                  <a:pt x="1303" y="1978"/>
                </a:lnTo>
                <a:lnTo>
                  <a:pt x="1280" y="1978"/>
                </a:lnTo>
                <a:close/>
                <a:moveTo>
                  <a:pt x="3107" y="0"/>
                </a:moveTo>
                <a:lnTo>
                  <a:pt x="2987" y="0"/>
                </a:lnTo>
                <a:lnTo>
                  <a:pt x="2359" y="0"/>
                </a:lnTo>
                <a:lnTo>
                  <a:pt x="1732" y="0"/>
                </a:lnTo>
                <a:lnTo>
                  <a:pt x="1103" y="0"/>
                </a:lnTo>
                <a:lnTo>
                  <a:pt x="476" y="0"/>
                </a:lnTo>
                <a:lnTo>
                  <a:pt x="0" y="475"/>
                </a:lnTo>
                <a:lnTo>
                  <a:pt x="0" y="1271"/>
                </a:lnTo>
                <a:lnTo>
                  <a:pt x="0" y="2066"/>
                </a:lnTo>
                <a:lnTo>
                  <a:pt x="0" y="2197"/>
                </a:lnTo>
                <a:lnTo>
                  <a:pt x="0" y="2526"/>
                </a:lnTo>
                <a:lnTo>
                  <a:pt x="330" y="2526"/>
                </a:lnTo>
                <a:lnTo>
                  <a:pt x="450" y="2526"/>
                </a:lnTo>
                <a:lnTo>
                  <a:pt x="1078" y="2526"/>
                </a:lnTo>
                <a:lnTo>
                  <a:pt x="1706" y="2526"/>
                </a:lnTo>
                <a:lnTo>
                  <a:pt x="2333" y="2526"/>
                </a:lnTo>
                <a:lnTo>
                  <a:pt x="2961" y="2526"/>
                </a:lnTo>
                <a:lnTo>
                  <a:pt x="3438" y="2051"/>
                </a:lnTo>
                <a:lnTo>
                  <a:pt x="3438" y="1255"/>
                </a:lnTo>
                <a:lnTo>
                  <a:pt x="3438" y="460"/>
                </a:lnTo>
                <a:lnTo>
                  <a:pt x="3438" y="329"/>
                </a:lnTo>
                <a:lnTo>
                  <a:pt x="3438" y="0"/>
                </a:lnTo>
                <a:lnTo>
                  <a:pt x="310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65B66C3B-FB07-4695-91AE-BFCA3EB010E3}" type="datetime3">
              <a:rPr lang="en-US" smtClean="0"/>
              <a:t>21 June 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570387"/>
      </p:ext>
    </p:extLst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">
  <p:cSld name="Two Content 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2"/>
          <p:cNvSpPr txBox="1">
            <a:spLocks noGrp="1"/>
          </p:cNvSpPr>
          <p:nvPr>
            <p:ph type="body" idx="1"/>
          </p:nvPr>
        </p:nvSpPr>
        <p:spPr>
          <a:xfrm>
            <a:off x="550864" y="1844675"/>
            <a:ext cx="5257104" cy="43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235" name="Google Shape;235;p52"/>
          <p:cNvSpPr txBox="1">
            <a:spLocks noGrp="1"/>
          </p:cNvSpPr>
          <p:nvPr>
            <p:ph type="body" idx="2"/>
          </p:nvPr>
        </p:nvSpPr>
        <p:spPr>
          <a:xfrm>
            <a:off x="6384032" y="1844675"/>
            <a:ext cx="5257106" cy="43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236" name="Google Shape;236;p52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52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52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9" name="Google Shape;239;p52"/>
          <p:cNvSpPr txBox="1">
            <a:spLocks noGrp="1"/>
          </p:cNvSpPr>
          <p:nvPr>
            <p:ph type="title"/>
          </p:nvPr>
        </p:nvSpPr>
        <p:spPr>
          <a:xfrm>
            <a:off x="550862" y="692149"/>
            <a:ext cx="11090275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52"/>
          <p:cNvSpPr txBox="1">
            <a:spLocks noGrp="1"/>
          </p:cNvSpPr>
          <p:nvPr>
            <p:ph type="body" idx="3"/>
          </p:nvPr>
        </p:nvSpPr>
        <p:spPr>
          <a:xfrm>
            <a:off x="550863" y="476673"/>
            <a:ext cx="11090275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4703136"/>
      </p:ext>
    </p:extLst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">
  <p:cSld name="Comparison 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53"/>
          <p:cNvSpPr txBox="1">
            <a:spLocks noGrp="1"/>
          </p:cNvSpPr>
          <p:nvPr>
            <p:ph type="body" idx="1"/>
          </p:nvPr>
        </p:nvSpPr>
        <p:spPr>
          <a:xfrm>
            <a:off x="550863" y="1844675"/>
            <a:ext cx="5257105" cy="36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43" name="Google Shape;243;p53"/>
          <p:cNvSpPr txBox="1">
            <a:spLocks noGrp="1"/>
          </p:cNvSpPr>
          <p:nvPr>
            <p:ph type="body" idx="2"/>
          </p:nvPr>
        </p:nvSpPr>
        <p:spPr>
          <a:xfrm>
            <a:off x="550864" y="2276871"/>
            <a:ext cx="5257104" cy="3888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244" name="Google Shape;244;p53"/>
          <p:cNvSpPr txBox="1">
            <a:spLocks noGrp="1"/>
          </p:cNvSpPr>
          <p:nvPr>
            <p:ph type="body" idx="3"/>
          </p:nvPr>
        </p:nvSpPr>
        <p:spPr>
          <a:xfrm>
            <a:off x="6384032" y="1844675"/>
            <a:ext cx="5257106" cy="36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45" name="Google Shape;245;p53"/>
          <p:cNvSpPr txBox="1">
            <a:spLocks noGrp="1"/>
          </p:cNvSpPr>
          <p:nvPr>
            <p:ph type="body" idx="4"/>
          </p:nvPr>
        </p:nvSpPr>
        <p:spPr>
          <a:xfrm>
            <a:off x="6384032" y="2276871"/>
            <a:ext cx="5257106" cy="3888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246" name="Google Shape;246;p53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53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53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9" name="Google Shape;249;p53"/>
          <p:cNvSpPr txBox="1">
            <a:spLocks noGrp="1"/>
          </p:cNvSpPr>
          <p:nvPr>
            <p:ph type="title"/>
          </p:nvPr>
        </p:nvSpPr>
        <p:spPr>
          <a:xfrm>
            <a:off x="550862" y="692149"/>
            <a:ext cx="11090275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53"/>
          <p:cNvSpPr txBox="1">
            <a:spLocks noGrp="1"/>
          </p:cNvSpPr>
          <p:nvPr>
            <p:ph type="body" idx="5"/>
          </p:nvPr>
        </p:nvSpPr>
        <p:spPr>
          <a:xfrm>
            <a:off x="550863" y="476673"/>
            <a:ext cx="11090275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6243549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Picture">
  <p:cSld name="Content and Picture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54"/>
          <p:cNvSpPr txBox="1">
            <a:spLocks noGrp="1"/>
          </p:cNvSpPr>
          <p:nvPr>
            <p:ph type="title"/>
          </p:nvPr>
        </p:nvSpPr>
        <p:spPr>
          <a:xfrm>
            <a:off x="550862" y="692149"/>
            <a:ext cx="11090275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54"/>
          <p:cNvSpPr txBox="1">
            <a:spLocks noGrp="1"/>
          </p:cNvSpPr>
          <p:nvPr>
            <p:ph type="body" idx="1"/>
          </p:nvPr>
        </p:nvSpPr>
        <p:spPr>
          <a:xfrm>
            <a:off x="550863" y="1844675"/>
            <a:ext cx="5257105" cy="43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254" name="Google Shape;254;p54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54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54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7" name="Google Shape;257;p54"/>
          <p:cNvSpPr>
            <a:spLocks noGrp="1"/>
          </p:cNvSpPr>
          <p:nvPr>
            <p:ph type="pic" idx="2"/>
          </p:nvPr>
        </p:nvSpPr>
        <p:spPr>
          <a:xfrm>
            <a:off x="6384031" y="1844675"/>
            <a:ext cx="5257105" cy="4321175"/>
          </a:xfrm>
          <a:prstGeom prst="snip2DiagRect">
            <a:avLst>
              <a:gd name="adj1" fmla="val 2308"/>
              <a:gd name="adj2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258" name="Google Shape;258;p54"/>
          <p:cNvSpPr txBox="1">
            <a:spLocks noGrp="1"/>
          </p:cNvSpPr>
          <p:nvPr>
            <p:ph type="body" idx="3"/>
          </p:nvPr>
        </p:nvSpPr>
        <p:spPr>
          <a:xfrm>
            <a:off x="550863" y="476673"/>
            <a:ext cx="11090275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3845997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Wide Picture">
  <p:cSld name="Content and Wide Picture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55"/>
          <p:cNvSpPr txBox="1">
            <a:spLocks noGrp="1"/>
          </p:cNvSpPr>
          <p:nvPr>
            <p:ph type="title"/>
          </p:nvPr>
        </p:nvSpPr>
        <p:spPr>
          <a:xfrm>
            <a:off x="550862" y="692149"/>
            <a:ext cx="11090275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55"/>
          <p:cNvSpPr txBox="1">
            <a:spLocks noGrp="1"/>
          </p:cNvSpPr>
          <p:nvPr>
            <p:ph type="body" idx="1"/>
          </p:nvPr>
        </p:nvSpPr>
        <p:spPr>
          <a:xfrm>
            <a:off x="550863" y="4437112"/>
            <a:ext cx="11090275" cy="1728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262" name="Google Shape;262;p55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55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55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5" name="Google Shape;265;p55"/>
          <p:cNvSpPr>
            <a:spLocks noGrp="1"/>
          </p:cNvSpPr>
          <p:nvPr>
            <p:ph type="pic" idx="2"/>
          </p:nvPr>
        </p:nvSpPr>
        <p:spPr>
          <a:xfrm>
            <a:off x="550863" y="1844675"/>
            <a:ext cx="11090275" cy="2304405"/>
          </a:xfrm>
          <a:prstGeom prst="snip2DiagRect">
            <a:avLst>
              <a:gd name="adj1" fmla="val 4316"/>
              <a:gd name="adj2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cxnSp>
        <p:nvCxnSpPr>
          <p:cNvPr id="266" name="Google Shape;266;p55"/>
          <p:cNvCxnSpPr/>
          <p:nvPr/>
        </p:nvCxnSpPr>
        <p:spPr>
          <a:xfrm>
            <a:off x="550863" y="4293096"/>
            <a:ext cx="11090275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7" name="Google Shape;267;p55"/>
          <p:cNvSpPr txBox="1">
            <a:spLocks noGrp="1"/>
          </p:cNvSpPr>
          <p:nvPr>
            <p:ph type="body" idx="3"/>
          </p:nvPr>
        </p:nvSpPr>
        <p:spPr>
          <a:xfrm>
            <a:off x="550863" y="476673"/>
            <a:ext cx="11090275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104350"/>
      </p:ext>
    </p:extLst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1/4 Picture">
  <p:cSld name="Content and 1/4 Picture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56"/>
          <p:cNvSpPr txBox="1">
            <a:spLocks noGrp="1"/>
          </p:cNvSpPr>
          <p:nvPr>
            <p:ph type="title"/>
          </p:nvPr>
        </p:nvSpPr>
        <p:spPr>
          <a:xfrm>
            <a:off x="550862" y="692149"/>
            <a:ext cx="11090275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56"/>
          <p:cNvSpPr txBox="1">
            <a:spLocks noGrp="1"/>
          </p:cNvSpPr>
          <p:nvPr>
            <p:ph type="body" idx="1"/>
          </p:nvPr>
        </p:nvSpPr>
        <p:spPr>
          <a:xfrm>
            <a:off x="550863" y="1844675"/>
            <a:ext cx="8281441" cy="43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271" name="Google Shape;271;p56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56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56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4" name="Google Shape;274;p56"/>
          <p:cNvSpPr>
            <a:spLocks noGrp="1"/>
          </p:cNvSpPr>
          <p:nvPr>
            <p:ph type="pic" idx="2"/>
          </p:nvPr>
        </p:nvSpPr>
        <p:spPr>
          <a:xfrm>
            <a:off x="9120336" y="1844675"/>
            <a:ext cx="2520800" cy="4321175"/>
          </a:xfrm>
          <a:prstGeom prst="snip2DiagRect">
            <a:avLst>
              <a:gd name="adj1" fmla="val 3911"/>
              <a:gd name="adj2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275" name="Google Shape;275;p56"/>
          <p:cNvSpPr txBox="1">
            <a:spLocks noGrp="1"/>
          </p:cNvSpPr>
          <p:nvPr>
            <p:ph type="body" idx="3"/>
          </p:nvPr>
        </p:nvSpPr>
        <p:spPr>
          <a:xfrm>
            <a:off x="550863" y="476673"/>
            <a:ext cx="11090275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2262189"/>
      </p:ext>
    </p:extLst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Picture">
  <p:cSld name="Title and Picture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57"/>
          <p:cNvSpPr txBox="1">
            <a:spLocks noGrp="1"/>
          </p:cNvSpPr>
          <p:nvPr>
            <p:ph type="title"/>
          </p:nvPr>
        </p:nvSpPr>
        <p:spPr>
          <a:xfrm>
            <a:off x="550862" y="692149"/>
            <a:ext cx="11090275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57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57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57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1" name="Google Shape;281;p57"/>
          <p:cNvSpPr>
            <a:spLocks noGrp="1"/>
          </p:cNvSpPr>
          <p:nvPr>
            <p:ph type="pic" idx="2"/>
          </p:nvPr>
        </p:nvSpPr>
        <p:spPr>
          <a:xfrm>
            <a:off x="550862" y="1844675"/>
            <a:ext cx="11090275" cy="4321175"/>
          </a:xfrm>
          <a:prstGeom prst="snip2DiagRect">
            <a:avLst>
              <a:gd name="adj1" fmla="val 2308"/>
              <a:gd name="adj2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282" name="Google Shape;282;p57"/>
          <p:cNvSpPr txBox="1">
            <a:spLocks noGrp="1"/>
          </p:cNvSpPr>
          <p:nvPr>
            <p:ph type="body" idx="1"/>
          </p:nvPr>
        </p:nvSpPr>
        <p:spPr>
          <a:xfrm>
            <a:off x="550863" y="476673"/>
            <a:ext cx="11090275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0681114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hart and Text">
  <p:cSld name="Chart and Text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58"/>
          <p:cNvSpPr/>
          <p:nvPr/>
        </p:nvSpPr>
        <p:spPr>
          <a:xfrm>
            <a:off x="0" y="0"/>
            <a:ext cx="12192000" cy="4581128"/>
          </a:xfrm>
          <a:prstGeom prst="rect">
            <a:avLst/>
          </a:prstGeom>
          <a:solidFill>
            <a:srgbClr val="DBDD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85" name="Google Shape;285;p58"/>
          <p:cNvSpPr/>
          <p:nvPr/>
        </p:nvSpPr>
        <p:spPr>
          <a:xfrm>
            <a:off x="0" y="0"/>
            <a:ext cx="12192000" cy="1844673"/>
          </a:xfrm>
          <a:custGeom>
            <a:avLst/>
            <a:gdLst/>
            <a:ahLst/>
            <a:cxnLst/>
            <a:rect l="l" t="t" r="r" b="b"/>
            <a:pathLst>
              <a:path w="12192000" h="1844673" extrusionOk="0">
                <a:moveTo>
                  <a:pt x="0" y="0"/>
                </a:moveTo>
                <a:lnTo>
                  <a:pt x="12192000" y="0"/>
                </a:lnTo>
                <a:lnTo>
                  <a:pt x="12192000" y="1412775"/>
                </a:lnTo>
                <a:lnTo>
                  <a:pt x="12192000" y="1412776"/>
                </a:lnTo>
                <a:lnTo>
                  <a:pt x="12191969" y="1412776"/>
                </a:lnTo>
                <a:lnTo>
                  <a:pt x="0" y="1844673"/>
                </a:lnTo>
                <a:lnTo>
                  <a:pt x="0" y="1412776"/>
                </a:lnTo>
                <a:lnTo>
                  <a:pt x="0" y="1412775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86" name="Google Shape;286;p58"/>
          <p:cNvSpPr txBox="1">
            <a:spLocks noGrp="1"/>
          </p:cNvSpPr>
          <p:nvPr>
            <p:ph type="body" idx="1"/>
          </p:nvPr>
        </p:nvSpPr>
        <p:spPr>
          <a:xfrm>
            <a:off x="550863" y="476673"/>
            <a:ext cx="11090275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7" name="Google Shape;287;p58"/>
          <p:cNvSpPr txBox="1">
            <a:spLocks noGrp="1"/>
          </p:cNvSpPr>
          <p:nvPr>
            <p:ph type="title"/>
          </p:nvPr>
        </p:nvSpPr>
        <p:spPr>
          <a:xfrm>
            <a:off x="550862" y="692149"/>
            <a:ext cx="11090275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58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58"/>
          <p:cNvSpPr txBox="1">
            <a:spLocks noGrp="1"/>
          </p:cNvSpPr>
          <p:nvPr>
            <p:ph type="ftr" idx="11"/>
          </p:nvPr>
        </p:nvSpPr>
        <p:spPr>
          <a:xfrm>
            <a:off x="2855913" y="6381328"/>
            <a:ext cx="8136632" cy="14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58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1" name="Google Shape;291;p58"/>
          <p:cNvSpPr>
            <a:spLocks noGrp="1"/>
          </p:cNvSpPr>
          <p:nvPr>
            <p:ph type="chart" idx="2"/>
          </p:nvPr>
        </p:nvSpPr>
        <p:spPr>
          <a:xfrm>
            <a:off x="550863" y="1844675"/>
            <a:ext cx="11090275" cy="2448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grpSp>
        <p:nvGrpSpPr>
          <p:cNvPr id="292" name="Google Shape;292;p58"/>
          <p:cNvGrpSpPr/>
          <p:nvPr/>
        </p:nvGrpSpPr>
        <p:grpSpPr>
          <a:xfrm>
            <a:off x="11151163" y="6165850"/>
            <a:ext cx="489975" cy="360040"/>
            <a:chOff x="11151163" y="6165850"/>
            <a:chExt cx="489975" cy="360040"/>
          </a:xfrm>
        </p:grpSpPr>
        <p:sp>
          <p:nvSpPr>
            <p:cNvPr id="293" name="Google Shape;293;p58"/>
            <p:cNvSpPr/>
            <p:nvPr/>
          </p:nvSpPr>
          <p:spPr>
            <a:xfrm>
              <a:off x="11151538" y="6165850"/>
              <a:ext cx="489600" cy="360040"/>
            </a:xfrm>
            <a:prstGeom prst="snip2DiagRect">
              <a:avLst>
                <a:gd name="adj1" fmla="val 19602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294" name="Google Shape;294;p58"/>
            <p:cNvSpPr/>
            <p:nvPr/>
          </p:nvSpPr>
          <p:spPr>
            <a:xfrm>
              <a:off x="11151163" y="6165850"/>
              <a:ext cx="489975" cy="360000"/>
            </a:xfrm>
            <a:custGeom>
              <a:avLst/>
              <a:gdLst/>
              <a:ahLst/>
              <a:cxnLst/>
              <a:rect l="l" t="t" r="r" b="b"/>
              <a:pathLst>
                <a:path w="3438" h="2526" extrusionOk="0">
                  <a:moveTo>
                    <a:pt x="2724" y="1043"/>
                  </a:moveTo>
                  <a:lnTo>
                    <a:pt x="2423" y="1043"/>
                  </a:lnTo>
                  <a:lnTo>
                    <a:pt x="2423" y="1521"/>
                  </a:lnTo>
                  <a:lnTo>
                    <a:pt x="2423" y="1553"/>
                  </a:lnTo>
                  <a:lnTo>
                    <a:pt x="2424" y="1582"/>
                  </a:lnTo>
                  <a:lnTo>
                    <a:pt x="2425" y="1608"/>
                  </a:lnTo>
                  <a:lnTo>
                    <a:pt x="2428" y="1632"/>
                  </a:lnTo>
                  <a:lnTo>
                    <a:pt x="2431" y="1652"/>
                  </a:lnTo>
                  <a:lnTo>
                    <a:pt x="2434" y="1670"/>
                  </a:lnTo>
                  <a:lnTo>
                    <a:pt x="2438" y="1684"/>
                  </a:lnTo>
                  <a:lnTo>
                    <a:pt x="2442" y="1697"/>
                  </a:lnTo>
                  <a:lnTo>
                    <a:pt x="2446" y="1702"/>
                  </a:lnTo>
                  <a:lnTo>
                    <a:pt x="2449" y="1707"/>
                  </a:lnTo>
                  <a:lnTo>
                    <a:pt x="2452" y="1711"/>
                  </a:lnTo>
                  <a:lnTo>
                    <a:pt x="2456" y="1716"/>
                  </a:lnTo>
                  <a:lnTo>
                    <a:pt x="2460" y="1720"/>
                  </a:lnTo>
                  <a:lnTo>
                    <a:pt x="2466" y="1724"/>
                  </a:lnTo>
                  <a:lnTo>
                    <a:pt x="2477" y="1729"/>
                  </a:lnTo>
                  <a:lnTo>
                    <a:pt x="2491" y="1735"/>
                  </a:lnTo>
                  <a:lnTo>
                    <a:pt x="2499" y="1736"/>
                  </a:lnTo>
                  <a:lnTo>
                    <a:pt x="2506" y="1738"/>
                  </a:lnTo>
                  <a:lnTo>
                    <a:pt x="2514" y="1739"/>
                  </a:lnTo>
                  <a:lnTo>
                    <a:pt x="2523" y="1739"/>
                  </a:lnTo>
                  <a:lnTo>
                    <a:pt x="2533" y="1741"/>
                  </a:lnTo>
                  <a:lnTo>
                    <a:pt x="2542" y="1741"/>
                  </a:lnTo>
                  <a:lnTo>
                    <a:pt x="2722" y="1734"/>
                  </a:lnTo>
                  <a:lnTo>
                    <a:pt x="2732" y="1923"/>
                  </a:lnTo>
                  <a:lnTo>
                    <a:pt x="2697" y="1929"/>
                  </a:lnTo>
                  <a:lnTo>
                    <a:pt x="2664" y="1935"/>
                  </a:lnTo>
                  <a:lnTo>
                    <a:pt x="2633" y="1941"/>
                  </a:lnTo>
                  <a:lnTo>
                    <a:pt x="2603" y="1944"/>
                  </a:lnTo>
                  <a:lnTo>
                    <a:pt x="2577" y="1947"/>
                  </a:lnTo>
                  <a:lnTo>
                    <a:pt x="2553" y="1950"/>
                  </a:lnTo>
                  <a:lnTo>
                    <a:pt x="2530" y="1951"/>
                  </a:lnTo>
                  <a:lnTo>
                    <a:pt x="2510" y="1952"/>
                  </a:lnTo>
                  <a:lnTo>
                    <a:pt x="2487" y="1951"/>
                  </a:lnTo>
                  <a:lnTo>
                    <a:pt x="2466" y="1950"/>
                  </a:lnTo>
                  <a:lnTo>
                    <a:pt x="2445" y="1948"/>
                  </a:lnTo>
                  <a:lnTo>
                    <a:pt x="2425" y="1946"/>
                  </a:lnTo>
                  <a:lnTo>
                    <a:pt x="2406" y="1943"/>
                  </a:lnTo>
                  <a:lnTo>
                    <a:pt x="2388" y="1939"/>
                  </a:lnTo>
                  <a:lnTo>
                    <a:pt x="2370" y="1935"/>
                  </a:lnTo>
                  <a:lnTo>
                    <a:pt x="2362" y="1933"/>
                  </a:lnTo>
                  <a:lnTo>
                    <a:pt x="2354" y="1930"/>
                  </a:lnTo>
                  <a:lnTo>
                    <a:pt x="2339" y="1925"/>
                  </a:lnTo>
                  <a:lnTo>
                    <a:pt x="2324" y="1918"/>
                  </a:lnTo>
                  <a:lnTo>
                    <a:pt x="2311" y="1911"/>
                  </a:lnTo>
                  <a:lnTo>
                    <a:pt x="2298" y="1903"/>
                  </a:lnTo>
                  <a:lnTo>
                    <a:pt x="2286" y="1896"/>
                  </a:lnTo>
                  <a:lnTo>
                    <a:pt x="2276" y="1887"/>
                  </a:lnTo>
                  <a:lnTo>
                    <a:pt x="2265" y="1877"/>
                  </a:lnTo>
                  <a:lnTo>
                    <a:pt x="2256" y="1866"/>
                  </a:lnTo>
                  <a:lnTo>
                    <a:pt x="2249" y="1855"/>
                  </a:lnTo>
                  <a:lnTo>
                    <a:pt x="2241" y="1843"/>
                  </a:lnTo>
                  <a:lnTo>
                    <a:pt x="2233" y="1829"/>
                  </a:lnTo>
                  <a:lnTo>
                    <a:pt x="2226" y="1815"/>
                  </a:lnTo>
                  <a:lnTo>
                    <a:pt x="2220" y="1799"/>
                  </a:lnTo>
                  <a:lnTo>
                    <a:pt x="2215" y="1782"/>
                  </a:lnTo>
                  <a:lnTo>
                    <a:pt x="2209" y="1764"/>
                  </a:lnTo>
                  <a:lnTo>
                    <a:pt x="2205" y="1744"/>
                  </a:lnTo>
                  <a:lnTo>
                    <a:pt x="2201" y="1724"/>
                  </a:lnTo>
                  <a:lnTo>
                    <a:pt x="2198" y="1702"/>
                  </a:lnTo>
                  <a:lnTo>
                    <a:pt x="2195" y="1679"/>
                  </a:lnTo>
                  <a:lnTo>
                    <a:pt x="2192" y="1655"/>
                  </a:lnTo>
                  <a:lnTo>
                    <a:pt x="2190" y="1630"/>
                  </a:lnTo>
                  <a:lnTo>
                    <a:pt x="2189" y="1603"/>
                  </a:lnTo>
                  <a:lnTo>
                    <a:pt x="2188" y="1575"/>
                  </a:lnTo>
                  <a:lnTo>
                    <a:pt x="2188" y="1547"/>
                  </a:lnTo>
                  <a:lnTo>
                    <a:pt x="2188" y="1043"/>
                  </a:lnTo>
                  <a:lnTo>
                    <a:pt x="2021" y="1043"/>
                  </a:lnTo>
                  <a:lnTo>
                    <a:pt x="2021" y="842"/>
                  </a:lnTo>
                  <a:lnTo>
                    <a:pt x="2188" y="842"/>
                  </a:lnTo>
                  <a:lnTo>
                    <a:pt x="2188" y="526"/>
                  </a:lnTo>
                  <a:lnTo>
                    <a:pt x="2423" y="526"/>
                  </a:lnTo>
                  <a:lnTo>
                    <a:pt x="2423" y="842"/>
                  </a:lnTo>
                  <a:lnTo>
                    <a:pt x="2724" y="842"/>
                  </a:lnTo>
                  <a:lnTo>
                    <a:pt x="2724" y="1043"/>
                  </a:lnTo>
                  <a:close/>
                  <a:moveTo>
                    <a:pt x="998" y="1641"/>
                  </a:moveTo>
                  <a:lnTo>
                    <a:pt x="1007" y="1656"/>
                  </a:lnTo>
                  <a:lnTo>
                    <a:pt x="1012" y="1663"/>
                  </a:lnTo>
                  <a:lnTo>
                    <a:pt x="1018" y="1670"/>
                  </a:lnTo>
                  <a:lnTo>
                    <a:pt x="1029" y="1683"/>
                  </a:lnTo>
                  <a:lnTo>
                    <a:pt x="1043" y="1696"/>
                  </a:lnTo>
                  <a:lnTo>
                    <a:pt x="1056" y="1707"/>
                  </a:lnTo>
                  <a:lnTo>
                    <a:pt x="1072" y="1718"/>
                  </a:lnTo>
                  <a:lnTo>
                    <a:pt x="1088" y="1727"/>
                  </a:lnTo>
                  <a:lnTo>
                    <a:pt x="1097" y="1732"/>
                  </a:lnTo>
                  <a:lnTo>
                    <a:pt x="1105" y="1736"/>
                  </a:lnTo>
                  <a:lnTo>
                    <a:pt x="1123" y="1743"/>
                  </a:lnTo>
                  <a:lnTo>
                    <a:pt x="1143" y="1750"/>
                  </a:lnTo>
                  <a:lnTo>
                    <a:pt x="1153" y="1753"/>
                  </a:lnTo>
                  <a:lnTo>
                    <a:pt x="1163" y="1755"/>
                  </a:lnTo>
                  <a:lnTo>
                    <a:pt x="1185" y="1760"/>
                  </a:lnTo>
                  <a:lnTo>
                    <a:pt x="1195" y="1762"/>
                  </a:lnTo>
                  <a:lnTo>
                    <a:pt x="1207" y="1763"/>
                  </a:lnTo>
                  <a:lnTo>
                    <a:pt x="1218" y="1764"/>
                  </a:lnTo>
                  <a:lnTo>
                    <a:pt x="1230" y="1765"/>
                  </a:lnTo>
                  <a:lnTo>
                    <a:pt x="1254" y="1768"/>
                  </a:lnTo>
                  <a:lnTo>
                    <a:pt x="1280" y="1768"/>
                  </a:lnTo>
                  <a:lnTo>
                    <a:pt x="1306" y="1768"/>
                  </a:lnTo>
                  <a:lnTo>
                    <a:pt x="1330" y="1765"/>
                  </a:lnTo>
                  <a:lnTo>
                    <a:pt x="1342" y="1764"/>
                  </a:lnTo>
                  <a:lnTo>
                    <a:pt x="1353" y="1763"/>
                  </a:lnTo>
                  <a:lnTo>
                    <a:pt x="1376" y="1760"/>
                  </a:lnTo>
                  <a:lnTo>
                    <a:pt x="1397" y="1755"/>
                  </a:lnTo>
                  <a:lnTo>
                    <a:pt x="1418" y="1750"/>
                  </a:lnTo>
                  <a:lnTo>
                    <a:pt x="1428" y="1747"/>
                  </a:lnTo>
                  <a:lnTo>
                    <a:pt x="1437" y="1744"/>
                  </a:lnTo>
                  <a:lnTo>
                    <a:pt x="1455" y="1736"/>
                  </a:lnTo>
                  <a:lnTo>
                    <a:pt x="1464" y="1733"/>
                  </a:lnTo>
                  <a:lnTo>
                    <a:pt x="1473" y="1728"/>
                  </a:lnTo>
                  <a:lnTo>
                    <a:pt x="1481" y="1724"/>
                  </a:lnTo>
                  <a:lnTo>
                    <a:pt x="1489" y="1719"/>
                  </a:lnTo>
                  <a:lnTo>
                    <a:pt x="1503" y="1708"/>
                  </a:lnTo>
                  <a:lnTo>
                    <a:pt x="1510" y="1703"/>
                  </a:lnTo>
                  <a:lnTo>
                    <a:pt x="1517" y="1697"/>
                  </a:lnTo>
                  <a:lnTo>
                    <a:pt x="1530" y="1685"/>
                  </a:lnTo>
                  <a:lnTo>
                    <a:pt x="1536" y="1679"/>
                  </a:lnTo>
                  <a:lnTo>
                    <a:pt x="1541" y="1672"/>
                  </a:lnTo>
                  <a:lnTo>
                    <a:pt x="1553" y="1657"/>
                  </a:lnTo>
                  <a:lnTo>
                    <a:pt x="1562" y="1643"/>
                  </a:lnTo>
                  <a:lnTo>
                    <a:pt x="1571" y="1626"/>
                  </a:lnTo>
                  <a:lnTo>
                    <a:pt x="1579" y="1609"/>
                  </a:lnTo>
                  <a:lnTo>
                    <a:pt x="1583" y="1599"/>
                  </a:lnTo>
                  <a:lnTo>
                    <a:pt x="1587" y="1590"/>
                  </a:lnTo>
                  <a:lnTo>
                    <a:pt x="1594" y="1570"/>
                  </a:lnTo>
                  <a:lnTo>
                    <a:pt x="1600" y="1547"/>
                  </a:lnTo>
                  <a:lnTo>
                    <a:pt x="1603" y="1536"/>
                  </a:lnTo>
                  <a:lnTo>
                    <a:pt x="1607" y="1525"/>
                  </a:lnTo>
                  <a:lnTo>
                    <a:pt x="1612" y="1500"/>
                  </a:lnTo>
                  <a:lnTo>
                    <a:pt x="1617" y="1474"/>
                  </a:lnTo>
                  <a:lnTo>
                    <a:pt x="1621" y="1447"/>
                  </a:lnTo>
                  <a:lnTo>
                    <a:pt x="1625" y="1419"/>
                  </a:lnTo>
                  <a:lnTo>
                    <a:pt x="1628" y="1389"/>
                  </a:lnTo>
                  <a:lnTo>
                    <a:pt x="1630" y="1359"/>
                  </a:lnTo>
                  <a:lnTo>
                    <a:pt x="1633" y="1326"/>
                  </a:lnTo>
                  <a:lnTo>
                    <a:pt x="1634" y="1292"/>
                  </a:lnTo>
                  <a:lnTo>
                    <a:pt x="1635" y="1256"/>
                  </a:lnTo>
                  <a:lnTo>
                    <a:pt x="1635" y="1220"/>
                  </a:lnTo>
                  <a:lnTo>
                    <a:pt x="1635" y="1183"/>
                  </a:lnTo>
                  <a:lnTo>
                    <a:pt x="1634" y="1148"/>
                  </a:lnTo>
                  <a:lnTo>
                    <a:pt x="1633" y="1115"/>
                  </a:lnTo>
                  <a:lnTo>
                    <a:pt x="1630" y="1081"/>
                  </a:lnTo>
                  <a:lnTo>
                    <a:pt x="1628" y="1050"/>
                  </a:lnTo>
                  <a:lnTo>
                    <a:pt x="1625" y="1020"/>
                  </a:lnTo>
                  <a:lnTo>
                    <a:pt x="1620" y="991"/>
                  </a:lnTo>
                  <a:lnTo>
                    <a:pt x="1616" y="963"/>
                  </a:lnTo>
                  <a:lnTo>
                    <a:pt x="1611" y="937"/>
                  </a:lnTo>
                  <a:lnTo>
                    <a:pt x="1606" y="911"/>
                  </a:lnTo>
                  <a:lnTo>
                    <a:pt x="1600" y="888"/>
                  </a:lnTo>
                  <a:lnTo>
                    <a:pt x="1593" y="865"/>
                  </a:lnTo>
                  <a:lnTo>
                    <a:pt x="1585" y="844"/>
                  </a:lnTo>
                  <a:lnTo>
                    <a:pt x="1578" y="824"/>
                  </a:lnTo>
                  <a:lnTo>
                    <a:pt x="1568" y="806"/>
                  </a:lnTo>
                  <a:lnTo>
                    <a:pt x="1559" y="788"/>
                  </a:lnTo>
                  <a:lnTo>
                    <a:pt x="1550" y="772"/>
                  </a:lnTo>
                  <a:lnTo>
                    <a:pt x="1545" y="764"/>
                  </a:lnTo>
                  <a:lnTo>
                    <a:pt x="1539" y="756"/>
                  </a:lnTo>
                  <a:lnTo>
                    <a:pt x="1527" y="742"/>
                  </a:lnTo>
                  <a:lnTo>
                    <a:pt x="1514" y="729"/>
                  </a:lnTo>
                  <a:lnTo>
                    <a:pt x="1508" y="723"/>
                  </a:lnTo>
                  <a:lnTo>
                    <a:pt x="1500" y="717"/>
                  </a:lnTo>
                  <a:lnTo>
                    <a:pt x="1493" y="711"/>
                  </a:lnTo>
                  <a:lnTo>
                    <a:pt x="1485" y="706"/>
                  </a:lnTo>
                  <a:lnTo>
                    <a:pt x="1469" y="696"/>
                  </a:lnTo>
                  <a:lnTo>
                    <a:pt x="1453" y="687"/>
                  </a:lnTo>
                  <a:lnTo>
                    <a:pt x="1435" y="679"/>
                  </a:lnTo>
                  <a:lnTo>
                    <a:pt x="1425" y="675"/>
                  </a:lnTo>
                  <a:lnTo>
                    <a:pt x="1415" y="672"/>
                  </a:lnTo>
                  <a:lnTo>
                    <a:pt x="1395" y="666"/>
                  </a:lnTo>
                  <a:lnTo>
                    <a:pt x="1375" y="662"/>
                  </a:lnTo>
                  <a:lnTo>
                    <a:pt x="1352" y="657"/>
                  </a:lnTo>
                  <a:lnTo>
                    <a:pt x="1341" y="656"/>
                  </a:lnTo>
                  <a:lnTo>
                    <a:pt x="1330" y="655"/>
                  </a:lnTo>
                  <a:lnTo>
                    <a:pt x="1305" y="654"/>
                  </a:lnTo>
                  <a:lnTo>
                    <a:pt x="1280" y="653"/>
                  </a:lnTo>
                  <a:lnTo>
                    <a:pt x="1255" y="654"/>
                  </a:lnTo>
                  <a:lnTo>
                    <a:pt x="1243" y="654"/>
                  </a:lnTo>
                  <a:lnTo>
                    <a:pt x="1231" y="655"/>
                  </a:lnTo>
                  <a:lnTo>
                    <a:pt x="1219" y="656"/>
                  </a:lnTo>
                  <a:lnTo>
                    <a:pt x="1208" y="657"/>
                  </a:lnTo>
                  <a:lnTo>
                    <a:pt x="1186" y="662"/>
                  </a:lnTo>
                  <a:lnTo>
                    <a:pt x="1165" y="666"/>
                  </a:lnTo>
                  <a:lnTo>
                    <a:pt x="1154" y="669"/>
                  </a:lnTo>
                  <a:lnTo>
                    <a:pt x="1145" y="672"/>
                  </a:lnTo>
                  <a:lnTo>
                    <a:pt x="1126" y="679"/>
                  </a:lnTo>
                  <a:lnTo>
                    <a:pt x="1108" y="687"/>
                  </a:lnTo>
                  <a:lnTo>
                    <a:pt x="1091" y="696"/>
                  </a:lnTo>
                  <a:lnTo>
                    <a:pt x="1082" y="700"/>
                  </a:lnTo>
                  <a:lnTo>
                    <a:pt x="1074" y="706"/>
                  </a:lnTo>
                  <a:lnTo>
                    <a:pt x="1060" y="717"/>
                  </a:lnTo>
                  <a:lnTo>
                    <a:pt x="1046" y="729"/>
                  </a:lnTo>
                  <a:lnTo>
                    <a:pt x="1033" y="742"/>
                  </a:lnTo>
                  <a:lnTo>
                    <a:pt x="1026" y="748"/>
                  </a:lnTo>
                  <a:lnTo>
                    <a:pt x="1020" y="756"/>
                  </a:lnTo>
                  <a:lnTo>
                    <a:pt x="1015" y="764"/>
                  </a:lnTo>
                  <a:lnTo>
                    <a:pt x="1009" y="772"/>
                  </a:lnTo>
                  <a:lnTo>
                    <a:pt x="1000" y="788"/>
                  </a:lnTo>
                  <a:lnTo>
                    <a:pt x="990" y="806"/>
                  </a:lnTo>
                  <a:lnTo>
                    <a:pt x="985" y="815"/>
                  </a:lnTo>
                  <a:lnTo>
                    <a:pt x="982" y="824"/>
                  </a:lnTo>
                  <a:lnTo>
                    <a:pt x="974" y="844"/>
                  </a:lnTo>
                  <a:lnTo>
                    <a:pt x="966" y="865"/>
                  </a:lnTo>
                  <a:lnTo>
                    <a:pt x="959" y="888"/>
                  </a:lnTo>
                  <a:lnTo>
                    <a:pt x="953" y="911"/>
                  </a:lnTo>
                  <a:lnTo>
                    <a:pt x="947" y="936"/>
                  </a:lnTo>
                  <a:lnTo>
                    <a:pt x="942" y="963"/>
                  </a:lnTo>
                  <a:lnTo>
                    <a:pt x="938" y="990"/>
                  </a:lnTo>
                  <a:lnTo>
                    <a:pt x="933" y="1019"/>
                  </a:lnTo>
                  <a:lnTo>
                    <a:pt x="930" y="1048"/>
                  </a:lnTo>
                  <a:lnTo>
                    <a:pt x="928" y="1080"/>
                  </a:lnTo>
                  <a:lnTo>
                    <a:pt x="926" y="1112"/>
                  </a:lnTo>
                  <a:lnTo>
                    <a:pt x="924" y="1146"/>
                  </a:lnTo>
                  <a:lnTo>
                    <a:pt x="923" y="1182"/>
                  </a:lnTo>
                  <a:lnTo>
                    <a:pt x="923" y="1218"/>
                  </a:lnTo>
                  <a:lnTo>
                    <a:pt x="923" y="1254"/>
                  </a:lnTo>
                  <a:lnTo>
                    <a:pt x="924" y="1289"/>
                  </a:lnTo>
                  <a:lnTo>
                    <a:pt x="926" y="1323"/>
                  </a:lnTo>
                  <a:lnTo>
                    <a:pt x="928" y="1355"/>
                  </a:lnTo>
                  <a:lnTo>
                    <a:pt x="930" y="1387"/>
                  </a:lnTo>
                  <a:lnTo>
                    <a:pt x="933" y="1416"/>
                  </a:lnTo>
                  <a:lnTo>
                    <a:pt x="937" y="1444"/>
                  </a:lnTo>
                  <a:lnTo>
                    <a:pt x="941" y="1471"/>
                  </a:lnTo>
                  <a:lnTo>
                    <a:pt x="947" y="1497"/>
                  </a:lnTo>
                  <a:lnTo>
                    <a:pt x="953" y="1521"/>
                  </a:lnTo>
                  <a:lnTo>
                    <a:pt x="958" y="1545"/>
                  </a:lnTo>
                  <a:lnTo>
                    <a:pt x="962" y="1555"/>
                  </a:lnTo>
                  <a:lnTo>
                    <a:pt x="965" y="1566"/>
                  </a:lnTo>
                  <a:lnTo>
                    <a:pt x="972" y="1587"/>
                  </a:lnTo>
                  <a:lnTo>
                    <a:pt x="980" y="1606"/>
                  </a:lnTo>
                  <a:lnTo>
                    <a:pt x="989" y="1624"/>
                  </a:lnTo>
                  <a:lnTo>
                    <a:pt x="998" y="1641"/>
                  </a:lnTo>
                  <a:close/>
                  <a:moveTo>
                    <a:pt x="1280" y="1978"/>
                  </a:moveTo>
                  <a:lnTo>
                    <a:pt x="1259" y="1978"/>
                  </a:lnTo>
                  <a:lnTo>
                    <a:pt x="1239" y="1978"/>
                  </a:lnTo>
                  <a:lnTo>
                    <a:pt x="1218" y="1977"/>
                  </a:lnTo>
                  <a:lnTo>
                    <a:pt x="1198" y="1975"/>
                  </a:lnTo>
                  <a:lnTo>
                    <a:pt x="1179" y="1974"/>
                  </a:lnTo>
                  <a:lnTo>
                    <a:pt x="1160" y="1972"/>
                  </a:lnTo>
                  <a:lnTo>
                    <a:pt x="1142" y="1970"/>
                  </a:lnTo>
                  <a:lnTo>
                    <a:pt x="1124" y="1966"/>
                  </a:lnTo>
                  <a:lnTo>
                    <a:pt x="1106" y="1964"/>
                  </a:lnTo>
                  <a:lnTo>
                    <a:pt x="1088" y="1961"/>
                  </a:lnTo>
                  <a:lnTo>
                    <a:pt x="1071" y="1956"/>
                  </a:lnTo>
                  <a:lnTo>
                    <a:pt x="1054" y="1953"/>
                  </a:lnTo>
                  <a:lnTo>
                    <a:pt x="1038" y="1948"/>
                  </a:lnTo>
                  <a:lnTo>
                    <a:pt x="1022" y="1943"/>
                  </a:lnTo>
                  <a:lnTo>
                    <a:pt x="992" y="1933"/>
                  </a:lnTo>
                  <a:lnTo>
                    <a:pt x="963" y="1920"/>
                  </a:lnTo>
                  <a:lnTo>
                    <a:pt x="949" y="1914"/>
                  </a:lnTo>
                  <a:lnTo>
                    <a:pt x="936" y="1907"/>
                  </a:lnTo>
                  <a:lnTo>
                    <a:pt x="911" y="1892"/>
                  </a:lnTo>
                  <a:lnTo>
                    <a:pt x="899" y="1884"/>
                  </a:lnTo>
                  <a:lnTo>
                    <a:pt x="886" y="1875"/>
                  </a:lnTo>
                  <a:lnTo>
                    <a:pt x="875" y="1866"/>
                  </a:lnTo>
                  <a:lnTo>
                    <a:pt x="864" y="1857"/>
                  </a:lnTo>
                  <a:lnTo>
                    <a:pt x="853" y="1848"/>
                  </a:lnTo>
                  <a:lnTo>
                    <a:pt x="843" y="1838"/>
                  </a:lnTo>
                  <a:lnTo>
                    <a:pt x="833" y="1828"/>
                  </a:lnTo>
                  <a:lnTo>
                    <a:pt x="824" y="1818"/>
                  </a:lnTo>
                  <a:lnTo>
                    <a:pt x="815" y="1807"/>
                  </a:lnTo>
                  <a:lnTo>
                    <a:pt x="811" y="1801"/>
                  </a:lnTo>
                  <a:lnTo>
                    <a:pt x="806" y="1796"/>
                  </a:lnTo>
                  <a:lnTo>
                    <a:pt x="798" y="1784"/>
                  </a:lnTo>
                  <a:lnTo>
                    <a:pt x="790" y="1772"/>
                  </a:lnTo>
                  <a:lnTo>
                    <a:pt x="783" y="1760"/>
                  </a:lnTo>
                  <a:lnTo>
                    <a:pt x="776" y="1747"/>
                  </a:lnTo>
                  <a:lnTo>
                    <a:pt x="761" y="1720"/>
                  </a:lnTo>
                  <a:lnTo>
                    <a:pt x="754" y="1706"/>
                  </a:lnTo>
                  <a:lnTo>
                    <a:pt x="748" y="1691"/>
                  </a:lnTo>
                  <a:lnTo>
                    <a:pt x="736" y="1661"/>
                  </a:lnTo>
                  <a:lnTo>
                    <a:pt x="731" y="1645"/>
                  </a:lnTo>
                  <a:lnTo>
                    <a:pt x="725" y="1629"/>
                  </a:lnTo>
                  <a:lnTo>
                    <a:pt x="715" y="1596"/>
                  </a:lnTo>
                  <a:lnTo>
                    <a:pt x="706" y="1561"/>
                  </a:lnTo>
                  <a:lnTo>
                    <a:pt x="698" y="1524"/>
                  </a:lnTo>
                  <a:lnTo>
                    <a:pt x="695" y="1505"/>
                  </a:lnTo>
                  <a:lnTo>
                    <a:pt x="691" y="1484"/>
                  </a:lnTo>
                  <a:lnTo>
                    <a:pt x="686" y="1445"/>
                  </a:lnTo>
                  <a:lnTo>
                    <a:pt x="681" y="1402"/>
                  </a:lnTo>
                  <a:lnTo>
                    <a:pt x="678" y="1360"/>
                  </a:lnTo>
                  <a:lnTo>
                    <a:pt x="676" y="1337"/>
                  </a:lnTo>
                  <a:lnTo>
                    <a:pt x="674" y="1315"/>
                  </a:lnTo>
                  <a:lnTo>
                    <a:pt x="673" y="1267"/>
                  </a:lnTo>
                  <a:lnTo>
                    <a:pt x="673" y="1219"/>
                  </a:lnTo>
                  <a:lnTo>
                    <a:pt x="673" y="1171"/>
                  </a:lnTo>
                  <a:lnTo>
                    <a:pt x="674" y="1147"/>
                  </a:lnTo>
                  <a:lnTo>
                    <a:pt x="674" y="1124"/>
                  </a:lnTo>
                  <a:lnTo>
                    <a:pt x="678" y="1079"/>
                  </a:lnTo>
                  <a:lnTo>
                    <a:pt x="681" y="1035"/>
                  </a:lnTo>
                  <a:lnTo>
                    <a:pt x="686" y="992"/>
                  </a:lnTo>
                  <a:lnTo>
                    <a:pt x="689" y="972"/>
                  </a:lnTo>
                  <a:lnTo>
                    <a:pt x="692" y="952"/>
                  </a:lnTo>
                  <a:lnTo>
                    <a:pt x="699" y="912"/>
                  </a:lnTo>
                  <a:lnTo>
                    <a:pt x="707" y="875"/>
                  </a:lnTo>
                  <a:lnTo>
                    <a:pt x="716" y="839"/>
                  </a:lnTo>
                  <a:lnTo>
                    <a:pt x="721" y="823"/>
                  </a:lnTo>
                  <a:lnTo>
                    <a:pt x="726" y="806"/>
                  </a:lnTo>
                  <a:lnTo>
                    <a:pt x="738" y="773"/>
                  </a:lnTo>
                  <a:lnTo>
                    <a:pt x="743" y="757"/>
                  </a:lnTo>
                  <a:lnTo>
                    <a:pt x="750" y="742"/>
                  </a:lnTo>
                  <a:lnTo>
                    <a:pt x="762" y="712"/>
                  </a:lnTo>
                  <a:lnTo>
                    <a:pt x="770" y="698"/>
                  </a:lnTo>
                  <a:lnTo>
                    <a:pt x="777" y="684"/>
                  </a:lnTo>
                  <a:lnTo>
                    <a:pt x="793" y="658"/>
                  </a:lnTo>
                  <a:lnTo>
                    <a:pt x="801" y="646"/>
                  </a:lnTo>
                  <a:lnTo>
                    <a:pt x="808" y="634"/>
                  </a:lnTo>
                  <a:lnTo>
                    <a:pt x="817" y="621"/>
                  </a:lnTo>
                  <a:lnTo>
                    <a:pt x="826" y="610"/>
                  </a:lnTo>
                  <a:lnTo>
                    <a:pt x="837" y="599"/>
                  </a:lnTo>
                  <a:lnTo>
                    <a:pt x="846" y="589"/>
                  </a:lnTo>
                  <a:lnTo>
                    <a:pt x="856" y="579"/>
                  </a:lnTo>
                  <a:lnTo>
                    <a:pt x="867" y="569"/>
                  </a:lnTo>
                  <a:lnTo>
                    <a:pt x="878" y="558"/>
                  </a:lnTo>
                  <a:lnTo>
                    <a:pt x="890" y="549"/>
                  </a:lnTo>
                  <a:lnTo>
                    <a:pt x="901" y="542"/>
                  </a:lnTo>
                  <a:lnTo>
                    <a:pt x="913" y="533"/>
                  </a:lnTo>
                  <a:lnTo>
                    <a:pt x="939" y="517"/>
                  </a:lnTo>
                  <a:lnTo>
                    <a:pt x="953" y="510"/>
                  </a:lnTo>
                  <a:lnTo>
                    <a:pt x="966" y="502"/>
                  </a:lnTo>
                  <a:lnTo>
                    <a:pt x="981" y="497"/>
                  </a:lnTo>
                  <a:lnTo>
                    <a:pt x="994" y="490"/>
                  </a:lnTo>
                  <a:lnTo>
                    <a:pt x="1025" y="479"/>
                  </a:lnTo>
                  <a:lnTo>
                    <a:pt x="1057" y="470"/>
                  </a:lnTo>
                  <a:lnTo>
                    <a:pt x="1073" y="465"/>
                  </a:lnTo>
                  <a:lnTo>
                    <a:pt x="1090" y="461"/>
                  </a:lnTo>
                  <a:lnTo>
                    <a:pt x="1107" y="457"/>
                  </a:lnTo>
                  <a:lnTo>
                    <a:pt x="1125" y="454"/>
                  </a:lnTo>
                  <a:lnTo>
                    <a:pt x="1162" y="449"/>
                  </a:lnTo>
                  <a:lnTo>
                    <a:pt x="1180" y="447"/>
                  </a:lnTo>
                  <a:lnTo>
                    <a:pt x="1199" y="445"/>
                  </a:lnTo>
                  <a:lnTo>
                    <a:pt x="1219" y="444"/>
                  </a:lnTo>
                  <a:lnTo>
                    <a:pt x="1239" y="443"/>
                  </a:lnTo>
                  <a:lnTo>
                    <a:pt x="1260" y="443"/>
                  </a:lnTo>
                  <a:lnTo>
                    <a:pt x="1280" y="443"/>
                  </a:lnTo>
                  <a:lnTo>
                    <a:pt x="1301" y="443"/>
                  </a:lnTo>
                  <a:lnTo>
                    <a:pt x="1321" y="443"/>
                  </a:lnTo>
                  <a:lnTo>
                    <a:pt x="1341" y="444"/>
                  </a:lnTo>
                  <a:lnTo>
                    <a:pt x="1361" y="445"/>
                  </a:lnTo>
                  <a:lnTo>
                    <a:pt x="1398" y="449"/>
                  </a:lnTo>
                  <a:lnTo>
                    <a:pt x="1418" y="452"/>
                  </a:lnTo>
                  <a:lnTo>
                    <a:pt x="1436" y="454"/>
                  </a:lnTo>
                  <a:lnTo>
                    <a:pt x="1453" y="457"/>
                  </a:lnTo>
                  <a:lnTo>
                    <a:pt x="1471" y="461"/>
                  </a:lnTo>
                  <a:lnTo>
                    <a:pt x="1503" y="469"/>
                  </a:lnTo>
                  <a:lnTo>
                    <a:pt x="1535" y="479"/>
                  </a:lnTo>
                  <a:lnTo>
                    <a:pt x="1550" y="484"/>
                  </a:lnTo>
                  <a:lnTo>
                    <a:pt x="1565" y="490"/>
                  </a:lnTo>
                  <a:lnTo>
                    <a:pt x="1580" y="496"/>
                  </a:lnTo>
                  <a:lnTo>
                    <a:pt x="1594" y="502"/>
                  </a:lnTo>
                  <a:lnTo>
                    <a:pt x="1621" y="517"/>
                  </a:lnTo>
                  <a:lnTo>
                    <a:pt x="1634" y="524"/>
                  </a:lnTo>
                  <a:lnTo>
                    <a:pt x="1646" y="533"/>
                  </a:lnTo>
                  <a:lnTo>
                    <a:pt x="1659" y="540"/>
                  </a:lnTo>
                  <a:lnTo>
                    <a:pt x="1670" y="549"/>
                  </a:lnTo>
                  <a:lnTo>
                    <a:pt x="1682" y="558"/>
                  </a:lnTo>
                  <a:lnTo>
                    <a:pt x="1692" y="567"/>
                  </a:lnTo>
                  <a:lnTo>
                    <a:pt x="1704" y="578"/>
                  </a:lnTo>
                  <a:lnTo>
                    <a:pt x="1714" y="588"/>
                  </a:lnTo>
                  <a:lnTo>
                    <a:pt x="1723" y="599"/>
                  </a:lnTo>
                  <a:lnTo>
                    <a:pt x="1733" y="609"/>
                  </a:lnTo>
                  <a:lnTo>
                    <a:pt x="1742" y="620"/>
                  </a:lnTo>
                  <a:lnTo>
                    <a:pt x="1751" y="633"/>
                  </a:lnTo>
                  <a:lnTo>
                    <a:pt x="1767" y="657"/>
                  </a:lnTo>
                  <a:lnTo>
                    <a:pt x="1775" y="670"/>
                  </a:lnTo>
                  <a:lnTo>
                    <a:pt x="1782" y="683"/>
                  </a:lnTo>
                  <a:lnTo>
                    <a:pt x="1796" y="711"/>
                  </a:lnTo>
                  <a:lnTo>
                    <a:pt x="1809" y="740"/>
                  </a:lnTo>
                  <a:lnTo>
                    <a:pt x="1822" y="771"/>
                  </a:lnTo>
                  <a:lnTo>
                    <a:pt x="1827" y="788"/>
                  </a:lnTo>
                  <a:lnTo>
                    <a:pt x="1833" y="803"/>
                  </a:lnTo>
                  <a:lnTo>
                    <a:pt x="1842" y="838"/>
                  </a:lnTo>
                  <a:lnTo>
                    <a:pt x="1851" y="874"/>
                  </a:lnTo>
                  <a:lnTo>
                    <a:pt x="1859" y="911"/>
                  </a:lnTo>
                  <a:lnTo>
                    <a:pt x="1864" y="930"/>
                  </a:lnTo>
                  <a:lnTo>
                    <a:pt x="1867" y="951"/>
                  </a:lnTo>
                  <a:lnTo>
                    <a:pt x="1873" y="991"/>
                  </a:lnTo>
                  <a:lnTo>
                    <a:pt x="1877" y="1033"/>
                  </a:lnTo>
                  <a:lnTo>
                    <a:pt x="1880" y="1076"/>
                  </a:lnTo>
                  <a:lnTo>
                    <a:pt x="1882" y="1099"/>
                  </a:lnTo>
                  <a:lnTo>
                    <a:pt x="1884" y="1123"/>
                  </a:lnTo>
                  <a:lnTo>
                    <a:pt x="1885" y="1170"/>
                  </a:lnTo>
                  <a:lnTo>
                    <a:pt x="1885" y="1218"/>
                  </a:lnTo>
                  <a:lnTo>
                    <a:pt x="1885" y="1250"/>
                  </a:lnTo>
                  <a:lnTo>
                    <a:pt x="1885" y="1281"/>
                  </a:lnTo>
                  <a:lnTo>
                    <a:pt x="1884" y="1312"/>
                  </a:lnTo>
                  <a:lnTo>
                    <a:pt x="1882" y="1342"/>
                  </a:lnTo>
                  <a:lnTo>
                    <a:pt x="1880" y="1371"/>
                  </a:lnTo>
                  <a:lnTo>
                    <a:pt x="1877" y="1399"/>
                  </a:lnTo>
                  <a:lnTo>
                    <a:pt x="1875" y="1427"/>
                  </a:lnTo>
                  <a:lnTo>
                    <a:pt x="1874" y="1441"/>
                  </a:lnTo>
                  <a:lnTo>
                    <a:pt x="1871" y="1454"/>
                  </a:lnTo>
                  <a:lnTo>
                    <a:pt x="1868" y="1480"/>
                  </a:lnTo>
                  <a:lnTo>
                    <a:pt x="1864" y="1505"/>
                  </a:lnTo>
                  <a:lnTo>
                    <a:pt x="1859" y="1529"/>
                  </a:lnTo>
                  <a:lnTo>
                    <a:pt x="1854" y="1553"/>
                  </a:lnTo>
                  <a:lnTo>
                    <a:pt x="1849" y="1575"/>
                  </a:lnTo>
                  <a:lnTo>
                    <a:pt x="1843" y="1598"/>
                  </a:lnTo>
                  <a:lnTo>
                    <a:pt x="1836" y="1619"/>
                  </a:lnTo>
                  <a:lnTo>
                    <a:pt x="1830" y="1639"/>
                  </a:lnTo>
                  <a:lnTo>
                    <a:pt x="1823" y="1659"/>
                  </a:lnTo>
                  <a:lnTo>
                    <a:pt x="1815" y="1679"/>
                  </a:lnTo>
                  <a:lnTo>
                    <a:pt x="1811" y="1688"/>
                  </a:lnTo>
                  <a:lnTo>
                    <a:pt x="1806" y="1697"/>
                  </a:lnTo>
                  <a:lnTo>
                    <a:pt x="1798" y="1715"/>
                  </a:lnTo>
                  <a:lnTo>
                    <a:pt x="1788" y="1733"/>
                  </a:lnTo>
                  <a:lnTo>
                    <a:pt x="1778" y="1750"/>
                  </a:lnTo>
                  <a:lnTo>
                    <a:pt x="1768" y="1765"/>
                  </a:lnTo>
                  <a:lnTo>
                    <a:pt x="1757" y="1781"/>
                  </a:lnTo>
                  <a:lnTo>
                    <a:pt x="1745" y="1796"/>
                  </a:lnTo>
                  <a:lnTo>
                    <a:pt x="1733" y="1810"/>
                  </a:lnTo>
                  <a:lnTo>
                    <a:pt x="1721" y="1825"/>
                  </a:lnTo>
                  <a:lnTo>
                    <a:pt x="1707" y="1837"/>
                  </a:lnTo>
                  <a:lnTo>
                    <a:pt x="1693" y="1851"/>
                  </a:lnTo>
                  <a:lnTo>
                    <a:pt x="1679" y="1862"/>
                  </a:lnTo>
                  <a:lnTo>
                    <a:pt x="1663" y="1874"/>
                  </a:lnTo>
                  <a:lnTo>
                    <a:pt x="1648" y="1884"/>
                  </a:lnTo>
                  <a:lnTo>
                    <a:pt x="1831" y="2178"/>
                  </a:lnTo>
                  <a:lnTo>
                    <a:pt x="1607" y="2282"/>
                  </a:lnTo>
                  <a:lnTo>
                    <a:pt x="1413" y="1965"/>
                  </a:lnTo>
                  <a:lnTo>
                    <a:pt x="1402" y="1969"/>
                  </a:lnTo>
                  <a:lnTo>
                    <a:pt x="1396" y="1970"/>
                  </a:lnTo>
                  <a:lnTo>
                    <a:pt x="1389" y="1971"/>
                  </a:lnTo>
                  <a:lnTo>
                    <a:pt x="1375" y="1973"/>
                  </a:lnTo>
                  <a:lnTo>
                    <a:pt x="1359" y="1975"/>
                  </a:lnTo>
                  <a:lnTo>
                    <a:pt x="1342" y="1977"/>
                  </a:lnTo>
                  <a:lnTo>
                    <a:pt x="1323" y="1978"/>
                  </a:lnTo>
                  <a:lnTo>
                    <a:pt x="1303" y="1978"/>
                  </a:lnTo>
                  <a:lnTo>
                    <a:pt x="1280" y="1978"/>
                  </a:lnTo>
                  <a:close/>
                  <a:moveTo>
                    <a:pt x="3107" y="0"/>
                  </a:moveTo>
                  <a:lnTo>
                    <a:pt x="2987" y="0"/>
                  </a:lnTo>
                  <a:lnTo>
                    <a:pt x="2359" y="0"/>
                  </a:lnTo>
                  <a:lnTo>
                    <a:pt x="1732" y="0"/>
                  </a:lnTo>
                  <a:lnTo>
                    <a:pt x="1103" y="0"/>
                  </a:lnTo>
                  <a:lnTo>
                    <a:pt x="476" y="0"/>
                  </a:lnTo>
                  <a:lnTo>
                    <a:pt x="0" y="475"/>
                  </a:lnTo>
                  <a:lnTo>
                    <a:pt x="0" y="1271"/>
                  </a:lnTo>
                  <a:lnTo>
                    <a:pt x="0" y="2066"/>
                  </a:lnTo>
                  <a:lnTo>
                    <a:pt x="0" y="2197"/>
                  </a:lnTo>
                  <a:lnTo>
                    <a:pt x="0" y="2526"/>
                  </a:lnTo>
                  <a:lnTo>
                    <a:pt x="330" y="2526"/>
                  </a:lnTo>
                  <a:lnTo>
                    <a:pt x="450" y="2526"/>
                  </a:lnTo>
                  <a:lnTo>
                    <a:pt x="1078" y="2526"/>
                  </a:lnTo>
                  <a:lnTo>
                    <a:pt x="1706" y="2526"/>
                  </a:lnTo>
                  <a:lnTo>
                    <a:pt x="2333" y="2526"/>
                  </a:lnTo>
                  <a:lnTo>
                    <a:pt x="2961" y="2526"/>
                  </a:lnTo>
                  <a:lnTo>
                    <a:pt x="3438" y="2051"/>
                  </a:lnTo>
                  <a:lnTo>
                    <a:pt x="3438" y="1255"/>
                  </a:lnTo>
                  <a:lnTo>
                    <a:pt x="3438" y="460"/>
                  </a:lnTo>
                  <a:lnTo>
                    <a:pt x="3438" y="329"/>
                  </a:lnTo>
                  <a:lnTo>
                    <a:pt x="3438" y="0"/>
                  </a:lnTo>
                  <a:lnTo>
                    <a:pt x="3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295" name="Google Shape;295;p58"/>
          <p:cNvSpPr txBox="1">
            <a:spLocks noGrp="1"/>
          </p:cNvSpPr>
          <p:nvPr>
            <p:ph type="body" idx="3"/>
          </p:nvPr>
        </p:nvSpPr>
        <p:spPr>
          <a:xfrm>
            <a:off x="550862" y="4868863"/>
            <a:ext cx="5257105" cy="11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296" name="Google Shape;296;p58"/>
          <p:cNvSpPr txBox="1">
            <a:spLocks noGrp="1"/>
          </p:cNvSpPr>
          <p:nvPr>
            <p:ph type="body" idx="4"/>
          </p:nvPr>
        </p:nvSpPr>
        <p:spPr>
          <a:xfrm>
            <a:off x="6384033" y="4868863"/>
            <a:ext cx="5257105" cy="11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2658869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2 Charts">
  <p:cSld name="Content and 2 Charts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9"/>
          <p:cNvSpPr/>
          <p:nvPr/>
        </p:nvSpPr>
        <p:spPr>
          <a:xfrm>
            <a:off x="0" y="0"/>
            <a:ext cx="12192000" cy="1844673"/>
          </a:xfrm>
          <a:custGeom>
            <a:avLst/>
            <a:gdLst/>
            <a:ahLst/>
            <a:cxnLst/>
            <a:rect l="l" t="t" r="r" b="b"/>
            <a:pathLst>
              <a:path w="12192000" h="1844673" extrusionOk="0">
                <a:moveTo>
                  <a:pt x="0" y="0"/>
                </a:moveTo>
                <a:lnTo>
                  <a:pt x="12192000" y="0"/>
                </a:lnTo>
                <a:lnTo>
                  <a:pt x="12192000" y="1412775"/>
                </a:lnTo>
                <a:lnTo>
                  <a:pt x="12192000" y="1412776"/>
                </a:lnTo>
                <a:lnTo>
                  <a:pt x="12191969" y="1412776"/>
                </a:lnTo>
                <a:lnTo>
                  <a:pt x="0" y="1844673"/>
                </a:lnTo>
                <a:lnTo>
                  <a:pt x="0" y="1412776"/>
                </a:lnTo>
                <a:lnTo>
                  <a:pt x="0" y="1412775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99" name="Google Shape;299;p59"/>
          <p:cNvSpPr/>
          <p:nvPr/>
        </p:nvSpPr>
        <p:spPr>
          <a:xfrm>
            <a:off x="5448300" y="0"/>
            <a:ext cx="6743700" cy="6858000"/>
          </a:xfrm>
          <a:custGeom>
            <a:avLst/>
            <a:gdLst/>
            <a:ahLst/>
            <a:cxnLst/>
            <a:rect l="l" t="t" r="r" b="b"/>
            <a:pathLst>
              <a:path w="6743700" h="6858000" extrusionOk="0">
                <a:moveTo>
                  <a:pt x="0" y="0"/>
                </a:moveTo>
                <a:lnTo>
                  <a:pt x="6743700" y="0"/>
                </a:lnTo>
                <a:lnTo>
                  <a:pt x="6743700" y="6858000"/>
                </a:lnTo>
                <a:lnTo>
                  <a:pt x="1295400" y="6858000"/>
                </a:lnTo>
                <a:close/>
              </a:path>
            </a:pathLst>
          </a:custGeom>
          <a:solidFill>
            <a:srgbClr val="DADB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00" name="Google Shape;300;p59"/>
          <p:cNvSpPr txBox="1">
            <a:spLocks noGrp="1"/>
          </p:cNvSpPr>
          <p:nvPr>
            <p:ph type="title"/>
          </p:nvPr>
        </p:nvSpPr>
        <p:spPr>
          <a:xfrm>
            <a:off x="550863" y="692149"/>
            <a:ext cx="4897438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59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59"/>
          <p:cNvSpPr txBox="1">
            <a:spLocks noGrp="1"/>
          </p:cNvSpPr>
          <p:nvPr>
            <p:ph type="ftr" idx="11"/>
          </p:nvPr>
        </p:nvSpPr>
        <p:spPr>
          <a:xfrm>
            <a:off x="2855913" y="6381328"/>
            <a:ext cx="8136632" cy="14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59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4" name="Google Shape;304;p59"/>
          <p:cNvSpPr txBox="1">
            <a:spLocks noGrp="1"/>
          </p:cNvSpPr>
          <p:nvPr>
            <p:ph type="body" idx="1"/>
          </p:nvPr>
        </p:nvSpPr>
        <p:spPr>
          <a:xfrm>
            <a:off x="550863" y="476673"/>
            <a:ext cx="4897437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5" name="Google Shape;305;p59"/>
          <p:cNvSpPr txBox="1">
            <a:spLocks noGrp="1"/>
          </p:cNvSpPr>
          <p:nvPr>
            <p:ph type="body" idx="2"/>
          </p:nvPr>
        </p:nvSpPr>
        <p:spPr>
          <a:xfrm>
            <a:off x="550863" y="2205038"/>
            <a:ext cx="4897437" cy="381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306" name="Google Shape;306;p59"/>
          <p:cNvSpPr>
            <a:spLocks noGrp="1"/>
          </p:cNvSpPr>
          <p:nvPr>
            <p:ph type="chart" idx="3"/>
          </p:nvPr>
        </p:nvSpPr>
        <p:spPr>
          <a:xfrm>
            <a:off x="6743700" y="692150"/>
            <a:ext cx="4897438" cy="2592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307" name="Google Shape;307;p59"/>
          <p:cNvSpPr>
            <a:spLocks noGrp="1"/>
          </p:cNvSpPr>
          <p:nvPr>
            <p:ph type="chart" idx="4"/>
          </p:nvPr>
        </p:nvSpPr>
        <p:spPr>
          <a:xfrm>
            <a:off x="6743700" y="3429000"/>
            <a:ext cx="4897438" cy="2592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grpSp>
        <p:nvGrpSpPr>
          <p:cNvPr id="308" name="Google Shape;308;p59"/>
          <p:cNvGrpSpPr/>
          <p:nvPr/>
        </p:nvGrpSpPr>
        <p:grpSpPr>
          <a:xfrm>
            <a:off x="11151163" y="6165850"/>
            <a:ext cx="489975" cy="360040"/>
            <a:chOff x="11151163" y="6165850"/>
            <a:chExt cx="489975" cy="360040"/>
          </a:xfrm>
        </p:grpSpPr>
        <p:sp>
          <p:nvSpPr>
            <p:cNvPr id="309" name="Google Shape;309;p59"/>
            <p:cNvSpPr/>
            <p:nvPr/>
          </p:nvSpPr>
          <p:spPr>
            <a:xfrm>
              <a:off x="11151538" y="6165850"/>
              <a:ext cx="489600" cy="360040"/>
            </a:xfrm>
            <a:prstGeom prst="snip2DiagRect">
              <a:avLst>
                <a:gd name="adj1" fmla="val 19602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10" name="Google Shape;310;p59"/>
            <p:cNvSpPr/>
            <p:nvPr/>
          </p:nvSpPr>
          <p:spPr>
            <a:xfrm>
              <a:off x="11151163" y="6165850"/>
              <a:ext cx="489975" cy="360000"/>
            </a:xfrm>
            <a:custGeom>
              <a:avLst/>
              <a:gdLst/>
              <a:ahLst/>
              <a:cxnLst/>
              <a:rect l="l" t="t" r="r" b="b"/>
              <a:pathLst>
                <a:path w="3438" h="2526" extrusionOk="0">
                  <a:moveTo>
                    <a:pt x="2724" y="1043"/>
                  </a:moveTo>
                  <a:lnTo>
                    <a:pt x="2423" y="1043"/>
                  </a:lnTo>
                  <a:lnTo>
                    <a:pt x="2423" y="1521"/>
                  </a:lnTo>
                  <a:lnTo>
                    <a:pt x="2423" y="1553"/>
                  </a:lnTo>
                  <a:lnTo>
                    <a:pt x="2424" y="1582"/>
                  </a:lnTo>
                  <a:lnTo>
                    <a:pt x="2425" y="1608"/>
                  </a:lnTo>
                  <a:lnTo>
                    <a:pt x="2428" y="1632"/>
                  </a:lnTo>
                  <a:lnTo>
                    <a:pt x="2431" y="1652"/>
                  </a:lnTo>
                  <a:lnTo>
                    <a:pt x="2434" y="1670"/>
                  </a:lnTo>
                  <a:lnTo>
                    <a:pt x="2438" y="1684"/>
                  </a:lnTo>
                  <a:lnTo>
                    <a:pt x="2442" y="1697"/>
                  </a:lnTo>
                  <a:lnTo>
                    <a:pt x="2446" y="1702"/>
                  </a:lnTo>
                  <a:lnTo>
                    <a:pt x="2449" y="1707"/>
                  </a:lnTo>
                  <a:lnTo>
                    <a:pt x="2452" y="1711"/>
                  </a:lnTo>
                  <a:lnTo>
                    <a:pt x="2456" y="1716"/>
                  </a:lnTo>
                  <a:lnTo>
                    <a:pt x="2460" y="1720"/>
                  </a:lnTo>
                  <a:lnTo>
                    <a:pt x="2466" y="1724"/>
                  </a:lnTo>
                  <a:lnTo>
                    <a:pt x="2477" y="1729"/>
                  </a:lnTo>
                  <a:lnTo>
                    <a:pt x="2491" y="1735"/>
                  </a:lnTo>
                  <a:lnTo>
                    <a:pt x="2499" y="1736"/>
                  </a:lnTo>
                  <a:lnTo>
                    <a:pt x="2506" y="1738"/>
                  </a:lnTo>
                  <a:lnTo>
                    <a:pt x="2514" y="1739"/>
                  </a:lnTo>
                  <a:lnTo>
                    <a:pt x="2523" y="1739"/>
                  </a:lnTo>
                  <a:lnTo>
                    <a:pt x="2533" y="1741"/>
                  </a:lnTo>
                  <a:lnTo>
                    <a:pt x="2542" y="1741"/>
                  </a:lnTo>
                  <a:lnTo>
                    <a:pt x="2722" y="1734"/>
                  </a:lnTo>
                  <a:lnTo>
                    <a:pt x="2732" y="1923"/>
                  </a:lnTo>
                  <a:lnTo>
                    <a:pt x="2697" y="1929"/>
                  </a:lnTo>
                  <a:lnTo>
                    <a:pt x="2664" y="1935"/>
                  </a:lnTo>
                  <a:lnTo>
                    <a:pt x="2633" y="1941"/>
                  </a:lnTo>
                  <a:lnTo>
                    <a:pt x="2603" y="1944"/>
                  </a:lnTo>
                  <a:lnTo>
                    <a:pt x="2577" y="1947"/>
                  </a:lnTo>
                  <a:lnTo>
                    <a:pt x="2553" y="1950"/>
                  </a:lnTo>
                  <a:lnTo>
                    <a:pt x="2530" y="1951"/>
                  </a:lnTo>
                  <a:lnTo>
                    <a:pt x="2510" y="1952"/>
                  </a:lnTo>
                  <a:lnTo>
                    <a:pt x="2487" y="1951"/>
                  </a:lnTo>
                  <a:lnTo>
                    <a:pt x="2466" y="1950"/>
                  </a:lnTo>
                  <a:lnTo>
                    <a:pt x="2445" y="1948"/>
                  </a:lnTo>
                  <a:lnTo>
                    <a:pt x="2425" y="1946"/>
                  </a:lnTo>
                  <a:lnTo>
                    <a:pt x="2406" y="1943"/>
                  </a:lnTo>
                  <a:lnTo>
                    <a:pt x="2388" y="1939"/>
                  </a:lnTo>
                  <a:lnTo>
                    <a:pt x="2370" y="1935"/>
                  </a:lnTo>
                  <a:lnTo>
                    <a:pt x="2362" y="1933"/>
                  </a:lnTo>
                  <a:lnTo>
                    <a:pt x="2354" y="1930"/>
                  </a:lnTo>
                  <a:lnTo>
                    <a:pt x="2339" y="1925"/>
                  </a:lnTo>
                  <a:lnTo>
                    <a:pt x="2324" y="1918"/>
                  </a:lnTo>
                  <a:lnTo>
                    <a:pt x="2311" y="1911"/>
                  </a:lnTo>
                  <a:lnTo>
                    <a:pt x="2298" y="1903"/>
                  </a:lnTo>
                  <a:lnTo>
                    <a:pt x="2286" y="1896"/>
                  </a:lnTo>
                  <a:lnTo>
                    <a:pt x="2276" y="1887"/>
                  </a:lnTo>
                  <a:lnTo>
                    <a:pt x="2265" y="1877"/>
                  </a:lnTo>
                  <a:lnTo>
                    <a:pt x="2256" y="1866"/>
                  </a:lnTo>
                  <a:lnTo>
                    <a:pt x="2249" y="1855"/>
                  </a:lnTo>
                  <a:lnTo>
                    <a:pt x="2241" y="1843"/>
                  </a:lnTo>
                  <a:lnTo>
                    <a:pt x="2233" y="1829"/>
                  </a:lnTo>
                  <a:lnTo>
                    <a:pt x="2226" y="1815"/>
                  </a:lnTo>
                  <a:lnTo>
                    <a:pt x="2220" y="1799"/>
                  </a:lnTo>
                  <a:lnTo>
                    <a:pt x="2215" y="1782"/>
                  </a:lnTo>
                  <a:lnTo>
                    <a:pt x="2209" y="1764"/>
                  </a:lnTo>
                  <a:lnTo>
                    <a:pt x="2205" y="1744"/>
                  </a:lnTo>
                  <a:lnTo>
                    <a:pt x="2201" y="1724"/>
                  </a:lnTo>
                  <a:lnTo>
                    <a:pt x="2198" y="1702"/>
                  </a:lnTo>
                  <a:lnTo>
                    <a:pt x="2195" y="1679"/>
                  </a:lnTo>
                  <a:lnTo>
                    <a:pt x="2192" y="1655"/>
                  </a:lnTo>
                  <a:lnTo>
                    <a:pt x="2190" y="1630"/>
                  </a:lnTo>
                  <a:lnTo>
                    <a:pt x="2189" y="1603"/>
                  </a:lnTo>
                  <a:lnTo>
                    <a:pt x="2188" y="1575"/>
                  </a:lnTo>
                  <a:lnTo>
                    <a:pt x="2188" y="1547"/>
                  </a:lnTo>
                  <a:lnTo>
                    <a:pt x="2188" y="1043"/>
                  </a:lnTo>
                  <a:lnTo>
                    <a:pt x="2021" y="1043"/>
                  </a:lnTo>
                  <a:lnTo>
                    <a:pt x="2021" y="842"/>
                  </a:lnTo>
                  <a:lnTo>
                    <a:pt x="2188" y="842"/>
                  </a:lnTo>
                  <a:lnTo>
                    <a:pt x="2188" y="526"/>
                  </a:lnTo>
                  <a:lnTo>
                    <a:pt x="2423" y="526"/>
                  </a:lnTo>
                  <a:lnTo>
                    <a:pt x="2423" y="842"/>
                  </a:lnTo>
                  <a:lnTo>
                    <a:pt x="2724" y="842"/>
                  </a:lnTo>
                  <a:lnTo>
                    <a:pt x="2724" y="1043"/>
                  </a:lnTo>
                  <a:close/>
                  <a:moveTo>
                    <a:pt x="998" y="1641"/>
                  </a:moveTo>
                  <a:lnTo>
                    <a:pt x="1007" y="1656"/>
                  </a:lnTo>
                  <a:lnTo>
                    <a:pt x="1012" y="1663"/>
                  </a:lnTo>
                  <a:lnTo>
                    <a:pt x="1018" y="1670"/>
                  </a:lnTo>
                  <a:lnTo>
                    <a:pt x="1029" y="1683"/>
                  </a:lnTo>
                  <a:lnTo>
                    <a:pt x="1043" y="1696"/>
                  </a:lnTo>
                  <a:lnTo>
                    <a:pt x="1056" y="1707"/>
                  </a:lnTo>
                  <a:lnTo>
                    <a:pt x="1072" y="1718"/>
                  </a:lnTo>
                  <a:lnTo>
                    <a:pt x="1088" y="1727"/>
                  </a:lnTo>
                  <a:lnTo>
                    <a:pt x="1097" y="1732"/>
                  </a:lnTo>
                  <a:lnTo>
                    <a:pt x="1105" y="1736"/>
                  </a:lnTo>
                  <a:lnTo>
                    <a:pt x="1123" y="1743"/>
                  </a:lnTo>
                  <a:lnTo>
                    <a:pt x="1143" y="1750"/>
                  </a:lnTo>
                  <a:lnTo>
                    <a:pt x="1153" y="1753"/>
                  </a:lnTo>
                  <a:lnTo>
                    <a:pt x="1163" y="1755"/>
                  </a:lnTo>
                  <a:lnTo>
                    <a:pt x="1185" y="1760"/>
                  </a:lnTo>
                  <a:lnTo>
                    <a:pt x="1195" y="1762"/>
                  </a:lnTo>
                  <a:lnTo>
                    <a:pt x="1207" y="1763"/>
                  </a:lnTo>
                  <a:lnTo>
                    <a:pt x="1218" y="1764"/>
                  </a:lnTo>
                  <a:lnTo>
                    <a:pt x="1230" y="1765"/>
                  </a:lnTo>
                  <a:lnTo>
                    <a:pt x="1254" y="1768"/>
                  </a:lnTo>
                  <a:lnTo>
                    <a:pt x="1280" y="1768"/>
                  </a:lnTo>
                  <a:lnTo>
                    <a:pt x="1306" y="1768"/>
                  </a:lnTo>
                  <a:lnTo>
                    <a:pt x="1330" y="1765"/>
                  </a:lnTo>
                  <a:lnTo>
                    <a:pt x="1342" y="1764"/>
                  </a:lnTo>
                  <a:lnTo>
                    <a:pt x="1353" y="1763"/>
                  </a:lnTo>
                  <a:lnTo>
                    <a:pt x="1376" y="1760"/>
                  </a:lnTo>
                  <a:lnTo>
                    <a:pt x="1397" y="1755"/>
                  </a:lnTo>
                  <a:lnTo>
                    <a:pt x="1418" y="1750"/>
                  </a:lnTo>
                  <a:lnTo>
                    <a:pt x="1428" y="1747"/>
                  </a:lnTo>
                  <a:lnTo>
                    <a:pt x="1437" y="1744"/>
                  </a:lnTo>
                  <a:lnTo>
                    <a:pt x="1455" y="1736"/>
                  </a:lnTo>
                  <a:lnTo>
                    <a:pt x="1464" y="1733"/>
                  </a:lnTo>
                  <a:lnTo>
                    <a:pt x="1473" y="1728"/>
                  </a:lnTo>
                  <a:lnTo>
                    <a:pt x="1481" y="1724"/>
                  </a:lnTo>
                  <a:lnTo>
                    <a:pt x="1489" y="1719"/>
                  </a:lnTo>
                  <a:lnTo>
                    <a:pt x="1503" y="1708"/>
                  </a:lnTo>
                  <a:lnTo>
                    <a:pt x="1510" y="1703"/>
                  </a:lnTo>
                  <a:lnTo>
                    <a:pt x="1517" y="1697"/>
                  </a:lnTo>
                  <a:lnTo>
                    <a:pt x="1530" y="1685"/>
                  </a:lnTo>
                  <a:lnTo>
                    <a:pt x="1536" y="1679"/>
                  </a:lnTo>
                  <a:lnTo>
                    <a:pt x="1541" y="1672"/>
                  </a:lnTo>
                  <a:lnTo>
                    <a:pt x="1553" y="1657"/>
                  </a:lnTo>
                  <a:lnTo>
                    <a:pt x="1562" y="1643"/>
                  </a:lnTo>
                  <a:lnTo>
                    <a:pt x="1571" y="1626"/>
                  </a:lnTo>
                  <a:lnTo>
                    <a:pt x="1579" y="1609"/>
                  </a:lnTo>
                  <a:lnTo>
                    <a:pt x="1583" y="1599"/>
                  </a:lnTo>
                  <a:lnTo>
                    <a:pt x="1587" y="1590"/>
                  </a:lnTo>
                  <a:lnTo>
                    <a:pt x="1594" y="1570"/>
                  </a:lnTo>
                  <a:lnTo>
                    <a:pt x="1600" y="1547"/>
                  </a:lnTo>
                  <a:lnTo>
                    <a:pt x="1603" y="1536"/>
                  </a:lnTo>
                  <a:lnTo>
                    <a:pt x="1607" y="1525"/>
                  </a:lnTo>
                  <a:lnTo>
                    <a:pt x="1612" y="1500"/>
                  </a:lnTo>
                  <a:lnTo>
                    <a:pt x="1617" y="1474"/>
                  </a:lnTo>
                  <a:lnTo>
                    <a:pt x="1621" y="1447"/>
                  </a:lnTo>
                  <a:lnTo>
                    <a:pt x="1625" y="1419"/>
                  </a:lnTo>
                  <a:lnTo>
                    <a:pt x="1628" y="1389"/>
                  </a:lnTo>
                  <a:lnTo>
                    <a:pt x="1630" y="1359"/>
                  </a:lnTo>
                  <a:lnTo>
                    <a:pt x="1633" y="1326"/>
                  </a:lnTo>
                  <a:lnTo>
                    <a:pt x="1634" y="1292"/>
                  </a:lnTo>
                  <a:lnTo>
                    <a:pt x="1635" y="1256"/>
                  </a:lnTo>
                  <a:lnTo>
                    <a:pt x="1635" y="1220"/>
                  </a:lnTo>
                  <a:lnTo>
                    <a:pt x="1635" y="1183"/>
                  </a:lnTo>
                  <a:lnTo>
                    <a:pt x="1634" y="1148"/>
                  </a:lnTo>
                  <a:lnTo>
                    <a:pt x="1633" y="1115"/>
                  </a:lnTo>
                  <a:lnTo>
                    <a:pt x="1630" y="1081"/>
                  </a:lnTo>
                  <a:lnTo>
                    <a:pt x="1628" y="1050"/>
                  </a:lnTo>
                  <a:lnTo>
                    <a:pt x="1625" y="1020"/>
                  </a:lnTo>
                  <a:lnTo>
                    <a:pt x="1620" y="991"/>
                  </a:lnTo>
                  <a:lnTo>
                    <a:pt x="1616" y="963"/>
                  </a:lnTo>
                  <a:lnTo>
                    <a:pt x="1611" y="937"/>
                  </a:lnTo>
                  <a:lnTo>
                    <a:pt x="1606" y="911"/>
                  </a:lnTo>
                  <a:lnTo>
                    <a:pt x="1600" y="888"/>
                  </a:lnTo>
                  <a:lnTo>
                    <a:pt x="1593" y="865"/>
                  </a:lnTo>
                  <a:lnTo>
                    <a:pt x="1585" y="844"/>
                  </a:lnTo>
                  <a:lnTo>
                    <a:pt x="1578" y="824"/>
                  </a:lnTo>
                  <a:lnTo>
                    <a:pt x="1568" y="806"/>
                  </a:lnTo>
                  <a:lnTo>
                    <a:pt x="1559" y="788"/>
                  </a:lnTo>
                  <a:lnTo>
                    <a:pt x="1550" y="772"/>
                  </a:lnTo>
                  <a:lnTo>
                    <a:pt x="1545" y="764"/>
                  </a:lnTo>
                  <a:lnTo>
                    <a:pt x="1539" y="756"/>
                  </a:lnTo>
                  <a:lnTo>
                    <a:pt x="1527" y="742"/>
                  </a:lnTo>
                  <a:lnTo>
                    <a:pt x="1514" y="729"/>
                  </a:lnTo>
                  <a:lnTo>
                    <a:pt x="1508" y="723"/>
                  </a:lnTo>
                  <a:lnTo>
                    <a:pt x="1500" y="717"/>
                  </a:lnTo>
                  <a:lnTo>
                    <a:pt x="1493" y="711"/>
                  </a:lnTo>
                  <a:lnTo>
                    <a:pt x="1485" y="706"/>
                  </a:lnTo>
                  <a:lnTo>
                    <a:pt x="1469" y="696"/>
                  </a:lnTo>
                  <a:lnTo>
                    <a:pt x="1453" y="687"/>
                  </a:lnTo>
                  <a:lnTo>
                    <a:pt x="1435" y="679"/>
                  </a:lnTo>
                  <a:lnTo>
                    <a:pt x="1425" y="675"/>
                  </a:lnTo>
                  <a:lnTo>
                    <a:pt x="1415" y="672"/>
                  </a:lnTo>
                  <a:lnTo>
                    <a:pt x="1395" y="666"/>
                  </a:lnTo>
                  <a:lnTo>
                    <a:pt x="1375" y="662"/>
                  </a:lnTo>
                  <a:lnTo>
                    <a:pt x="1352" y="657"/>
                  </a:lnTo>
                  <a:lnTo>
                    <a:pt x="1341" y="656"/>
                  </a:lnTo>
                  <a:lnTo>
                    <a:pt x="1330" y="655"/>
                  </a:lnTo>
                  <a:lnTo>
                    <a:pt x="1305" y="654"/>
                  </a:lnTo>
                  <a:lnTo>
                    <a:pt x="1280" y="653"/>
                  </a:lnTo>
                  <a:lnTo>
                    <a:pt x="1255" y="654"/>
                  </a:lnTo>
                  <a:lnTo>
                    <a:pt x="1243" y="654"/>
                  </a:lnTo>
                  <a:lnTo>
                    <a:pt x="1231" y="655"/>
                  </a:lnTo>
                  <a:lnTo>
                    <a:pt x="1219" y="656"/>
                  </a:lnTo>
                  <a:lnTo>
                    <a:pt x="1208" y="657"/>
                  </a:lnTo>
                  <a:lnTo>
                    <a:pt x="1186" y="662"/>
                  </a:lnTo>
                  <a:lnTo>
                    <a:pt x="1165" y="666"/>
                  </a:lnTo>
                  <a:lnTo>
                    <a:pt x="1154" y="669"/>
                  </a:lnTo>
                  <a:lnTo>
                    <a:pt x="1145" y="672"/>
                  </a:lnTo>
                  <a:lnTo>
                    <a:pt x="1126" y="679"/>
                  </a:lnTo>
                  <a:lnTo>
                    <a:pt x="1108" y="687"/>
                  </a:lnTo>
                  <a:lnTo>
                    <a:pt x="1091" y="696"/>
                  </a:lnTo>
                  <a:lnTo>
                    <a:pt x="1082" y="700"/>
                  </a:lnTo>
                  <a:lnTo>
                    <a:pt x="1074" y="706"/>
                  </a:lnTo>
                  <a:lnTo>
                    <a:pt x="1060" y="717"/>
                  </a:lnTo>
                  <a:lnTo>
                    <a:pt x="1046" y="729"/>
                  </a:lnTo>
                  <a:lnTo>
                    <a:pt x="1033" y="742"/>
                  </a:lnTo>
                  <a:lnTo>
                    <a:pt x="1026" y="748"/>
                  </a:lnTo>
                  <a:lnTo>
                    <a:pt x="1020" y="756"/>
                  </a:lnTo>
                  <a:lnTo>
                    <a:pt x="1015" y="764"/>
                  </a:lnTo>
                  <a:lnTo>
                    <a:pt x="1009" y="772"/>
                  </a:lnTo>
                  <a:lnTo>
                    <a:pt x="1000" y="788"/>
                  </a:lnTo>
                  <a:lnTo>
                    <a:pt x="990" y="806"/>
                  </a:lnTo>
                  <a:lnTo>
                    <a:pt x="985" y="815"/>
                  </a:lnTo>
                  <a:lnTo>
                    <a:pt x="982" y="824"/>
                  </a:lnTo>
                  <a:lnTo>
                    <a:pt x="974" y="844"/>
                  </a:lnTo>
                  <a:lnTo>
                    <a:pt x="966" y="865"/>
                  </a:lnTo>
                  <a:lnTo>
                    <a:pt x="959" y="888"/>
                  </a:lnTo>
                  <a:lnTo>
                    <a:pt x="953" y="911"/>
                  </a:lnTo>
                  <a:lnTo>
                    <a:pt x="947" y="936"/>
                  </a:lnTo>
                  <a:lnTo>
                    <a:pt x="942" y="963"/>
                  </a:lnTo>
                  <a:lnTo>
                    <a:pt x="938" y="990"/>
                  </a:lnTo>
                  <a:lnTo>
                    <a:pt x="933" y="1019"/>
                  </a:lnTo>
                  <a:lnTo>
                    <a:pt x="930" y="1048"/>
                  </a:lnTo>
                  <a:lnTo>
                    <a:pt x="928" y="1080"/>
                  </a:lnTo>
                  <a:lnTo>
                    <a:pt x="926" y="1112"/>
                  </a:lnTo>
                  <a:lnTo>
                    <a:pt x="924" y="1146"/>
                  </a:lnTo>
                  <a:lnTo>
                    <a:pt x="923" y="1182"/>
                  </a:lnTo>
                  <a:lnTo>
                    <a:pt x="923" y="1218"/>
                  </a:lnTo>
                  <a:lnTo>
                    <a:pt x="923" y="1254"/>
                  </a:lnTo>
                  <a:lnTo>
                    <a:pt x="924" y="1289"/>
                  </a:lnTo>
                  <a:lnTo>
                    <a:pt x="926" y="1323"/>
                  </a:lnTo>
                  <a:lnTo>
                    <a:pt x="928" y="1355"/>
                  </a:lnTo>
                  <a:lnTo>
                    <a:pt x="930" y="1387"/>
                  </a:lnTo>
                  <a:lnTo>
                    <a:pt x="933" y="1416"/>
                  </a:lnTo>
                  <a:lnTo>
                    <a:pt x="937" y="1444"/>
                  </a:lnTo>
                  <a:lnTo>
                    <a:pt x="941" y="1471"/>
                  </a:lnTo>
                  <a:lnTo>
                    <a:pt x="947" y="1497"/>
                  </a:lnTo>
                  <a:lnTo>
                    <a:pt x="953" y="1521"/>
                  </a:lnTo>
                  <a:lnTo>
                    <a:pt x="958" y="1545"/>
                  </a:lnTo>
                  <a:lnTo>
                    <a:pt x="962" y="1555"/>
                  </a:lnTo>
                  <a:lnTo>
                    <a:pt x="965" y="1566"/>
                  </a:lnTo>
                  <a:lnTo>
                    <a:pt x="972" y="1587"/>
                  </a:lnTo>
                  <a:lnTo>
                    <a:pt x="980" y="1606"/>
                  </a:lnTo>
                  <a:lnTo>
                    <a:pt x="989" y="1624"/>
                  </a:lnTo>
                  <a:lnTo>
                    <a:pt x="998" y="1641"/>
                  </a:lnTo>
                  <a:close/>
                  <a:moveTo>
                    <a:pt x="1280" y="1978"/>
                  </a:moveTo>
                  <a:lnTo>
                    <a:pt x="1259" y="1978"/>
                  </a:lnTo>
                  <a:lnTo>
                    <a:pt x="1239" y="1978"/>
                  </a:lnTo>
                  <a:lnTo>
                    <a:pt x="1218" y="1977"/>
                  </a:lnTo>
                  <a:lnTo>
                    <a:pt x="1198" y="1975"/>
                  </a:lnTo>
                  <a:lnTo>
                    <a:pt x="1179" y="1974"/>
                  </a:lnTo>
                  <a:lnTo>
                    <a:pt x="1160" y="1972"/>
                  </a:lnTo>
                  <a:lnTo>
                    <a:pt x="1142" y="1970"/>
                  </a:lnTo>
                  <a:lnTo>
                    <a:pt x="1124" y="1966"/>
                  </a:lnTo>
                  <a:lnTo>
                    <a:pt x="1106" y="1964"/>
                  </a:lnTo>
                  <a:lnTo>
                    <a:pt x="1088" y="1961"/>
                  </a:lnTo>
                  <a:lnTo>
                    <a:pt x="1071" y="1956"/>
                  </a:lnTo>
                  <a:lnTo>
                    <a:pt x="1054" y="1953"/>
                  </a:lnTo>
                  <a:lnTo>
                    <a:pt x="1038" y="1948"/>
                  </a:lnTo>
                  <a:lnTo>
                    <a:pt x="1022" y="1943"/>
                  </a:lnTo>
                  <a:lnTo>
                    <a:pt x="992" y="1933"/>
                  </a:lnTo>
                  <a:lnTo>
                    <a:pt x="963" y="1920"/>
                  </a:lnTo>
                  <a:lnTo>
                    <a:pt x="949" y="1914"/>
                  </a:lnTo>
                  <a:lnTo>
                    <a:pt x="936" y="1907"/>
                  </a:lnTo>
                  <a:lnTo>
                    <a:pt x="911" y="1892"/>
                  </a:lnTo>
                  <a:lnTo>
                    <a:pt x="899" y="1884"/>
                  </a:lnTo>
                  <a:lnTo>
                    <a:pt x="886" y="1875"/>
                  </a:lnTo>
                  <a:lnTo>
                    <a:pt x="875" y="1866"/>
                  </a:lnTo>
                  <a:lnTo>
                    <a:pt x="864" y="1857"/>
                  </a:lnTo>
                  <a:lnTo>
                    <a:pt x="853" y="1848"/>
                  </a:lnTo>
                  <a:lnTo>
                    <a:pt x="843" y="1838"/>
                  </a:lnTo>
                  <a:lnTo>
                    <a:pt x="833" y="1828"/>
                  </a:lnTo>
                  <a:lnTo>
                    <a:pt x="824" y="1818"/>
                  </a:lnTo>
                  <a:lnTo>
                    <a:pt x="815" y="1807"/>
                  </a:lnTo>
                  <a:lnTo>
                    <a:pt x="811" y="1801"/>
                  </a:lnTo>
                  <a:lnTo>
                    <a:pt x="806" y="1796"/>
                  </a:lnTo>
                  <a:lnTo>
                    <a:pt x="798" y="1784"/>
                  </a:lnTo>
                  <a:lnTo>
                    <a:pt x="790" y="1772"/>
                  </a:lnTo>
                  <a:lnTo>
                    <a:pt x="783" y="1760"/>
                  </a:lnTo>
                  <a:lnTo>
                    <a:pt x="776" y="1747"/>
                  </a:lnTo>
                  <a:lnTo>
                    <a:pt x="761" y="1720"/>
                  </a:lnTo>
                  <a:lnTo>
                    <a:pt x="754" y="1706"/>
                  </a:lnTo>
                  <a:lnTo>
                    <a:pt x="748" y="1691"/>
                  </a:lnTo>
                  <a:lnTo>
                    <a:pt x="736" y="1661"/>
                  </a:lnTo>
                  <a:lnTo>
                    <a:pt x="731" y="1645"/>
                  </a:lnTo>
                  <a:lnTo>
                    <a:pt x="725" y="1629"/>
                  </a:lnTo>
                  <a:lnTo>
                    <a:pt x="715" y="1596"/>
                  </a:lnTo>
                  <a:lnTo>
                    <a:pt x="706" y="1561"/>
                  </a:lnTo>
                  <a:lnTo>
                    <a:pt x="698" y="1524"/>
                  </a:lnTo>
                  <a:lnTo>
                    <a:pt x="695" y="1505"/>
                  </a:lnTo>
                  <a:lnTo>
                    <a:pt x="691" y="1484"/>
                  </a:lnTo>
                  <a:lnTo>
                    <a:pt x="686" y="1445"/>
                  </a:lnTo>
                  <a:lnTo>
                    <a:pt x="681" y="1402"/>
                  </a:lnTo>
                  <a:lnTo>
                    <a:pt x="678" y="1360"/>
                  </a:lnTo>
                  <a:lnTo>
                    <a:pt x="676" y="1337"/>
                  </a:lnTo>
                  <a:lnTo>
                    <a:pt x="674" y="1315"/>
                  </a:lnTo>
                  <a:lnTo>
                    <a:pt x="673" y="1267"/>
                  </a:lnTo>
                  <a:lnTo>
                    <a:pt x="673" y="1219"/>
                  </a:lnTo>
                  <a:lnTo>
                    <a:pt x="673" y="1171"/>
                  </a:lnTo>
                  <a:lnTo>
                    <a:pt x="674" y="1147"/>
                  </a:lnTo>
                  <a:lnTo>
                    <a:pt x="674" y="1124"/>
                  </a:lnTo>
                  <a:lnTo>
                    <a:pt x="678" y="1079"/>
                  </a:lnTo>
                  <a:lnTo>
                    <a:pt x="681" y="1035"/>
                  </a:lnTo>
                  <a:lnTo>
                    <a:pt x="686" y="992"/>
                  </a:lnTo>
                  <a:lnTo>
                    <a:pt x="689" y="972"/>
                  </a:lnTo>
                  <a:lnTo>
                    <a:pt x="692" y="952"/>
                  </a:lnTo>
                  <a:lnTo>
                    <a:pt x="699" y="912"/>
                  </a:lnTo>
                  <a:lnTo>
                    <a:pt x="707" y="875"/>
                  </a:lnTo>
                  <a:lnTo>
                    <a:pt x="716" y="839"/>
                  </a:lnTo>
                  <a:lnTo>
                    <a:pt x="721" y="823"/>
                  </a:lnTo>
                  <a:lnTo>
                    <a:pt x="726" y="806"/>
                  </a:lnTo>
                  <a:lnTo>
                    <a:pt x="738" y="773"/>
                  </a:lnTo>
                  <a:lnTo>
                    <a:pt x="743" y="757"/>
                  </a:lnTo>
                  <a:lnTo>
                    <a:pt x="750" y="742"/>
                  </a:lnTo>
                  <a:lnTo>
                    <a:pt x="762" y="712"/>
                  </a:lnTo>
                  <a:lnTo>
                    <a:pt x="770" y="698"/>
                  </a:lnTo>
                  <a:lnTo>
                    <a:pt x="777" y="684"/>
                  </a:lnTo>
                  <a:lnTo>
                    <a:pt x="793" y="658"/>
                  </a:lnTo>
                  <a:lnTo>
                    <a:pt x="801" y="646"/>
                  </a:lnTo>
                  <a:lnTo>
                    <a:pt x="808" y="634"/>
                  </a:lnTo>
                  <a:lnTo>
                    <a:pt x="817" y="621"/>
                  </a:lnTo>
                  <a:lnTo>
                    <a:pt x="826" y="610"/>
                  </a:lnTo>
                  <a:lnTo>
                    <a:pt x="837" y="599"/>
                  </a:lnTo>
                  <a:lnTo>
                    <a:pt x="846" y="589"/>
                  </a:lnTo>
                  <a:lnTo>
                    <a:pt x="856" y="579"/>
                  </a:lnTo>
                  <a:lnTo>
                    <a:pt x="867" y="569"/>
                  </a:lnTo>
                  <a:lnTo>
                    <a:pt x="878" y="558"/>
                  </a:lnTo>
                  <a:lnTo>
                    <a:pt x="890" y="549"/>
                  </a:lnTo>
                  <a:lnTo>
                    <a:pt x="901" y="542"/>
                  </a:lnTo>
                  <a:lnTo>
                    <a:pt x="913" y="533"/>
                  </a:lnTo>
                  <a:lnTo>
                    <a:pt x="939" y="517"/>
                  </a:lnTo>
                  <a:lnTo>
                    <a:pt x="953" y="510"/>
                  </a:lnTo>
                  <a:lnTo>
                    <a:pt x="966" y="502"/>
                  </a:lnTo>
                  <a:lnTo>
                    <a:pt x="981" y="497"/>
                  </a:lnTo>
                  <a:lnTo>
                    <a:pt x="994" y="490"/>
                  </a:lnTo>
                  <a:lnTo>
                    <a:pt x="1025" y="479"/>
                  </a:lnTo>
                  <a:lnTo>
                    <a:pt x="1057" y="470"/>
                  </a:lnTo>
                  <a:lnTo>
                    <a:pt x="1073" y="465"/>
                  </a:lnTo>
                  <a:lnTo>
                    <a:pt x="1090" y="461"/>
                  </a:lnTo>
                  <a:lnTo>
                    <a:pt x="1107" y="457"/>
                  </a:lnTo>
                  <a:lnTo>
                    <a:pt x="1125" y="454"/>
                  </a:lnTo>
                  <a:lnTo>
                    <a:pt x="1162" y="449"/>
                  </a:lnTo>
                  <a:lnTo>
                    <a:pt x="1180" y="447"/>
                  </a:lnTo>
                  <a:lnTo>
                    <a:pt x="1199" y="445"/>
                  </a:lnTo>
                  <a:lnTo>
                    <a:pt x="1219" y="444"/>
                  </a:lnTo>
                  <a:lnTo>
                    <a:pt x="1239" y="443"/>
                  </a:lnTo>
                  <a:lnTo>
                    <a:pt x="1260" y="443"/>
                  </a:lnTo>
                  <a:lnTo>
                    <a:pt x="1280" y="443"/>
                  </a:lnTo>
                  <a:lnTo>
                    <a:pt x="1301" y="443"/>
                  </a:lnTo>
                  <a:lnTo>
                    <a:pt x="1321" y="443"/>
                  </a:lnTo>
                  <a:lnTo>
                    <a:pt x="1341" y="444"/>
                  </a:lnTo>
                  <a:lnTo>
                    <a:pt x="1361" y="445"/>
                  </a:lnTo>
                  <a:lnTo>
                    <a:pt x="1398" y="449"/>
                  </a:lnTo>
                  <a:lnTo>
                    <a:pt x="1418" y="452"/>
                  </a:lnTo>
                  <a:lnTo>
                    <a:pt x="1436" y="454"/>
                  </a:lnTo>
                  <a:lnTo>
                    <a:pt x="1453" y="457"/>
                  </a:lnTo>
                  <a:lnTo>
                    <a:pt x="1471" y="461"/>
                  </a:lnTo>
                  <a:lnTo>
                    <a:pt x="1503" y="469"/>
                  </a:lnTo>
                  <a:lnTo>
                    <a:pt x="1535" y="479"/>
                  </a:lnTo>
                  <a:lnTo>
                    <a:pt x="1550" y="484"/>
                  </a:lnTo>
                  <a:lnTo>
                    <a:pt x="1565" y="490"/>
                  </a:lnTo>
                  <a:lnTo>
                    <a:pt x="1580" y="496"/>
                  </a:lnTo>
                  <a:lnTo>
                    <a:pt x="1594" y="502"/>
                  </a:lnTo>
                  <a:lnTo>
                    <a:pt x="1621" y="517"/>
                  </a:lnTo>
                  <a:lnTo>
                    <a:pt x="1634" y="524"/>
                  </a:lnTo>
                  <a:lnTo>
                    <a:pt x="1646" y="533"/>
                  </a:lnTo>
                  <a:lnTo>
                    <a:pt x="1659" y="540"/>
                  </a:lnTo>
                  <a:lnTo>
                    <a:pt x="1670" y="549"/>
                  </a:lnTo>
                  <a:lnTo>
                    <a:pt x="1682" y="558"/>
                  </a:lnTo>
                  <a:lnTo>
                    <a:pt x="1692" y="567"/>
                  </a:lnTo>
                  <a:lnTo>
                    <a:pt x="1704" y="578"/>
                  </a:lnTo>
                  <a:lnTo>
                    <a:pt x="1714" y="588"/>
                  </a:lnTo>
                  <a:lnTo>
                    <a:pt x="1723" y="599"/>
                  </a:lnTo>
                  <a:lnTo>
                    <a:pt x="1733" y="609"/>
                  </a:lnTo>
                  <a:lnTo>
                    <a:pt x="1742" y="620"/>
                  </a:lnTo>
                  <a:lnTo>
                    <a:pt x="1751" y="633"/>
                  </a:lnTo>
                  <a:lnTo>
                    <a:pt x="1767" y="657"/>
                  </a:lnTo>
                  <a:lnTo>
                    <a:pt x="1775" y="670"/>
                  </a:lnTo>
                  <a:lnTo>
                    <a:pt x="1782" y="683"/>
                  </a:lnTo>
                  <a:lnTo>
                    <a:pt x="1796" y="711"/>
                  </a:lnTo>
                  <a:lnTo>
                    <a:pt x="1809" y="740"/>
                  </a:lnTo>
                  <a:lnTo>
                    <a:pt x="1822" y="771"/>
                  </a:lnTo>
                  <a:lnTo>
                    <a:pt x="1827" y="788"/>
                  </a:lnTo>
                  <a:lnTo>
                    <a:pt x="1833" y="803"/>
                  </a:lnTo>
                  <a:lnTo>
                    <a:pt x="1842" y="838"/>
                  </a:lnTo>
                  <a:lnTo>
                    <a:pt x="1851" y="874"/>
                  </a:lnTo>
                  <a:lnTo>
                    <a:pt x="1859" y="911"/>
                  </a:lnTo>
                  <a:lnTo>
                    <a:pt x="1864" y="930"/>
                  </a:lnTo>
                  <a:lnTo>
                    <a:pt x="1867" y="951"/>
                  </a:lnTo>
                  <a:lnTo>
                    <a:pt x="1873" y="991"/>
                  </a:lnTo>
                  <a:lnTo>
                    <a:pt x="1877" y="1033"/>
                  </a:lnTo>
                  <a:lnTo>
                    <a:pt x="1880" y="1076"/>
                  </a:lnTo>
                  <a:lnTo>
                    <a:pt x="1882" y="1099"/>
                  </a:lnTo>
                  <a:lnTo>
                    <a:pt x="1884" y="1123"/>
                  </a:lnTo>
                  <a:lnTo>
                    <a:pt x="1885" y="1170"/>
                  </a:lnTo>
                  <a:lnTo>
                    <a:pt x="1885" y="1218"/>
                  </a:lnTo>
                  <a:lnTo>
                    <a:pt x="1885" y="1250"/>
                  </a:lnTo>
                  <a:lnTo>
                    <a:pt x="1885" y="1281"/>
                  </a:lnTo>
                  <a:lnTo>
                    <a:pt x="1884" y="1312"/>
                  </a:lnTo>
                  <a:lnTo>
                    <a:pt x="1882" y="1342"/>
                  </a:lnTo>
                  <a:lnTo>
                    <a:pt x="1880" y="1371"/>
                  </a:lnTo>
                  <a:lnTo>
                    <a:pt x="1877" y="1399"/>
                  </a:lnTo>
                  <a:lnTo>
                    <a:pt x="1875" y="1427"/>
                  </a:lnTo>
                  <a:lnTo>
                    <a:pt x="1874" y="1441"/>
                  </a:lnTo>
                  <a:lnTo>
                    <a:pt x="1871" y="1454"/>
                  </a:lnTo>
                  <a:lnTo>
                    <a:pt x="1868" y="1480"/>
                  </a:lnTo>
                  <a:lnTo>
                    <a:pt x="1864" y="1505"/>
                  </a:lnTo>
                  <a:lnTo>
                    <a:pt x="1859" y="1529"/>
                  </a:lnTo>
                  <a:lnTo>
                    <a:pt x="1854" y="1553"/>
                  </a:lnTo>
                  <a:lnTo>
                    <a:pt x="1849" y="1575"/>
                  </a:lnTo>
                  <a:lnTo>
                    <a:pt x="1843" y="1598"/>
                  </a:lnTo>
                  <a:lnTo>
                    <a:pt x="1836" y="1619"/>
                  </a:lnTo>
                  <a:lnTo>
                    <a:pt x="1830" y="1639"/>
                  </a:lnTo>
                  <a:lnTo>
                    <a:pt x="1823" y="1659"/>
                  </a:lnTo>
                  <a:lnTo>
                    <a:pt x="1815" y="1679"/>
                  </a:lnTo>
                  <a:lnTo>
                    <a:pt x="1811" y="1688"/>
                  </a:lnTo>
                  <a:lnTo>
                    <a:pt x="1806" y="1697"/>
                  </a:lnTo>
                  <a:lnTo>
                    <a:pt x="1798" y="1715"/>
                  </a:lnTo>
                  <a:lnTo>
                    <a:pt x="1788" y="1733"/>
                  </a:lnTo>
                  <a:lnTo>
                    <a:pt x="1778" y="1750"/>
                  </a:lnTo>
                  <a:lnTo>
                    <a:pt x="1768" y="1765"/>
                  </a:lnTo>
                  <a:lnTo>
                    <a:pt x="1757" y="1781"/>
                  </a:lnTo>
                  <a:lnTo>
                    <a:pt x="1745" y="1796"/>
                  </a:lnTo>
                  <a:lnTo>
                    <a:pt x="1733" y="1810"/>
                  </a:lnTo>
                  <a:lnTo>
                    <a:pt x="1721" y="1825"/>
                  </a:lnTo>
                  <a:lnTo>
                    <a:pt x="1707" y="1837"/>
                  </a:lnTo>
                  <a:lnTo>
                    <a:pt x="1693" y="1851"/>
                  </a:lnTo>
                  <a:lnTo>
                    <a:pt x="1679" y="1862"/>
                  </a:lnTo>
                  <a:lnTo>
                    <a:pt x="1663" y="1874"/>
                  </a:lnTo>
                  <a:lnTo>
                    <a:pt x="1648" y="1884"/>
                  </a:lnTo>
                  <a:lnTo>
                    <a:pt x="1831" y="2178"/>
                  </a:lnTo>
                  <a:lnTo>
                    <a:pt x="1607" y="2282"/>
                  </a:lnTo>
                  <a:lnTo>
                    <a:pt x="1413" y="1965"/>
                  </a:lnTo>
                  <a:lnTo>
                    <a:pt x="1402" y="1969"/>
                  </a:lnTo>
                  <a:lnTo>
                    <a:pt x="1396" y="1970"/>
                  </a:lnTo>
                  <a:lnTo>
                    <a:pt x="1389" y="1971"/>
                  </a:lnTo>
                  <a:lnTo>
                    <a:pt x="1375" y="1973"/>
                  </a:lnTo>
                  <a:lnTo>
                    <a:pt x="1359" y="1975"/>
                  </a:lnTo>
                  <a:lnTo>
                    <a:pt x="1342" y="1977"/>
                  </a:lnTo>
                  <a:lnTo>
                    <a:pt x="1323" y="1978"/>
                  </a:lnTo>
                  <a:lnTo>
                    <a:pt x="1303" y="1978"/>
                  </a:lnTo>
                  <a:lnTo>
                    <a:pt x="1280" y="1978"/>
                  </a:lnTo>
                  <a:close/>
                  <a:moveTo>
                    <a:pt x="3107" y="0"/>
                  </a:moveTo>
                  <a:lnTo>
                    <a:pt x="2987" y="0"/>
                  </a:lnTo>
                  <a:lnTo>
                    <a:pt x="2359" y="0"/>
                  </a:lnTo>
                  <a:lnTo>
                    <a:pt x="1732" y="0"/>
                  </a:lnTo>
                  <a:lnTo>
                    <a:pt x="1103" y="0"/>
                  </a:lnTo>
                  <a:lnTo>
                    <a:pt x="476" y="0"/>
                  </a:lnTo>
                  <a:lnTo>
                    <a:pt x="0" y="475"/>
                  </a:lnTo>
                  <a:lnTo>
                    <a:pt x="0" y="1271"/>
                  </a:lnTo>
                  <a:lnTo>
                    <a:pt x="0" y="2066"/>
                  </a:lnTo>
                  <a:lnTo>
                    <a:pt x="0" y="2197"/>
                  </a:lnTo>
                  <a:lnTo>
                    <a:pt x="0" y="2526"/>
                  </a:lnTo>
                  <a:lnTo>
                    <a:pt x="330" y="2526"/>
                  </a:lnTo>
                  <a:lnTo>
                    <a:pt x="450" y="2526"/>
                  </a:lnTo>
                  <a:lnTo>
                    <a:pt x="1078" y="2526"/>
                  </a:lnTo>
                  <a:lnTo>
                    <a:pt x="1706" y="2526"/>
                  </a:lnTo>
                  <a:lnTo>
                    <a:pt x="2333" y="2526"/>
                  </a:lnTo>
                  <a:lnTo>
                    <a:pt x="2961" y="2526"/>
                  </a:lnTo>
                  <a:lnTo>
                    <a:pt x="3438" y="2051"/>
                  </a:lnTo>
                  <a:lnTo>
                    <a:pt x="3438" y="1255"/>
                  </a:lnTo>
                  <a:lnTo>
                    <a:pt x="3438" y="460"/>
                  </a:lnTo>
                  <a:lnTo>
                    <a:pt x="3438" y="329"/>
                  </a:lnTo>
                  <a:lnTo>
                    <a:pt x="3438" y="0"/>
                  </a:lnTo>
                  <a:lnTo>
                    <a:pt x="3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8956461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">
  <p:cSld name="Picture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6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313" name="Google Shape;313;p60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60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60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8554209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1/2 Picture">
  <p:cSld name="Content and 1/2 Picture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61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318" name="Google Shape;318;p61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61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61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1" name="Google Shape;321;p61"/>
          <p:cNvSpPr txBox="1">
            <a:spLocks noGrp="1"/>
          </p:cNvSpPr>
          <p:nvPr>
            <p:ph type="body" idx="1"/>
          </p:nvPr>
        </p:nvSpPr>
        <p:spPr>
          <a:xfrm>
            <a:off x="6384032" y="1844675"/>
            <a:ext cx="5257106" cy="43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322" name="Google Shape;322;p61"/>
          <p:cNvSpPr txBox="1">
            <a:spLocks noGrp="1"/>
          </p:cNvSpPr>
          <p:nvPr>
            <p:ph type="title"/>
          </p:nvPr>
        </p:nvSpPr>
        <p:spPr>
          <a:xfrm>
            <a:off x="6383338" y="692149"/>
            <a:ext cx="5257799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tillium Web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61"/>
          <p:cNvSpPr txBox="1">
            <a:spLocks noGrp="1"/>
          </p:cNvSpPr>
          <p:nvPr>
            <p:ph type="body" idx="3"/>
          </p:nvPr>
        </p:nvSpPr>
        <p:spPr>
          <a:xfrm>
            <a:off x="6384032" y="476673"/>
            <a:ext cx="5257106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2880507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479425" y="0"/>
                </a:moveTo>
                <a:lnTo>
                  <a:pt x="12192000" y="0"/>
                </a:lnTo>
                <a:lnTo>
                  <a:pt x="12192000" y="6378572"/>
                </a:lnTo>
                <a:lnTo>
                  <a:pt x="11712572" y="6858000"/>
                </a:lnTo>
                <a:lnTo>
                  <a:pt x="0" y="6858000"/>
                </a:lnTo>
                <a:lnTo>
                  <a:pt x="0" y="479425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lIns="39600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 Click icon to change picture (</a:t>
            </a:r>
            <a:r>
              <a:rPr lang="en-US"/>
              <a:t>Download more pictures from brand.qt.io</a:t>
            </a:r>
            <a:r>
              <a:rPr lang="en-GB"/>
              <a:t>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D5B57047-07DE-44E1-9483-52E293669A34}" type="datetime3">
              <a:rPr lang="en-US" smtClean="0"/>
              <a:t>21 June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The Qt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6096000" cy="6857999"/>
          </a:xfrm>
          <a:prstGeom prst="snip2DiagRect">
            <a:avLst>
              <a:gd name="adj1" fmla="val 7917"/>
              <a:gd name="adj2" fmla="val 0"/>
            </a:avLst>
          </a:prstGeom>
          <a:solidFill>
            <a:srgbClr val="09102B">
              <a:alpha val="40000"/>
            </a:srgbClr>
          </a:solidFill>
        </p:spPr>
        <p:txBody>
          <a:bodyPr lIns="288000" tIns="288000" rIns="288000" bIns="4248000" anchor="b" anchorCtr="0"/>
          <a:lstStyle>
            <a:lvl1pPr algn="l">
              <a:defRPr sz="360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550864" y="2492896"/>
            <a:ext cx="4968874" cy="936104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3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164233"/>
      </p:ext>
    </p:extLst>
  </p:cSld>
  <p:clrMapOvr>
    <a:masterClrMapping/>
  </p:clrMapOvr>
  <p:transition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1/2 Picture R">
  <p:cSld name="Content and 1/2 Picture R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62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326" name="Google Shape;326;p62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62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62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9" name="Google Shape;329;p62"/>
          <p:cNvSpPr txBox="1">
            <a:spLocks noGrp="1"/>
          </p:cNvSpPr>
          <p:nvPr>
            <p:ph type="body" idx="1"/>
          </p:nvPr>
        </p:nvSpPr>
        <p:spPr>
          <a:xfrm>
            <a:off x="551557" y="1844675"/>
            <a:ext cx="5257106" cy="43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330" name="Google Shape;330;p62"/>
          <p:cNvSpPr txBox="1">
            <a:spLocks noGrp="1"/>
          </p:cNvSpPr>
          <p:nvPr>
            <p:ph type="title"/>
          </p:nvPr>
        </p:nvSpPr>
        <p:spPr>
          <a:xfrm>
            <a:off x="550863" y="692149"/>
            <a:ext cx="5257799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62"/>
          <p:cNvSpPr txBox="1">
            <a:spLocks noGrp="1"/>
          </p:cNvSpPr>
          <p:nvPr>
            <p:ph type="body" idx="3"/>
          </p:nvPr>
        </p:nvSpPr>
        <p:spPr>
          <a:xfrm>
            <a:off x="550863" y="476673"/>
            <a:ext cx="5257105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3680885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and 1/3 Picture">
  <p:cSld name="Content and 1/3 Picture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63"/>
          <p:cNvSpPr>
            <a:spLocks noGrp="1"/>
          </p:cNvSpPr>
          <p:nvPr>
            <p:ph type="pic" idx="2"/>
          </p:nvPr>
        </p:nvSpPr>
        <p:spPr>
          <a:xfrm>
            <a:off x="0" y="2"/>
            <a:ext cx="4079875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334" name="Google Shape;334;p63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63"/>
          <p:cNvSpPr txBox="1">
            <a:spLocks noGrp="1"/>
          </p:cNvSpPr>
          <p:nvPr>
            <p:ph type="ftr" idx="11"/>
          </p:nvPr>
        </p:nvSpPr>
        <p:spPr>
          <a:xfrm>
            <a:off x="2855913" y="6381328"/>
            <a:ext cx="8136632" cy="14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63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7" name="Google Shape;337;p63"/>
          <p:cNvSpPr txBox="1">
            <a:spLocks noGrp="1"/>
          </p:cNvSpPr>
          <p:nvPr>
            <p:ph type="body" idx="1"/>
          </p:nvPr>
        </p:nvSpPr>
        <p:spPr>
          <a:xfrm>
            <a:off x="4224338" y="1844675"/>
            <a:ext cx="7416800" cy="417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338" name="Google Shape;338;p63"/>
          <p:cNvSpPr txBox="1">
            <a:spLocks noGrp="1"/>
          </p:cNvSpPr>
          <p:nvPr>
            <p:ph type="title"/>
          </p:nvPr>
        </p:nvSpPr>
        <p:spPr>
          <a:xfrm>
            <a:off x="4224338" y="692149"/>
            <a:ext cx="7416799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tillium Web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9" name="Google Shape;339;p63"/>
          <p:cNvGrpSpPr/>
          <p:nvPr/>
        </p:nvGrpSpPr>
        <p:grpSpPr>
          <a:xfrm>
            <a:off x="11151163" y="6165850"/>
            <a:ext cx="489975" cy="360040"/>
            <a:chOff x="11151163" y="6165850"/>
            <a:chExt cx="489975" cy="360040"/>
          </a:xfrm>
        </p:grpSpPr>
        <p:sp>
          <p:nvSpPr>
            <p:cNvPr id="340" name="Google Shape;340;p63"/>
            <p:cNvSpPr/>
            <p:nvPr/>
          </p:nvSpPr>
          <p:spPr>
            <a:xfrm>
              <a:off x="11151538" y="6165850"/>
              <a:ext cx="489600" cy="360040"/>
            </a:xfrm>
            <a:prstGeom prst="snip2DiagRect">
              <a:avLst>
                <a:gd name="adj1" fmla="val 19602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41" name="Google Shape;341;p63"/>
            <p:cNvSpPr/>
            <p:nvPr/>
          </p:nvSpPr>
          <p:spPr>
            <a:xfrm>
              <a:off x="11151163" y="6165850"/>
              <a:ext cx="489975" cy="360000"/>
            </a:xfrm>
            <a:custGeom>
              <a:avLst/>
              <a:gdLst/>
              <a:ahLst/>
              <a:cxnLst/>
              <a:rect l="l" t="t" r="r" b="b"/>
              <a:pathLst>
                <a:path w="3438" h="2526" extrusionOk="0">
                  <a:moveTo>
                    <a:pt x="2724" y="1043"/>
                  </a:moveTo>
                  <a:lnTo>
                    <a:pt x="2423" y="1043"/>
                  </a:lnTo>
                  <a:lnTo>
                    <a:pt x="2423" y="1521"/>
                  </a:lnTo>
                  <a:lnTo>
                    <a:pt x="2423" y="1553"/>
                  </a:lnTo>
                  <a:lnTo>
                    <a:pt x="2424" y="1582"/>
                  </a:lnTo>
                  <a:lnTo>
                    <a:pt x="2425" y="1608"/>
                  </a:lnTo>
                  <a:lnTo>
                    <a:pt x="2428" y="1632"/>
                  </a:lnTo>
                  <a:lnTo>
                    <a:pt x="2431" y="1652"/>
                  </a:lnTo>
                  <a:lnTo>
                    <a:pt x="2434" y="1670"/>
                  </a:lnTo>
                  <a:lnTo>
                    <a:pt x="2438" y="1684"/>
                  </a:lnTo>
                  <a:lnTo>
                    <a:pt x="2442" y="1697"/>
                  </a:lnTo>
                  <a:lnTo>
                    <a:pt x="2446" y="1702"/>
                  </a:lnTo>
                  <a:lnTo>
                    <a:pt x="2449" y="1707"/>
                  </a:lnTo>
                  <a:lnTo>
                    <a:pt x="2452" y="1711"/>
                  </a:lnTo>
                  <a:lnTo>
                    <a:pt x="2456" y="1716"/>
                  </a:lnTo>
                  <a:lnTo>
                    <a:pt x="2460" y="1720"/>
                  </a:lnTo>
                  <a:lnTo>
                    <a:pt x="2466" y="1724"/>
                  </a:lnTo>
                  <a:lnTo>
                    <a:pt x="2477" y="1729"/>
                  </a:lnTo>
                  <a:lnTo>
                    <a:pt x="2491" y="1735"/>
                  </a:lnTo>
                  <a:lnTo>
                    <a:pt x="2499" y="1736"/>
                  </a:lnTo>
                  <a:lnTo>
                    <a:pt x="2506" y="1738"/>
                  </a:lnTo>
                  <a:lnTo>
                    <a:pt x="2514" y="1739"/>
                  </a:lnTo>
                  <a:lnTo>
                    <a:pt x="2523" y="1739"/>
                  </a:lnTo>
                  <a:lnTo>
                    <a:pt x="2533" y="1741"/>
                  </a:lnTo>
                  <a:lnTo>
                    <a:pt x="2542" y="1741"/>
                  </a:lnTo>
                  <a:lnTo>
                    <a:pt x="2722" y="1734"/>
                  </a:lnTo>
                  <a:lnTo>
                    <a:pt x="2732" y="1923"/>
                  </a:lnTo>
                  <a:lnTo>
                    <a:pt x="2697" y="1929"/>
                  </a:lnTo>
                  <a:lnTo>
                    <a:pt x="2664" y="1935"/>
                  </a:lnTo>
                  <a:lnTo>
                    <a:pt x="2633" y="1941"/>
                  </a:lnTo>
                  <a:lnTo>
                    <a:pt x="2603" y="1944"/>
                  </a:lnTo>
                  <a:lnTo>
                    <a:pt x="2577" y="1947"/>
                  </a:lnTo>
                  <a:lnTo>
                    <a:pt x="2553" y="1950"/>
                  </a:lnTo>
                  <a:lnTo>
                    <a:pt x="2530" y="1951"/>
                  </a:lnTo>
                  <a:lnTo>
                    <a:pt x="2510" y="1952"/>
                  </a:lnTo>
                  <a:lnTo>
                    <a:pt x="2487" y="1951"/>
                  </a:lnTo>
                  <a:lnTo>
                    <a:pt x="2466" y="1950"/>
                  </a:lnTo>
                  <a:lnTo>
                    <a:pt x="2445" y="1948"/>
                  </a:lnTo>
                  <a:lnTo>
                    <a:pt x="2425" y="1946"/>
                  </a:lnTo>
                  <a:lnTo>
                    <a:pt x="2406" y="1943"/>
                  </a:lnTo>
                  <a:lnTo>
                    <a:pt x="2388" y="1939"/>
                  </a:lnTo>
                  <a:lnTo>
                    <a:pt x="2370" y="1935"/>
                  </a:lnTo>
                  <a:lnTo>
                    <a:pt x="2362" y="1933"/>
                  </a:lnTo>
                  <a:lnTo>
                    <a:pt x="2354" y="1930"/>
                  </a:lnTo>
                  <a:lnTo>
                    <a:pt x="2339" y="1925"/>
                  </a:lnTo>
                  <a:lnTo>
                    <a:pt x="2324" y="1918"/>
                  </a:lnTo>
                  <a:lnTo>
                    <a:pt x="2311" y="1911"/>
                  </a:lnTo>
                  <a:lnTo>
                    <a:pt x="2298" y="1903"/>
                  </a:lnTo>
                  <a:lnTo>
                    <a:pt x="2286" y="1896"/>
                  </a:lnTo>
                  <a:lnTo>
                    <a:pt x="2276" y="1887"/>
                  </a:lnTo>
                  <a:lnTo>
                    <a:pt x="2265" y="1877"/>
                  </a:lnTo>
                  <a:lnTo>
                    <a:pt x="2256" y="1866"/>
                  </a:lnTo>
                  <a:lnTo>
                    <a:pt x="2249" y="1855"/>
                  </a:lnTo>
                  <a:lnTo>
                    <a:pt x="2241" y="1843"/>
                  </a:lnTo>
                  <a:lnTo>
                    <a:pt x="2233" y="1829"/>
                  </a:lnTo>
                  <a:lnTo>
                    <a:pt x="2226" y="1815"/>
                  </a:lnTo>
                  <a:lnTo>
                    <a:pt x="2220" y="1799"/>
                  </a:lnTo>
                  <a:lnTo>
                    <a:pt x="2215" y="1782"/>
                  </a:lnTo>
                  <a:lnTo>
                    <a:pt x="2209" y="1764"/>
                  </a:lnTo>
                  <a:lnTo>
                    <a:pt x="2205" y="1744"/>
                  </a:lnTo>
                  <a:lnTo>
                    <a:pt x="2201" y="1724"/>
                  </a:lnTo>
                  <a:lnTo>
                    <a:pt x="2198" y="1702"/>
                  </a:lnTo>
                  <a:lnTo>
                    <a:pt x="2195" y="1679"/>
                  </a:lnTo>
                  <a:lnTo>
                    <a:pt x="2192" y="1655"/>
                  </a:lnTo>
                  <a:lnTo>
                    <a:pt x="2190" y="1630"/>
                  </a:lnTo>
                  <a:lnTo>
                    <a:pt x="2189" y="1603"/>
                  </a:lnTo>
                  <a:lnTo>
                    <a:pt x="2188" y="1575"/>
                  </a:lnTo>
                  <a:lnTo>
                    <a:pt x="2188" y="1547"/>
                  </a:lnTo>
                  <a:lnTo>
                    <a:pt x="2188" y="1043"/>
                  </a:lnTo>
                  <a:lnTo>
                    <a:pt x="2021" y="1043"/>
                  </a:lnTo>
                  <a:lnTo>
                    <a:pt x="2021" y="842"/>
                  </a:lnTo>
                  <a:lnTo>
                    <a:pt x="2188" y="842"/>
                  </a:lnTo>
                  <a:lnTo>
                    <a:pt x="2188" y="526"/>
                  </a:lnTo>
                  <a:lnTo>
                    <a:pt x="2423" y="526"/>
                  </a:lnTo>
                  <a:lnTo>
                    <a:pt x="2423" y="842"/>
                  </a:lnTo>
                  <a:lnTo>
                    <a:pt x="2724" y="842"/>
                  </a:lnTo>
                  <a:lnTo>
                    <a:pt x="2724" y="1043"/>
                  </a:lnTo>
                  <a:close/>
                  <a:moveTo>
                    <a:pt x="998" y="1641"/>
                  </a:moveTo>
                  <a:lnTo>
                    <a:pt x="1007" y="1656"/>
                  </a:lnTo>
                  <a:lnTo>
                    <a:pt x="1012" y="1663"/>
                  </a:lnTo>
                  <a:lnTo>
                    <a:pt x="1018" y="1670"/>
                  </a:lnTo>
                  <a:lnTo>
                    <a:pt x="1029" y="1683"/>
                  </a:lnTo>
                  <a:lnTo>
                    <a:pt x="1043" y="1696"/>
                  </a:lnTo>
                  <a:lnTo>
                    <a:pt x="1056" y="1707"/>
                  </a:lnTo>
                  <a:lnTo>
                    <a:pt x="1072" y="1718"/>
                  </a:lnTo>
                  <a:lnTo>
                    <a:pt x="1088" y="1727"/>
                  </a:lnTo>
                  <a:lnTo>
                    <a:pt x="1097" y="1732"/>
                  </a:lnTo>
                  <a:lnTo>
                    <a:pt x="1105" y="1736"/>
                  </a:lnTo>
                  <a:lnTo>
                    <a:pt x="1123" y="1743"/>
                  </a:lnTo>
                  <a:lnTo>
                    <a:pt x="1143" y="1750"/>
                  </a:lnTo>
                  <a:lnTo>
                    <a:pt x="1153" y="1753"/>
                  </a:lnTo>
                  <a:lnTo>
                    <a:pt x="1163" y="1755"/>
                  </a:lnTo>
                  <a:lnTo>
                    <a:pt x="1185" y="1760"/>
                  </a:lnTo>
                  <a:lnTo>
                    <a:pt x="1195" y="1762"/>
                  </a:lnTo>
                  <a:lnTo>
                    <a:pt x="1207" y="1763"/>
                  </a:lnTo>
                  <a:lnTo>
                    <a:pt x="1218" y="1764"/>
                  </a:lnTo>
                  <a:lnTo>
                    <a:pt x="1230" y="1765"/>
                  </a:lnTo>
                  <a:lnTo>
                    <a:pt x="1254" y="1768"/>
                  </a:lnTo>
                  <a:lnTo>
                    <a:pt x="1280" y="1768"/>
                  </a:lnTo>
                  <a:lnTo>
                    <a:pt x="1306" y="1768"/>
                  </a:lnTo>
                  <a:lnTo>
                    <a:pt x="1330" y="1765"/>
                  </a:lnTo>
                  <a:lnTo>
                    <a:pt x="1342" y="1764"/>
                  </a:lnTo>
                  <a:lnTo>
                    <a:pt x="1353" y="1763"/>
                  </a:lnTo>
                  <a:lnTo>
                    <a:pt x="1376" y="1760"/>
                  </a:lnTo>
                  <a:lnTo>
                    <a:pt x="1397" y="1755"/>
                  </a:lnTo>
                  <a:lnTo>
                    <a:pt x="1418" y="1750"/>
                  </a:lnTo>
                  <a:lnTo>
                    <a:pt x="1428" y="1747"/>
                  </a:lnTo>
                  <a:lnTo>
                    <a:pt x="1437" y="1744"/>
                  </a:lnTo>
                  <a:lnTo>
                    <a:pt x="1455" y="1736"/>
                  </a:lnTo>
                  <a:lnTo>
                    <a:pt x="1464" y="1733"/>
                  </a:lnTo>
                  <a:lnTo>
                    <a:pt x="1473" y="1728"/>
                  </a:lnTo>
                  <a:lnTo>
                    <a:pt x="1481" y="1724"/>
                  </a:lnTo>
                  <a:lnTo>
                    <a:pt x="1489" y="1719"/>
                  </a:lnTo>
                  <a:lnTo>
                    <a:pt x="1503" y="1708"/>
                  </a:lnTo>
                  <a:lnTo>
                    <a:pt x="1510" y="1703"/>
                  </a:lnTo>
                  <a:lnTo>
                    <a:pt x="1517" y="1697"/>
                  </a:lnTo>
                  <a:lnTo>
                    <a:pt x="1530" y="1685"/>
                  </a:lnTo>
                  <a:lnTo>
                    <a:pt x="1536" y="1679"/>
                  </a:lnTo>
                  <a:lnTo>
                    <a:pt x="1541" y="1672"/>
                  </a:lnTo>
                  <a:lnTo>
                    <a:pt x="1553" y="1657"/>
                  </a:lnTo>
                  <a:lnTo>
                    <a:pt x="1562" y="1643"/>
                  </a:lnTo>
                  <a:lnTo>
                    <a:pt x="1571" y="1626"/>
                  </a:lnTo>
                  <a:lnTo>
                    <a:pt x="1579" y="1609"/>
                  </a:lnTo>
                  <a:lnTo>
                    <a:pt x="1583" y="1599"/>
                  </a:lnTo>
                  <a:lnTo>
                    <a:pt x="1587" y="1590"/>
                  </a:lnTo>
                  <a:lnTo>
                    <a:pt x="1594" y="1570"/>
                  </a:lnTo>
                  <a:lnTo>
                    <a:pt x="1600" y="1547"/>
                  </a:lnTo>
                  <a:lnTo>
                    <a:pt x="1603" y="1536"/>
                  </a:lnTo>
                  <a:lnTo>
                    <a:pt x="1607" y="1525"/>
                  </a:lnTo>
                  <a:lnTo>
                    <a:pt x="1612" y="1500"/>
                  </a:lnTo>
                  <a:lnTo>
                    <a:pt x="1617" y="1474"/>
                  </a:lnTo>
                  <a:lnTo>
                    <a:pt x="1621" y="1447"/>
                  </a:lnTo>
                  <a:lnTo>
                    <a:pt x="1625" y="1419"/>
                  </a:lnTo>
                  <a:lnTo>
                    <a:pt x="1628" y="1389"/>
                  </a:lnTo>
                  <a:lnTo>
                    <a:pt x="1630" y="1359"/>
                  </a:lnTo>
                  <a:lnTo>
                    <a:pt x="1633" y="1326"/>
                  </a:lnTo>
                  <a:lnTo>
                    <a:pt x="1634" y="1292"/>
                  </a:lnTo>
                  <a:lnTo>
                    <a:pt x="1635" y="1256"/>
                  </a:lnTo>
                  <a:lnTo>
                    <a:pt x="1635" y="1220"/>
                  </a:lnTo>
                  <a:lnTo>
                    <a:pt x="1635" y="1183"/>
                  </a:lnTo>
                  <a:lnTo>
                    <a:pt x="1634" y="1148"/>
                  </a:lnTo>
                  <a:lnTo>
                    <a:pt x="1633" y="1115"/>
                  </a:lnTo>
                  <a:lnTo>
                    <a:pt x="1630" y="1081"/>
                  </a:lnTo>
                  <a:lnTo>
                    <a:pt x="1628" y="1050"/>
                  </a:lnTo>
                  <a:lnTo>
                    <a:pt x="1625" y="1020"/>
                  </a:lnTo>
                  <a:lnTo>
                    <a:pt x="1620" y="991"/>
                  </a:lnTo>
                  <a:lnTo>
                    <a:pt x="1616" y="963"/>
                  </a:lnTo>
                  <a:lnTo>
                    <a:pt x="1611" y="937"/>
                  </a:lnTo>
                  <a:lnTo>
                    <a:pt x="1606" y="911"/>
                  </a:lnTo>
                  <a:lnTo>
                    <a:pt x="1600" y="888"/>
                  </a:lnTo>
                  <a:lnTo>
                    <a:pt x="1593" y="865"/>
                  </a:lnTo>
                  <a:lnTo>
                    <a:pt x="1585" y="844"/>
                  </a:lnTo>
                  <a:lnTo>
                    <a:pt x="1578" y="824"/>
                  </a:lnTo>
                  <a:lnTo>
                    <a:pt x="1568" y="806"/>
                  </a:lnTo>
                  <a:lnTo>
                    <a:pt x="1559" y="788"/>
                  </a:lnTo>
                  <a:lnTo>
                    <a:pt x="1550" y="772"/>
                  </a:lnTo>
                  <a:lnTo>
                    <a:pt x="1545" y="764"/>
                  </a:lnTo>
                  <a:lnTo>
                    <a:pt x="1539" y="756"/>
                  </a:lnTo>
                  <a:lnTo>
                    <a:pt x="1527" y="742"/>
                  </a:lnTo>
                  <a:lnTo>
                    <a:pt x="1514" y="729"/>
                  </a:lnTo>
                  <a:lnTo>
                    <a:pt x="1508" y="723"/>
                  </a:lnTo>
                  <a:lnTo>
                    <a:pt x="1500" y="717"/>
                  </a:lnTo>
                  <a:lnTo>
                    <a:pt x="1493" y="711"/>
                  </a:lnTo>
                  <a:lnTo>
                    <a:pt x="1485" y="706"/>
                  </a:lnTo>
                  <a:lnTo>
                    <a:pt x="1469" y="696"/>
                  </a:lnTo>
                  <a:lnTo>
                    <a:pt x="1453" y="687"/>
                  </a:lnTo>
                  <a:lnTo>
                    <a:pt x="1435" y="679"/>
                  </a:lnTo>
                  <a:lnTo>
                    <a:pt x="1425" y="675"/>
                  </a:lnTo>
                  <a:lnTo>
                    <a:pt x="1415" y="672"/>
                  </a:lnTo>
                  <a:lnTo>
                    <a:pt x="1395" y="666"/>
                  </a:lnTo>
                  <a:lnTo>
                    <a:pt x="1375" y="662"/>
                  </a:lnTo>
                  <a:lnTo>
                    <a:pt x="1352" y="657"/>
                  </a:lnTo>
                  <a:lnTo>
                    <a:pt x="1341" y="656"/>
                  </a:lnTo>
                  <a:lnTo>
                    <a:pt x="1330" y="655"/>
                  </a:lnTo>
                  <a:lnTo>
                    <a:pt x="1305" y="654"/>
                  </a:lnTo>
                  <a:lnTo>
                    <a:pt x="1280" y="653"/>
                  </a:lnTo>
                  <a:lnTo>
                    <a:pt x="1255" y="654"/>
                  </a:lnTo>
                  <a:lnTo>
                    <a:pt x="1243" y="654"/>
                  </a:lnTo>
                  <a:lnTo>
                    <a:pt x="1231" y="655"/>
                  </a:lnTo>
                  <a:lnTo>
                    <a:pt x="1219" y="656"/>
                  </a:lnTo>
                  <a:lnTo>
                    <a:pt x="1208" y="657"/>
                  </a:lnTo>
                  <a:lnTo>
                    <a:pt x="1186" y="662"/>
                  </a:lnTo>
                  <a:lnTo>
                    <a:pt x="1165" y="666"/>
                  </a:lnTo>
                  <a:lnTo>
                    <a:pt x="1154" y="669"/>
                  </a:lnTo>
                  <a:lnTo>
                    <a:pt x="1145" y="672"/>
                  </a:lnTo>
                  <a:lnTo>
                    <a:pt x="1126" y="679"/>
                  </a:lnTo>
                  <a:lnTo>
                    <a:pt x="1108" y="687"/>
                  </a:lnTo>
                  <a:lnTo>
                    <a:pt x="1091" y="696"/>
                  </a:lnTo>
                  <a:lnTo>
                    <a:pt x="1082" y="700"/>
                  </a:lnTo>
                  <a:lnTo>
                    <a:pt x="1074" y="706"/>
                  </a:lnTo>
                  <a:lnTo>
                    <a:pt x="1060" y="717"/>
                  </a:lnTo>
                  <a:lnTo>
                    <a:pt x="1046" y="729"/>
                  </a:lnTo>
                  <a:lnTo>
                    <a:pt x="1033" y="742"/>
                  </a:lnTo>
                  <a:lnTo>
                    <a:pt x="1026" y="748"/>
                  </a:lnTo>
                  <a:lnTo>
                    <a:pt x="1020" y="756"/>
                  </a:lnTo>
                  <a:lnTo>
                    <a:pt x="1015" y="764"/>
                  </a:lnTo>
                  <a:lnTo>
                    <a:pt x="1009" y="772"/>
                  </a:lnTo>
                  <a:lnTo>
                    <a:pt x="1000" y="788"/>
                  </a:lnTo>
                  <a:lnTo>
                    <a:pt x="990" y="806"/>
                  </a:lnTo>
                  <a:lnTo>
                    <a:pt x="985" y="815"/>
                  </a:lnTo>
                  <a:lnTo>
                    <a:pt x="982" y="824"/>
                  </a:lnTo>
                  <a:lnTo>
                    <a:pt x="974" y="844"/>
                  </a:lnTo>
                  <a:lnTo>
                    <a:pt x="966" y="865"/>
                  </a:lnTo>
                  <a:lnTo>
                    <a:pt x="959" y="888"/>
                  </a:lnTo>
                  <a:lnTo>
                    <a:pt x="953" y="911"/>
                  </a:lnTo>
                  <a:lnTo>
                    <a:pt x="947" y="936"/>
                  </a:lnTo>
                  <a:lnTo>
                    <a:pt x="942" y="963"/>
                  </a:lnTo>
                  <a:lnTo>
                    <a:pt x="938" y="990"/>
                  </a:lnTo>
                  <a:lnTo>
                    <a:pt x="933" y="1019"/>
                  </a:lnTo>
                  <a:lnTo>
                    <a:pt x="930" y="1048"/>
                  </a:lnTo>
                  <a:lnTo>
                    <a:pt x="928" y="1080"/>
                  </a:lnTo>
                  <a:lnTo>
                    <a:pt x="926" y="1112"/>
                  </a:lnTo>
                  <a:lnTo>
                    <a:pt x="924" y="1146"/>
                  </a:lnTo>
                  <a:lnTo>
                    <a:pt x="923" y="1182"/>
                  </a:lnTo>
                  <a:lnTo>
                    <a:pt x="923" y="1218"/>
                  </a:lnTo>
                  <a:lnTo>
                    <a:pt x="923" y="1254"/>
                  </a:lnTo>
                  <a:lnTo>
                    <a:pt x="924" y="1289"/>
                  </a:lnTo>
                  <a:lnTo>
                    <a:pt x="926" y="1323"/>
                  </a:lnTo>
                  <a:lnTo>
                    <a:pt x="928" y="1355"/>
                  </a:lnTo>
                  <a:lnTo>
                    <a:pt x="930" y="1387"/>
                  </a:lnTo>
                  <a:lnTo>
                    <a:pt x="933" y="1416"/>
                  </a:lnTo>
                  <a:lnTo>
                    <a:pt x="937" y="1444"/>
                  </a:lnTo>
                  <a:lnTo>
                    <a:pt x="941" y="1471"/>
                  </a:lnTo>
                  <a:lnTo>
                    <a:pt x="947" y="1497"/>
                  </a:lnTo>
                  <a:lnTo>
                    <a:pt x="953" y="1521"/>
                  </a:lnTo>
                  <a:lnTo>
                    <a:pt x="958" y="1545"/>
                  </a:lnTo>
                  <a:lnTo>
                    <a:pt x="962" y="1555"/>
                  </a:lnTo>
                  <a:lnTo>
                    <a:pt x="965" y="1566"/>
                  </a:lnTo>
                  <a:lnTo>
                    <a:pt x="972" y="1587"/>
                  </a:lnTo>
                  <a:lnTo>
                    <a:pt x="980" y="1606"/>
                  </a:lnTo>
                  <a:lnTo>
                    <a:pt x="989" y="1624"/>
                  </a:lnTo>
                  <a:lnTo>
                    <a:pt x="998" y="1641"/>
                  </a:lnTo>
                  <a:close/>
                  <a:moveTo>
                    <a:pt x="1280" y="1978"/>
                  </a:moveTo>
                  <a:lnTo>
                    <a:pt x="1259" y="1978"/>
                  </a:lnTo>
                  <a:lnTo>
                    <a:pt x="1239" y="1978"/>
                  </a:lnTo>
                  <a:lnTo>
                    <a:pt x="1218" y="1977"/>
                  </a:lnTo>
                  <a:lnTo>
                    <a:pt x="1198" y="1975"/>
                  </a:lnTo>
                  <a:lnTo>
                    <a:pt x="1179" y="1974"/>
                  </a:lnTo>
                  <a:lnTo>
                    <a:pt x="1160" y="1972"/>
                  </a:lnTo>
                  <a:lnTo>
                    <a:pt x="1142" y="1970"/>
                  </a:lnTo>
                  <a:lnTo>
                    <a:pt x="1124" y="1966"/>
                  </a:lnTo>
                  <a:lnTo>
                    <a:pt x="1106" y="1964"/>
                  </a:lnTo>
                  <a:lnTo>
                    <a:pt x="1088" y="1961"/>
                  </a:lnTo>
                  <a:lnTo>
                    <a:pt x="1071" y="1956"/>
                  </a:lnTo>
                  <a:lnTo>
                    <a:pt x="1054" y="1953"/>
                  </a:lnTo>
                  <a:lnTo>
                    <a:pt x="1038" y="1948"/>
                  </a:lnTo>
                  <a:lnTo>
                    <a:pt x="1022" y="1943"/>
                  </a:lnTo>
                  <a:lnTo>
                    <a:pt x="992" y="1933"/>
                  </a:lnTo>
                  <a:lnTo>
                    <a:pt x="963" y="1920"/>
                  </a:lnTo>
                  <a:lnTo>
                    <a:pt x="949" y="1914"/>
                  </a:lnTo>
                  <a:lnTo>
                    <a:pt x="936" y="1907"/>
                  </a:lnTo>
                  <a:lnTo>
                    <a:pt x="911" y="1892"/>
                  </a:lnTo>
                  <a:lnTo>
                    <a:pt x="899" y="1884"/>
                  </a:lnTo>
                  <a:lnTo>
                    <a:pt x="886" y="1875"/>
                  </a:lnTo>
                  <a:lnTo>
                    <a:pt x="875" y="1866"/>
                  </a:lnTo>
                  <a:lnTo>
                    <a:pt x="864" y="1857"/>
                  </a:lnTo>
                  <a:lnTo>
                    <a:pt x="853" y="1848"/>
                  </a:lnTo>
                  <a:lnTo>
                    <a:pt x="843" y="1838"/>
                  </a:lnTo>
                  <a:lnTo>
                    <a:pt x="833" y="1828"/>
                  </a:lnTo>
                  <a:lnTo>
                    <a:pt x="824" y="1818"/>
                  </a:lnTo>
                  <a:lnTo>
                    <a:pt x="815" y="1807"/>
                  </a:lnTo>
                  <a:lnTo>
                    <a:pt x="811" y="1801"/>
                  </a:lnTo>
                  <a:lnTo>
                    <a:pt x="806" y="1796"/>
                  </a:lnTo>
                  <a:lnTo>
                    <a:pt x="798" y="1784"/>
                  </a:lnTo>
                  <a:lnTo>
                    <a:pt x="790" y="1772"/>
                  </a:lnTo>
                  <a:lnTo>
                    <a:pt x="783" y="1760"/>
                  </a:lnTo>
                  <a:lnTo>
                    <a:pt x="776" y="1747"/>
                  </a:lnTo>
                  <a:lnTo>
                    <a:pt x="761" y="1720"/>
                  </a:lnTo>
                  <a:lnTo>
                    <a:pt x="754" y="1706"/>
                  </a:lnTo>
                  <a:lnTo>
                    <a:pt x="748" y="1691"/>
                  </a:lnTo>
                  <a:lnTo>
                    <a:pt x="736" y="1661"/>
                  </a:lnTo>
                  <a:lnTo>
                    <a:pt x="731" y="1645"/>
                  </a:lnTo>
                  <a:lnTo>
                    <a:pt x="725" y="1629"/>
                  </a:lnTo>
                  <a:lnTo>
                    <a:pt x="715" y="1596"/>
                  </a:lnTo>
                  <a:lnTo>
                    <a:pt x="706" y="1561"/>
                  </a:lnTo>
                  <a:lnTo>
                    <a:pt x="698" y="1524"/>
                  </a:lnTo>
                  <a:lnTo>
                    <a:pt x="695" y="1505"/>
                  </a:lnTo>
                  <a:lnTo>
                    <a:pt x="691" y="1484"/>
                  </a:lnTo>
                  <a:lnTo>
                    <a:pt x="686" y="1445"/>
                  </a:lnTo>
                  <a:lnTo>
                    <a:pt x="681" y="1402"/>
                  </a:lnTo>
                  <a:lnTo>
                    <a:pt x="678" y="1360"/>
                  </a:lnTo>
                  <a:lnTo>
                    <a:pt x="676" y="1337"/>
                  </a:lnTo>
                  <a:lnTo>
                    <a:pt x="674" y="1315"/>
                  </a:lnTo>
                  <a:lnTo>
                    <a:pt x="673" y="1267"/>
                  </a:lnTo>
                  <a:lnTo>
                    <a:pt x="673" y="1219"/>
                  </a:lnTo>
                  <a:lnTo>
                    <a:pt x="673" y="1171"/>
                  </a:lnTo>
                  <a:lnTo>
                    <a:pt x="674" y="1147"/>
                  </a:lnTo>
                  <a:lnTo>
                    <a:pt x="674" y="1124"/>
                  </a:lnTo>
                  <a:lnTo>
                    <a:pt x="678" y="1079"/>
                  </a:lnTo>
                  <a:lnTo>
                    <a:pt x="681" y="1035"/>
                  </a:lnTo>
                  <a:lnTo>
                    <a:pt x="686" y="992"/>
                  </a:lnTo>
                  <a:lnTo>
                    <a:pt x="689" y="972"/>
                  </a:lnTo>
                  <a:lnTo>
                    <a:pt x="692" y="952"/>
                  </a:lnTo>
                  <a:lnTo>
                    <a:pt x="699" y="912"/>
                  </a:lnTo>
                  <a:lnTo>
                    <a:pt x="707" y="875"/>
                  </a:lnTo>
                  <a:lnTo>
                    <a:pt x="716" y="839"/>
                  </a:lnTo>
                  <a:lnTo>
                    <a:pt x="721" y="823"/>
                  </a:lnTo>
                  <a:lnTo>
                    <a:pt x="726" y="806"/>
                  </a:lnTo>
                  <a:lnTo>
                    <a:pt x="738" y="773"/>
                  </a:lnTo>
                  <a:lnTo>
                    <a:pt x="743" y="757"/>
                  </a:lnTo>
                  <a:lnTo>
                    <a:pt x="750" y="742"/>
                  </a:lnTo>
                  <a:lnTo>
                    <a:pt x="762" y="712"/>
                  </a:lnTo>
                  <a:lnTo>
                    <a:pt x="770" y="698"/>
                  </a:lnTo>
                  <a:lnTo>
                    <a:pt x="777" y="684"/>
                  </a:lnTo>
                  <a:lnTo>
                    <a:pt x="793" y="658"/>
                  </a:lnTo>
                  <a:lnTo>
                    <a:pt x="801" y="646"/>
                  </a:lnTo>
                  <a:lnTo>
                    <a:pt x="808" y="634"/>
                  </a:lnTo>
                  <a:lnTo>
                    <a:pt x="817" y="621"/>
                  </a:lnTo>
                  <a:lnTo>
                    <a:pt x="826" y="610"/>
                  </a:lnTo>
                  <a:lnTo>
                    <a:pt x="837" y="599"/>
                  </a:lnTo>
                  <a:lnTo>
                    <a:pt x="846" y="589"/>
                  </a:lnTo>
                  <a:lnTo>
                    <a:pt x="856" y="579"/>
                  </a:lnTo>
                  <a:lnTo>
                    <a:pt x="867" y="569"/>
                  </a:lnTo>
                  <a:lnTo>
                    <a:pt x="878" y="558"/>
                  </a:lnTo>
                  <a:lnTo>
                    <a:pt x="890" y="549"/>
                  </a:lnTo>
                  <a:lnTo>
                    <a:pt x="901" y="542"/>
                  </a:lnTo>
                  <a:lnTo>
                    <a:pt x="913" y="533"/>
                  </a:lnTo>
                  <a:lnTo>
                    <a:pt x="939" y="517"/>
                  </a:lnTo>
                  <a:lnTo>
                    <a:pt x="953" y="510"/>
                  </a:lnTo>
                  <a:lnTo>
                    <a:pt x="966" y="502"/>
                  </a:lnTo>
                  <a:lnTo>
                    <a:pt x="981" y="497"/>
                  </a:lnTo>
                  <a:lnTo>
                    <a:pt x="994" y="490"/>
                  </a:lnTo>
                  <a:lnTo>
                    <a:pt x="1025" y="479"/>
                  </a:lnTo>
                  <a:lnTo>
                    <a:pt x="1057" y="470"/>
                  </a:lnTo>
                  <a:lnTo>
                    <a:pt x="1073" y="465"/>
                  </a:lnTo>
                  <a:lnTo>
                    <a:pt x="1090" y="461"/>
                  </a:lnTo>
                  <a:lnTo>
                    <a:pt x="1107" y="457"/>
                  </a:lnTo>
                  <a:lnTo>
                    <a:pt x="1125" y="454"/>
                  </a:lnTo>
                  <a:lnTo>
                    <a:pt x="1162" y="449"/>
                  </a:lnTo>
                  <a:lnTo>
                    <a:pt x="1180" y="447"/>
                  </a:lnTo>
                  <a:lnTo>
                    <a:pt x="1199" y="445"/>
                  </a:lnTo>
                  <a:lnTo>
                    <a:pt x="1219" y="444"/>
                  </a:lnTo>
                  <a:lnTo>
                    <a:pt x="1239" y="443"/>
                  </a:lnTo>
                  <a:lnTo>
                    <a:pt x="1260" y="443"/>
                  </a:lnTo>
                  <a:lnTo>
                    <a:pt x="1280" y="443"/>
                  </a:lnTo>
                  <a:lnTo>
                    <a:pt x="1301" y="443"/>
                  </a:lnTo>
                  <a:lnTo>
                    <a:pt x="1321" y="443"/>
                  </a:lnTo>
                  <a:lnTo>
                    <a:pt x="1341" y="444"/>
                  </a:lnTo>
                  <a:lnTo>
                    <a:pt x="1361" y="445"/>
                  </a:lnTo>
                  <a:lnTo>
                    <a:pt x="1398" y="449"/>
                  </a:lnTo>
                  <a:lnTo>
                    <a:pt x="1418" y="452"/>
                  </a:lnTo>
                  <a:lnTo>
                    <a:pt x="1436" y="454"/>
                  </a:lnTo>
                  <a:lnTo>
                    <a:pt x="1453" y="457"/>
                  </a:lnTo>
                  <a:lnTo>
                    <a:pt x="1471" y="461"/>
                  </a:lnTo>
                  <a:lnTo>
                    <a:pt x="1503" y="469"/>
                  </a:lnTo>
                  <a:lnTo>
                    <a:pt x="1535" y="479"/>
                  </a:lnTo>
                  <a:lnTo>
                    <a:pt x="1550" y="484"/>
                  </a:lnTo>
                  <a:lnTo>
                    <a:pt x="1565" y="490"/>
                  </a:lnTo>
                  <a:lnTo>
                    <a:pt x="1580" y="496"/>
                  </a:lnTo>
                  <a:lnTo>
                    <a:pt x="1594" y="502"/>
                  </a:lnTo>
                  <a:lnTo>
                    <a:pt x="1621" y="517"/>
                  </a:lnTo>
                  <a:lnTo>
                    <a:pt x="1634" y="524"/>
                  </a:lnTo>
                  <a:lnTo>
                    <a:pt x="1646" y="533"/>
                  </a:lnTo>
                  <a:lnTo>
                    <a:pt x="1659" y="540"/>
                  </a:lnTo>
                  <a:lnTo>
                    <a:pt x="1670" y="549"/>
                  </a:lnTo>
                  <a:lnTo>
                    <a:pt x="1682" y="558"/>
                  </a:lnTo>
                  <a:lnTo>
                    <a:pt x="1692" y="567"/>
                  </a:lnTo>
                  <a:lnTo>
                    <a:pt x="1704" y="578"/>
                  </a:lnTo>
                  <a:lnTo>
                    <a:pt x="1714" y="588"/>
                  </a:lnTo>
                  <a:lnTo>
                    <a:pt x="1723" y="599"/>
                  </a:lnTo>
                  <a:lnTo>
                    <a:pt x="1733" y="609"/>
                  </a:lnTo>
                  <a:lnTo>
                    <a:pt x="1742" y="620"/>
                  </a:lnTo>
                  <a:lnTo>
                    <a:pt x="1751" y="633"/>
                  </a:lnTo>
                  <a:lnTo>
                    <a:pt x="1767" y="657"/>
                  </a:lnTo>
                  <a:lnTo>
                    <a:pt x="1775" y="670"/>
                  </a:lnTo>
                  <a:lnTo>
                    <a:pt x="1782" y="683"/>
                  </a:lnTo>
                  <a:lnTo>
                    <a:pt x="1796" y="711"/>
                  </a:lnTo>
                  <a:lnTo>
                    <a:pt x="1809" y="740"/>
                  </a:lnTo>
                  <a:lnTo>
                    <a:pt x="1822" y="771"/>
                  </a:lnTo>
                  <a:lnTo>
                    <a:pt x="1827" y="788"/>
                  </a:lnTo>
                  <a:lnTo>
                    <a:pt x="1833" y="803"/>
                  </a:lnTo>
                  <a:lnTo>
                    <a:pt x="1842" y="838"/>
                  </a:lnTo>
                  <a:lnTo>
                    <a:pt x="1851" y="874"/>
                  </a:lnTo>
                  <a:lnTo>
                    <a:pt x="1859" y="911"/>
                  </a:lnTo>
                  <a:lnTo>
                    <a:pt x="1864" y="930"/>
                  </a:lnTo>
                  <a:lnTo>
                    <a:pt x="1867" y="951"/>
                  </a:lnTo>
                  <a:lnTo>
                    <a:pt x="1873" y="991"/>
                  </a:lnTo>
                  <a:lnTo>
                    <a:pt x="1877" y="1033"/>
                  </a:lnTo>
                  <a:lnTo>
                    <a:pt x="1880" y="1076"/>
                  </a:lnTo>
                  <a:lnTo>
                    <a:pt x="1882" y="1099"/>
                  </a:lnTo>
                  <a:lnTo>
                    <a:pt x="1884" y="1123"/>
                  </a:lnTo>
                  <a:lnTo>
                    <a:pt x="1885" y="1170"/>
                  </a:lnTo>
                  <a:lnTo>
                    <a:pt x="1885" y="1218"/>
                  </a:lnTo>
                  <a:lnTo>
                    <a:pt x="1885" y="1250"/>
                  </a:lnTo>
                  <a:lnTo>
                    <a:pt x="1885" y="1281"/>
                  </a:lnTo>
                  <a:lnTo>
                    <a:pt x="1884" y="1312"/>
                  </a:lnTo>
                  <a:lnTo>
                    <a:pt x="1882" y="1342"/>
                  </a:lnTo>
                  <a:lnTo>
                    <a:pt x="1880" y="1371"/>
                  </a:lnTo>
                  <a:lnTo>
                    <a:pt x="1877" y="1399"/>
                  </a:lnTo>
                  <a:lnTo>
                    <a:pt x="1875" y="1427"/>
                  </a:lnTo>
                  <a:lnTo>
                    <a:pt x="1874" y="1441"/>
                  </a:lnTo>
                  <a:lnTo>
                    <a:pt x="1871" y="1454"/>
                  </a:lnTo>
                  <a:lnTo>
                    <a:pt x="1868" y="1480"/>
                  </a:lnTo>
                  <a:lnTo>
                    <a:pt x="1864" y="1505"/>
                  </a:lnTo>
                  <a:lnTo>
                    <a:pt x="1859" y="1529"/>
                  </a:lnTo>
                  <a:lnTo>
                    <a:pt x="1854" y="1553"/>
                  </a:lnTo>
                  <a:lnTo>
                    <a:pt x="1849" y="1575"/>
                  </a:lnTo>
                  <a:lnTo>
                    <a:pt x="1843" y="1598"/>
                  </a:lnTo>
                  <a:lnTo>
                    <a:pt x="1836" y="1619"/>
                  </a:lnTo>
                  <a:lnTo>
                    <a:pt x="1830" y="1639"/>
                  </a:lnTo>
                  <a:lnTo>
                    <a:pt x="1823" y="1659"/>
                  </a:lnTo>
                  <a:lnTo>
                    <a:pt x="1815" y="1679"/>
                  </a:lnTo>
                  <a:lnTo>
                    <a:pt x="1811" y="1688"/>
                  </a:lnTo>
                  <a:lnTo>
                    <a:pt x="1806" y="1697"/>
                  </a:lnTo>
                  <a:lnTo>
                    <a:pt x="1798" y="1715"/>
                  </a:lnTo>
                  <a:lnTo>
                    <a:pt x="1788" y="1733"/>
                  </a:lnTo>
                  <a:lnTo>
                    <a:pt x="1778" y="1750"/>
                  </a:lnTo>
                  <a:lnTo>
                    <a:pt x="1768" y="1765"/>
                  </a:lnTo>
                  <a:lnTo>
                    <a:pt x="1757" y="1781"/>
                  </a:lnTo>
                  <a:lnTo>
                    <a:pt x="1745" y="1796"/>
                  </a:lnTo>
                  <a:lnTo>
                    <a:pt x="1733" y="1810"/>
                  </a:lnTo>
                  <a:lnTo>
                    <a:pt x="1721" y="1825"/>
                  </a:lnTo>
                  <a:lnTo>
                    <a:pt x="1707" y="1837"/>
                  </a:lnTo>
                  <a:lnTo>
                    <a:pt x="1693" y="1851"/>
                  </a:lnTo>
                  <a:lnTo>
                    <a:pt x="1679" y="1862"/>
                  </a:lnTo>
                  <a:lnTo>
                    <a:pt x="1663" y="1874"/>
                  </a:lnTo>
                  <a:lnTo>
                    <a:pt x="1648" y="1884"/>
                  </a:lnTo>
                  <a:lnTo>
                    <a:pt x="1831" y="2178"/>
                  </a:lnTo>
                  <a:lnTo>
                    <a:pt x="1607" y="2282"/>
                  </a:lnTo>
                  <a:lnTo>
                    <a:pt x="1413" y="1965"/>
                  </a:lnTo>
                  <a:lnTo>
                    <a:pt x="1402" y="1969"/>
                  </a:lnTo>
                  <a:lnTo>
                    <a:pt x="1396" y="1970"/>
                  </a:lnTo>
                  <a:lnTo>
                    <a:pt x="1389" y="1971"/>
                  </a:lnTo>
                  <a:lnTo>
                    <a:pt x="1375" y="1973"/>
                  </a:lnTo>
                  <a:lnTo>
                    <a:pt x="1359" y="1975"/>
                  </a:lnTo>
                  <a:lnTo>
                    <a:pt x="1342" y="1977"/>
                  </a:lnTo>
                  <a:lnTo>
                    <a:pt x="1323" y="1978"/>
                  </a:lnTo>
                  <a:lnTo>
                    <a:pt x="1303" y="1978"/>
                  </a:lnTo>
                  <a:lnTo>
                    <a:pt x="1280" y="1978"/>
                  </a:lnTo>
                  <a:close/>
                  <a:moveTo>
                    <a:pt x="3107" y="0"/>
                  </a:moveTo>
                  <a:lnTo>
                    <a:pt x="2987" y="0"/>
                  </a:lnTo>
                  <a:lnTo>
                    <a:pt x="2359" y="0"/>
                  </a:lnTo>
                  <a:lnTo>
                    <a:pt x="1732" y="0"/>
                  </a:lnTo>
                  <a:lnTo>
                    <a:pt x="1103" y="0"/>
                  </a:lnTo>
                  <a:lnTo>
                    <a:pt x="476" y="0"/>
                  </a:lnTo>
                  <a:lnTo>
                    <a:pt x="0" y="475"/>
                  </a:lnTo>
                  <a:lnTo>
                    <a:pt x="0" y="1271"/>
                  </a:lnTo>
                  <a:lnTo>
                    <a:pt x="0" y="2066"/>
                  </a:lnTo>
                  <a:lnTo>
                    <a:pt x="0" y="2197"/>
                  </a:lnTo>
                  <a:lnTo>
                    <a:pt x="0" y="2526"/>
                  </a:lnTo>
                  <a:lnTo>
                    <a:pt x="330" y="2526"/>
                  </a:lnTo>
                  <a:lnTo>
                    <a:pt x="450" y="2526"/>
                  </a:lnTo>
                  <a:lnTo>
                    <a:pt x="1078" y="2526"/>
                  </a:lnTo>
                  <a:lnTo>
                    <a:pt x="1706" y="2526"/>
                  </a:lnTo>
                  <a:lnTo>
                    <a:pt x="2333" y="2526"/>
                  </a:lnTo>
                  <a:lnTo>
                    <a:pt x="2961" y="2526"/>
                  </a:lnTo>
                  <a:lnTo>
                    <a:pt x="3438" y="2051"/>
                  </a:lnTo>
                  <a:lnTo>
                    <a:pt x="3438" y="1255"/>
                  </a:lnTo>
                  <a:lnTo>
                    <a:pt x="3438" y="460"/>
                  </a:lnTo>
                  <a:lnTo>
                    <a:pt x="3438" y="329"/>
                  </a:lnTo>
                  <a:lnTo>
                    <a:pt x="3438" y="0"/>
                  </a:lnTo>
                  <a:lnTo>
                    <a:pt x="3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342" name="Google Shape;342;p63"/>
          <p:cNvSpPr txBox="1">
            <a:spLocks noGrp="1"/>
          </p:cNvSpPr>
          <p:nvPr>
            <p:ph type="body" idx="3"/>
          </p:nvPr>
        </p:nvSpPr>
        <p:spPr>
          <a:xfrm>
            <a:off x="4224338" y="476673"/>
            <a:ext cx="7416800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1083321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and 1/3 Element">
  <p:cSld name="Content and 1/3 Element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4"/>
          <p:cNvSpPr/>
          <p:nvPr/>
        </p:nvSpPr>
        <p:spPr>
          <a:xfrm>
            <a:off x="0" y="-12948"/>
            <a:ext cx="4079875" cy="6857999"/>
          </a:xfrm>
          <a:custGeom>
            <a:avLst/>
            <a:gdLst/>
            <a:ahLst/>
            <a:cxnLst/>
            <a:rect l="l" t="t" r="r" b="b"/>
            <a:pathLst>
              <a:path w="4079875" h="6857999" extrusionOk="0">
                <a:moveTo>
                  <a:pt x="0" y="0"/>
                </a:moveTo>
                <a:lnTo>
                  <a:pt x="2783634" y="0"/>
                </a:lnTo>
                <a:lnTo>
                  <a:pt x="2783634" y="10"/>
                </a:lnTo>
                <a:lnTo>
                  <a:pt x="4079875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</a:pPr>
            <a:endParaRPr sz="20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5" name="Google Shape;345;p64"/>
          <p:cNvSpPr txBox="1">
            <a:spLocks noGrp="1"/>
          </p:cNvSpPr>
          <p:nvPr>
            <p:ph type="body" idx="1"/>
          </p:nvPr>
        </p:nvSpPr>
        <p:spPr>
          <a:xfrm>
            <a:off x="4224338" y="1844675"/>
            <a:ext cx="7416800" cy="417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346" name="Google Shape;346;p64"/>
          <p:cNvSpPr txBox="1">
            <a:spLocks noGrp="1"/>
          </p:cNvSpPr>
          <p:nvPr>
            <p:ph type="title"/>
          </p:nvPr>
        </p:nvSpPr>
        <p:spPr>
          <a:xfrm>
            <a:off x="4224338" y="692149"/>
            <a:ext cx="7416799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tillium Web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47" name="Google Shape;347;p64"/>
          <p:cNvGrpSpPr/>
          <p:nvPr/>
        </p:nvGrpSpPr>
        <p:grpSpPr>
          <a:xfrm>
            <a:off x="11151163" y="6165850"/>
            <a:ext cx="489975" cy="360040"/>
            <a:chOff x="11151163" y="6165850"/>
            <a:chExt cx="489975" cy="360040"/>
          </a:xfrm>
        </p:grpSpPr>
        <p:sp>
          <p:nvSpPr>
            <p:cNvPr id="348" name="Google Shape;348;p64"/>
            <p:cNvSpPr/>
            <p:nvPr/>
          </p:nvSpPr>
          <p:spPr>
            <a:xfrm>
              <a:off x="11151538" y="6165850"/>
              <a:ext cx="489600" cy="360040"/>
            </a:xfrm>
            <a:prstGeom prst="snip2DiagRect">
              <a:avLst>
                <a:gd name="adj1" fmla="val 19602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49" name="Google Shape;349;p64"/>
            <p:cNvSpPr/>
            <p:nvPr/>
          </p:nvSpPr>
          <p:spPr>
            <a:xfrm>
              <a:off x="11151163" y="6165850"/>
              <a:ext cx="489975" cy="360000"/>
            </a:xfrm>
            <a:custGeom>
              <a:avLst/>
              <a:gdLst/>
              <a:ahLst/>
              <a:cxnLst/>
              <a:rect l="l" t="t" r="r" b="b"/>
              <a:pathLst>
                <a:path w="3438" h="2526" extrusionOk="0">
                  <a:moveTo>
                    <a:pt x="2724" y="1043"/>
                  </a:moveTo>
                  <a:lnTo>
                    <a:pt x="2423" y="1043"/>
                  </a:lnTo>
                  <a:lnTo>
                    <a:pt x="2423" y="1521"/>
                  </a:lnTo>
                  <a:lnTo>
                    <a:pt x="2423" y="1553"/>
                  </a:lnTo>
                  <a:lnTo>
                    <a:pt x="2424" y="1582"/>
                  </a:lnTo>
                  <a:lnTo>
                    <a:pt x="2425" y="1608"/>
                  </a:lnTo>
                  <a:lnTo>
                    <a:pt x="2428" y="1632"/>
                  </a:lnTo>
                  <a:lnTo>
                    <a:pt x="2431" y="1652"/>
                  </a:lnTo>
                  <a:lnTo>
                    <a:pt x="2434" y="1670"/>
                  </a:lnTo>
                  <a:lnTo>
                    <a:pt x="2438" y="1684"/>
                  </a:lnTo>
                  <a:lnTo>
                    <a:pt x="2442" y="1697"/>
                  </a:lnTo>
                  <a:lnTo>
                    <a:pt x="2446" y="1702"/>
                  </a:lnTo>
                  <a:lnTo>
                    <a:pt x="2449" y="1707"/>
                  </a:lnTo>
                  <a:lnTo>
                    <a:pt x="2452" y="1711"/>
                  </a:lnTo>
                  <a:lnTo>
                    <a:pt x="2456" y="1716"/>
                  </a:lnTo>
                  <a:lnTo>
                    <a:pt x="2460" y="1720"/>
                  </a:lnTo>
                  <a:lnTo>
                    <a:pt x="2466" y="1724"/>
                  </a:lnTo>
                  <a:lnTo>
                    <a:pt x="2477" y="1729"/>
                  </a:lnTo>
                  <a:lnTo>
                    <a:pt x="2491" y="1735"/>
                  </a:lnTo>
                  <a:lnTo>
                    <a:pt x="2499" y="1736"/>
                  </a:lnTo>
                  <a:lnTo>
                    <a:pt x="2506" y="1738"/>
                  </a:lnTo>
                  <a:lnTo>
                    <a:pt x="2514" y="1739"/>
                  </a:lnTo>
                  <a:lnTo>
                    <a:pt x="2523" y="1739"/>
                  </a:lnTo>
                  <a:lnTo>
                    <a:pt x="2533" y="1741"/>
                  </a:lnTo>
                  <a:lnTo>
                    <a:pt x="2542" y="1741"/>
                  </a:lnTo>
                  <a:lnTo>
                    <a:pt x="2722" y="1734"/>
                  </a:lnTo>
                  <a:lnTo>
                    <a:pt x="2732" y="1923"/>
                  </a:lnTo>
                  <a:lnTo>
                    <a:pt x="2697" y="1929"/>
                  </a:lnTo>
                  <a:lnTo>
                    <a:pt x="2664" y="1935"/>
                  </a:lnTo>
                  <a:lnTo>
                    <a:pt x="2633" y="1941"/>
                  </a:lnTo>
                  <a:lnTo>
                    <a:pt x="2603" y="1944"/>
                  </a:lnTo>
                  <a:lnTo>
                    <a:pt x="2577" y="1947"/>
                  </a:lnTo>
                  <a:lnTo>
                    <a:pt x="2553" y="1950"/>
                  </a:lnTo>
                  <a:lnTo>
                    <a:pt x="2530" y="1951"/>
                  </a:lnTo>
                  <a:lnTo>
                    <a:pt x="2510" y="1952"/>
                  </a:lnTo>
                  <a:lnTo>
                    <a:pt x="2487" y="1951"/>
                  </a:lnTo>
                  <a:lnTo>
                    <a:pt x="2466" y="1950"/>
                  </a:lnTo>
                  <a:lnTo>
                    <a:pt x="2445" y="1948"/>
                  </a:lnTo>
                  <a:lnTo>
                    <a:pt x="2425" y="1946"/>
                  </a:lnTo>
                  <a:lnTo>
                    <a:pt x="2406" y="1943"/>
                  </a:lnTo>
                  <a:lnTo>
                    <a:pt x="2388" y="1939"/>
                  </a:lnTo>
                  <a:lnTo>
                    <a:pt x="2370" y="1935"/>
                  </a:lnTo>
                  <a:lnTo>
                    <a:pt x="2362" y="1933"/>
                  </a:lnTo>
                  <a:lnTo>
                    <a:pt x="2354" y="1930"/>
                  </a:lnTo>
                  <a:lnTo>
                    <a:pt x="2339" y="1925"/>
                  </a:lnTo>
                  <a:lnTo>
                    <a:pt x="2324" y="1918"/>
                  </a:lnTo>
                  <a:lnTo>
                    <a:pt x="2311" y="1911"/>
                  </a:lnTo>
                  <a:lnTo>
                    <a:pt x="2298" y="1903"/>
                  </a:lnTo>
                  <a:lnTo>
                    <a:pt x="2286" y="1896"/>
                  </a:lnTo>
                  <a:lnTo>
                    <a:pt x="2276" y="1887"/>
                  </a:lnTo>
                  <a:lnTo>
                    <a:pt x="2265" y="1877"/>
                  </a:lnTo>
                  <a:lnTo>
                    <a:pt x="2256" y="1866"/>
                  </a:lnTo>
                  <a:lnTo>
                    <a:pt x="2249" y="1855"/>
                  </a:lnTo>
                  <a:lnTo>
                    <a:pt x="2241" y="1843"/>
                  </a:lnTo>
                  <a:lnTo>
                    <a:pt x="2233" y="1829"/>
                  </a:lnTo>
                  <a:lnTo>
                    <a:pt x="2226" y="1815"/>
                  </a:lnTo>
                  <a:lnTo>
                    <a:pt x="2220" y="1799"/>
                  </a:lnTo>
                  <a:lnTo>
                    <a:pt x="2215" y="1782"/>
                  </a:lnTo>
                  <a:lnTo>
                    <a:pt x="2209" y="1764"/>
                  </a:lnTo>
                  <a:lnTo>
                    <a:pt x="2205" y="1744"/>
                  </a:lnTo>
                  <a:lnTo>
                    <a:pt x="2201" y="1724"/>
                  </a:lnTo>
                  <a:lnTo>
                    <a:pt x="2198" y="1702"/>
                  </a:lnTo>
                  <a:lnTo>
                    <a:pt x="2195" y="1679"/>
                  </a:lnTo>
                  <a:lnTo>
                    <a:pt x="2192" y="1655"/>
                  </a:lnTo>
                  <a:lnTo>
                    <a:pt x="2190" y="1630"/>
                  </a:lnTo>
                  <a:lnTo>
                    <a:pt x="2189" y="1603"/>
                  </a:lnTo>
                  <a:lnTo>
                    <a:pt x="2188" y="1575"/>
                  </a:lnTo>
                  <a:lnTo>
                    <a:pt x="2188" y="1547"/>
                  </a:lnTo>
                  <a:lnTo>
                    <a:pt x="2188" y="1043"/>
                  </a:lnTo>
                  <a:lnTo>
                    <a:pt x="2021" y="1043"/>
                  </a:lnTo>
                  <a:lnTo>
                    <a:pt x="2021" y="842"/>
                  </a:lnTo>
                  <a:lnTo>
                    <a:pt x="2188" y="842"/>
                  </a:lnTo>
                  <a:lnTo>
                    <a:pt x="2188" y="526"/>
                  </a:lnTo>
                  <a:lnTo>
                    <a:pt x="2423" y="526"/>
                  </a:lnTo>
                  <a:lnTo>
                    <a:pt x="2423" y="842"/>
                  </a:lnTo>
                  <a:lnTo>
                    <a:pt x="2724" y="842"/>
                  </a:lnTo>
                  <a:lnTo>
                    <a:pt x="2724" y="1043"/>
                  </a:lnTo>
                  <a:close/>
                  <a:moveTo>
                    <a:pt x="998" y="1641"/>
                  </a:moveTo>
                  <a:lnTo>
                    <a:pt x="1007" y="1656"/>
                  </a:lnTo>
                  <a:lnTo>
                    <a:pt x="1012" y="1663"/>
                  </a:lnTo>
                  <a:lnTo>
                    <a:pt x="1018" y="1670"/>
                  </a:lnTo>
                  <a:lnTo>
                    <a:pt x="1029" y="1683"/>
                  </a:lnTo>
                  <a:lnTo>
                    <a:pt x="1043" y="1696"/>
                  </a:lnTo>
                  <a:lnTo>
                    <a:pt x="1056" y="1707"/>
                  </a:lnTo>
                  <a:lnTo>
                    <a:pt x="1072" y="1718"/>
                  </a:lnTo>
                  <a:lnTo>
                    <a:pt x="1088" y="1727"/>
                  </a:lnTo>
                  <a:lnTo>
                    <a:pt x="1097" y="1732"/>
                  </a:lnTo>
                  <a:lnTo>
                    <a:pt x="1105" y="1736"/>
                  </a:lnTo>
                  <a:lnTo>
                    <a:pt x="1123" y="1743"/>
                  </a:lnTo>
                  <a:lnTo>
                    <a:pt x="1143" y="1750"/>
                  </a:lnTo>
                  <a:lnTo>
                    <a:pt x="1153" y="1753"/>
                  </a:lnTo>
                  <a:lnTo>
                    <a:pt x="1163" y="1755"/>
                  </a:lnTo>
                  <a:lnTo>
                    <a:pt x="1185" y="1760"/>
                  </a:lnTo>
                  <a:lnTo>
                    <a:pt x="1195" y="1762"/>
                  </a:lnTo>
                  <a:lnTo>
                    <a:pt x="1207" y="1763"/>
                  </a:lnTo>
                  <a:lnTo>
                    <a:pt x="1218" y="1764"/>
                  </a:lnTo>
                  <a:lnTo>
                    <a:pt x="1230" y="1765"/>
                  </a:lnTo>
                  <a:lnTo>
                    <a:pt x="1254" y="1768"/>
                  </a:lnTo>
                  <a:lnTo>
                    <a:pt x="1280" y="1768"/>
                  </a:lnTo>
                  <a:lnTo>
                    <a:pt x="1306" y="1768"/>
                  </a:lnTo>
                  <a:lnTo>
                    <a:pt x="1330" y="1765"/>
                  </a:lnTo>
                  <a:lnTo>
                    <a:pt x="1342" y="1764"/>
                  </a:lnTo>
                  <a:lnTo>
                    <a:pt x="1353" y="1763"/>
                  </a:lnTo>
                  <a:lnTo>
                    <a:pt x="1376" y="1760"/>
                  </a:lnTo>
                  <a:lnTo>
                    <a:pt x="1397" y="1755"/>
                  </a:lnTo>
                  <a:lnTo>
                    <a:pt x="1418" y="1750"/>
                  </a:lnTo>
                  <a:lnTo>
                    <a:pt x="1428" y="1747"/>
                  </a:lnTo>
                  <a:lnTo>
                    <a:pt x="1437" y="1744"/>
                  </a:lnTo>
                  <a:lnTo>
                    <a:pt x="1455" y="1736"/>
                  </a:lnTo>
                  <a:lnTo>
                    <a:pt x="1464" y="1733"/>
                  </a:lnTo>
                  <a:lnTo>
                    <a:pt x="1473" y="1728"/>
                  </a:lnTo>
                  <a:lnTo>
                    <a:pt x="1481" y="1724"/>
                  </a:lnTo>
                  <a:lnTo>
                    <a:pt x="1489" y="1719"/>
                  </a:lnTo>
                  <a:lnTo>
                    <a:pt x="1503" y="1708"/>
                  </a:lnTo>
                  <a:lnTo>
                    <a:pt x="1510" y="1703"/>
                  </a:lnTo>
                  <a:lnTo>
                    <a:pt x="1517" y="1697"/>
                  </a:lnTo>
                  <a:lnTo>
                    <a:pt x="1530" y="1685"/>
                  </a:lnTo>
                  <a:lnTo>
                    <a:pt x="1536" y="1679"/>
                  </a:lnTo>
                  <a:lnTo>
                    <a:pt x="1541" y="1672"/>
                  </a:lnTo>
                  <a:lnTo>
                    <a:pt x="1553" y="1657"/>
                  </a:lnTo>
                  <a:lnTo>
                    <a:pt x="1562" y="1643"/>
                  </a:lnTo>
                  <a:lnTo>
                    <a:pt x="1571" y="1626"/>
                  </a:lnTo>
                  <a:lnTo>
                    <a:pt x="1579" y="1609"/>
                  </a:lnTo>
                  <a:lnTo>
                    <a:pt x="1583" y="1599"/>
                  </a:lnTo>
                  <a:lnTo>
                    <a:pt x="1587" y="1590"/>
                  </a:lnTo>
                  <a:lnTo>
                    <a:pt x="1594" y="1570"/>
                  </a:lnTo>
                  <a:lnTo>
                    <a:pt x="1600" y="1547"/>
                  </a:lnTo>
                  <a:lnTo>
                    <a:pt x="1603" y="1536"/>
                  </a:lnTo>
                  <a:lnTo>
                    <a:pt x="1607" y="1525"/>
                  </a:lnTo>
                  <a:lnTo>
                    <a:pt x="1612" y="1500"/>
                  </a:lnTo>
                  <a:lnTo>
                    <a:pt x="1617" y="1474"/>
                  </a:lnTo>
                  <a:lnTo>
                    <a:pt x="1621" y="1447"/>
                  </a:lnTo>
                  <a:lnTo>
                    <a:pt x="1625" y="1419"/>
                  </a:lnTo>
                  <a:lnTo>
                    <a:pt x="1628" y="1389"/>
                  </a:lnTo>
                  <a:lnTo>
                    <a:pt x="1630" y="1359"/>
                  </a:lnTo>
                  <a:lnTo>
                    <a:pt x="1633" y="1326"/>
                  </a:lnTo>
                  <a:lnTo>
                    <a:pt x="1634" y="1292"/>
                  </a:lnTo>
                  <a:lnTo>
                    <a:pt x="1635" y="1256"/>
                  </a:lnTo>
                  <a:lnTo>
                    <a:pt x="1635" y="1220"/>
                  </a:lnTo>
                  <a:lnTo>
                    <a:pt x="1635" y="1183"/>
                  </a:lnTo>
                  <a:lnTo>
                    <a:pt x="1634" y="1148"/>
                  </a:lnTo>
                  <a:lnTo>
                    <a:pt x="1633" y="1115"/>
                  </a:lnTo>
                  <a:lnTo>
                    <a:pt x="1630" y="1081"/>
                  </a:lnTo>
                  <a:lnTo>
                    <a:pt x="1628" y="1050"/>
                  </a:lnTo>
                  <a:lnTo>
                    <a:pt x="1625" y="1020"/>
                  </a:lnTo>
                  <a:lnTo>
                    <a:pt x="1620" y="991"/>
                  </a:lnTo>
                  <a:lnTo>
                    <a:pt x="1616" y="963"/>
                  </a:lnTo>
                  <a:lnTo>
                    <a:pt x="1611" y="937"/>
                  </a:lnTo>
                  <a:lnTo>
                    <a:pt x="1606" y="911"/>
                  </a:lnTo>
                  <a:lnTo>
                    <a:pt x="1600" y="888"/>
                  </a:lnTo>
                  <a:lnTo>
                    <a:pt x="1593" y="865"/>
                  </a:lnTo>
                  <a:lnTo>
                    <a:pt x="1585" y="844"/>
                  </a:lnTo>
                  <a:lnTo>
                    <a:pt x="1578" y="824"/>
                  </a:lnTo>
                  <a:lnTo>
                    <a:pt x="1568" y="806"/>
                  </a:lnTo>
                  <a:lnTo>
                    <a:pt x="1559" y="788"/>
                  </a:lnTo>
                  <a:lnTo>
                    <a:pt x="1550" y="772"/>
                  </a:lnTo>
                  <a:lnTo>
                    <a:pt x="1545" y="764"/>
                  </a:lnTo>
                  <a:lnTo>
                    <a:pt x="1539" y="756"/>
                  </a:lnTo>
                  <a:lnTo>
                    <a:pt x="1527" y="742"/>
                  </a:lnTo>
                  <a:lnTo>
                    <a:pt x="1514" y="729"/>
                  </a:lnTo>
                  <a:lnTo>
                    <a:pt x="1508" y="723"/>
                  </a:lnTo>
                  <a:lnTo>
                    <a:pt x="1500" y="717"/>
                  </a:lnTo>
                  <a:lnTo>
                    <a:pt x="1493" y="711"/>
                  </a:lnTo>
                  <a:lnTo>
                    <a:pt x="1485" y="706"/>
                  </a:lnTo>
                  <a:lnTo>
                    <a:pt x="1469" y="696"/>
                  </a:lnTo>
                  <a:lnTo>
                    <a:pt x="1453" y="687"/>
                  </a:lnTo>
                  <a:lnTo>
                    <a:pt x="1435" y="679"/>
                  </a:lnTo>
                  <a:lnTo>
                    <a:pt x="1425" y="675"/>
                  </a:lnTo>
                  <a:lnTo>
                    <a:pt x="1415" y="672"/>
                  </a:lnTo>
                  <a:lnTo>
                    <a:pt x="1395" y="666"/>
                  </a:lnTo>
                  <a:lnTo>
                    <a:pt x="1375" y="662"/>
                  </a:lnTo>
                  <a:lnTo>
                    <a:pt x="1352" y="657"/>
                  </a:lnTo>
                  <a:lnTo>
                    <a:pt x="1341" y="656"/>
                  </a:lnTo>
                  <a:lnTo>
                    <a:pt x="1330" y="655"/>
                  </a:lnTo>
                  <a:lnTo>
                    <a:pt x="1305" y="654"/>
                  </a:lnTo>
                  <a:lnTo>
                    <a:pt x="1280" y="653"/>
                  </a:lnTo>
                  <a:lnTo>
                    <a:pt x="1255" y="654"/>
                  </a:lnTo>
                  <a:lnTo>
                    <a:pt x="1243" y="654"/>
                  </a:lnTo>
                  <a:lnTo>
                    <a:pt x="1231" y="655"/>
                  </a:lnTo>
                  <a:lnTo>
                    <a:pt x="1219" y="656"/>
                  </a:lnTo>
                  <a:lnTo>
                    <a:pt x="1208" y="657"/>
                  </a:lnTo>
                  <a:lnTo>
                    <a:pt x="1186" y="662"/>
                  </a:lnTo>
                  <a:lnTo>
                    <a:pt x="1165" y="666"/>
                  </a:lnTo>
                  <a:lnTo>
                    <a:pt x="1154" y="669"/>
                  </a:lnTo>
                  <a:lnTo>
                    <a:pt x="1145" y="672"/>
                  </a:lnTo>
                  <a:lnTo>
                    <a:pt x="1126" y="679"/>
                  </a:lnTo>
                  <a:lnTo>
                    <a:pt x="1108" y="687"/>
                  </a:lnTo>
                  <a:lnTo>
                    <a:pt x="1091" y="696"/>
                  </a:lnTo>
                  <a:lnTo>
                    <a:pt x="1082" y="700"/>
                  </a:lnTo>
                  <a:lnTo>
                    <a:pt x="1074" y="706"/>
                  </a:lnTo>
                  <a:lnTo>
                    <a:pt x="1060" y="717"/>
                  </a:lnTo>
                  <a:lnTo>
                    <a:pt x="1046" y="729"/>
                  </a:lnTo>
                  <a:lnTo>
                    <a:pt x="1033" y="742"/>
                  </a:lnTo>
                  <a:lnTo>
                    <a:pt x="1026" y="748"/>
                  </a:lnTo>
                  <a:lnTo>
                    <a:pt x="1020" y="756"/>
                  </a:lnTo>
                  <a:lnTo>
                    <a:pt x="1015" y="764"/>
                  </a:lnTo>
                  <a:lnTo>
                    <a:pt x="1009" y="772"/>
                  </a:lnTo>
                  <a:lnTo>
                    <a:pt x="1000" y="788"/>
                  </a:lnTo>
                  <a:lnTo>
                    <a:pt x="990" y="806"/>
                  </a:lnTo>
                  <a:lnTo>
                    <a:pt x="985" y="815"/>
                  </a:lnTo>
                  <a:lnTo>
                    <a:pt x="982" y="824"/>
                  </a:lnTo>
                  <a:lnTo>
                    <a:pt x="974" y="844"/>
                  </a:lnTo>
                  <a:lnTo>
                    <a:pt x="966" y="865"/>
                  </a:lnTo>
                  <a:lnTo>
                    <a:pt x="959" y="888"/>
                  </a:lnTo>
                  <a:lnTo>
                    <a:pt x="953" y="911"/>
                  </a:lnTo>
                  <a:lnTo>
                    <a:pt x="947" y="936"/>
                  </a:lnTo>
                  <a:lnTo>
                    <a:pt x="942" y="963"/>
                  </a:lnTo>
                  <a:lnTo>
                    <a:pt x="938" y="990"/>
                  </a:lnTo>
                  <a:lnTo>
                    <a:pt x="933" y="1019"/>
                  </a:lnTo>
                  <a:lnTo>
                    <a:pt x="930" y="1048"/>
                  </a:lnTo>
                  <a:lnTo>
                    <a:pt x="928" y="1080"/>
                  </a:lnTo>
                  <a:lnTo>
                    <a:pt x="926" y="1112"/>
                  </a:lnTo>
                  <a:lnTo>
                    <a:pt x="924" y="1146"/>
                  </a:lnTo>
                  <a:lnTo>
                    <a:pt x="923" y="1182"/>
                  </a:lnTo>
                  <a:lnTo>
                    <a:pt x="923" y="1218"/>
                  </a:lnTo>
                  <a:lnTo>
                    <a:pt x="923" y="1254"/>
                  </a:lnTo>
                  <a:lnTo>
                    <a:pt x="924" y="1289"/>
                  </a:lnTo>
                  <a:lnTo>
                    <a:pt x="926" y="1323"/>
                  </a:lnTo>
                  <a:lnTo>
                    <a:pt x="928" y="1355"/>
                  </a:lnTo>
                  <a:lnTo>
                    <a:pt x="930" y="1387"/>
                  </a:lnTo>
                  <a:lnTo>
                    <a:pt x="933" y="1416"/>
                  </a:lnTo>
                  <a:lnTo>
                    <a:pt x="937" y="1444"/>
                  </a:lnTo>
                  <a:lnTo>
                    <a:pt x="941" y="1471"/>
                  </a:lnTo>
                  <a:lnTo>
                    <a:pt x="947" y="1497"/>
                  </a:lnTo>
                  <a:lnTo>
                    <a:pt x="953" y="1521"/>
                  </a:lnTo>
                  <a:lnTo>
                    <a:pt x="958" y="1545"/>
                  </a:lnTo>
                  <a:lnTo>
                    <a:pt x="962" y="1555"/>
                  </a:lnTo>
                  <a:lnTo>
                    <a:pt x="965" y="1566"/>
                  </a:lnTo>
                  <a:lnTo>
                    <a:pt x="972" y="1587"/>
                  </a:lnTo>
                  <a:lnTo>
                    <a:pt x="980" y="1606"/>
                  </a:lnTo>
                  <a:lnTo>
                    <a:pt x="989" y="1624"/>
                  </a:lnTo>
                  <a:lnTo>
                    <a:pt x="998" y="1641"/>
                  </a:lnTo>
                  <a:close/>
                  <a:moveTo>
                    <a:pt x="1280" y="1978"/>
                  </a:moveTo>
                  <a:lnTo>
                    <a:pt x="1259" y="1978"/>
                  </a:lnTo>
                  <a:lnTo>
                    <a:pt x="1239" y="1978"/>
                  </a:lnTo>
                  <a:lnTo>
                    <a:pt x="1218" y="1977"/>
                  </a:lnTo>
                  <a:lnTo>
                    <a:pt x="1198" y="1975"/>
                  </a:lnTo>
                  <a:lnTo>
                    <a:pt x="1179" y="1974"/>
                  </a:lnTo>
                  <a:lnTo>
                    <a:pt x="1160" y="1972"/>
                  </a:lnTo>
                  <a:lnTo>
                    <a:pt x="1142" y="1970"/>
                  </a:lnTo>
                  <a:lnTo>
                    <a:pt x="1124" y="1966"/>
                  </a:lnTo>
                  <a:lnTo>
                    <a:pt x="1106" y="1964"/>
                  </a:lnTo>
                  <a:lnTo>
                    <a:pt x="1088" y="1961"/>
                  </a:lnTo>
                  <a:lnTo>
                    <a:pt x="1071" y="1956"/>
                  </a:lnTo>
                  <a:lnTo>
                    <a:pt x="1054" y="1953"/>
                  </a:lnTo>
                  <a:lnTo>
                    <a:pt x="1038" y="1948"/>
                  </a:lnTo>
                  <a:lnTo>
                    <a:pt x="1022" y="1943"/>
                  </a:lnTo>
                  <a:lnTo>
                    <a:pt x="992" y="1933"/>
                  </a:lnTo>
                  <a:lnTo>
                    <a:pt x="963" y="1920"/>
                  </a:lnTo>
                  <a:lnTo>
                    <a:pt x="949" y="1914"/>
                  </a:lnTo>
                  <a:lnTo>
                    <a:pt x="936" y="1907"/>
                  </a:lnTo>
                  <a:lnTo>
                    <a:pt x="911" y="1892"/>
                  </a:lnTo>
                  <a:lnTo>
                    <a:pt x="899" y="1884"/>
                  </a:lnTo>
                  <a:lnTo>
                    <a:pt x="886" y="1875"/>
                  </a:lnTo>
                  <a:lnTo>
                    <a:pt x="875" y="1866"/>
                  </a:lnTo>
                  <a:lnTo>
                    <a:pt x="864" y="1857"/>
                  </a:lnTo>
                  <a:lnTo>
                    <a:pt x="853" y="1848"/>
                  </a:lnTo>
                  <a:lnTo>
                    <a:pt x="843" y="1838"/>
                  </a:lnTo>
                  <a:lnTo>
                    <a:pt x="833" y="1828"/>
                  </a:lnTo>
                  <a:lnTo>
                    <a:pt x="824" y="1818"/>
                  </a:lnTo>
                  <a:lnTo>
                    <a:pt x="815" y="1807"/>
                  </a:lnTo>
                  <a:lnTo>
                    <a:pt x="811" y="1801"/>
                  </a:lnTo>
                  <a:lnTo>
                    <a:pt x="806" y="1796"/>
                  </a:lnTo>
                  <a:lnTo>
                    <a:pt x="798" y="1784"/>
                  </a:lnTo>
                  <a:lnTo>
                    <a:pt x="790" y="1772"/>
                  </a:lnTo>
                  <a:lnTo>
                    <a:pt x="783" y="1760"/>
                  </a:lnTo>
                  <a:lnTo>
                    <a:pt x="776" y="1747"/>
                  </a:lnTo>
                  <a:lnTo>
                    <a:pt x="761" y="1720"/>
                  </a:lnTo>
                  <a:lnTo>
                    <a:pt x="754" y="1706"/>
                  </a:lnTo>
                  <a:lnTo>
                    <a:pt x="748" y="1691"/>
                  </a:lnTo>
                  <a:lnTo>
                    <a:pt x="736" y="1661"/>
                  </a:lnTo>
                  <a:lnTo>
                    <a:pt x="731" y="1645"/>
                  </a:lnTo>
                  <a:lnTo>
                    <a:pt x="725" y="1629"/>
                  </a:lnTo>
                  <a:lnTo>
                    <a:pt x="715" y="1596"/>
                  </a:lnTo>
                  <a:lnTo>
                    <a:pt x="706" y="1561"/>
                  </a:lnTo>
                  <a:lnTo>
                    <a:pt x="698" y="1524"/>
                  </a:lnTo>
                  <a:lnTo>
                    <a:pt x="695" y="1505"/>
                  </a:lnTo>
                  <a:lnTo>
                    <a:pt x="691" y="1484"/>
                  </a:lnTo>
                  <a:lnTo>
                    <a:pt x="686" y="1445"/>
                  </a:lnTo>
                  <a:lnTo>
                    <a:pt x="681" y="1402"/>
                  </a:lnTo>
                  <a:lnTo>
                    <a:pt x="678" y="1360"/>
                  </a:lnTo>
                  <a:lnTo>
                    <a:pt x="676" y="1337"/>
                  </a:lnTo>
                  <a:lnTo>
                    <a:pt x="674" y="1315"/>
                  </a:lnTo>
                  <a:lnTo>
                    <a:pt x="673" y="1267"/>
                  </a:lnTo>
                  <a:lnTo>
                    <a:pt x="673" y="1219"/>
                  </a:lnTo>
                  <a:lnTo>
                    <a:pt x="673" y="1171"/>
                  </a:lnTo>
                  <a:lnTo>
                    <a:pt x="674" y="1147"/>
                  </a:lnTo>
                  <a:lnTo>
                    <a:pt x="674" y="1124"/>
                  </a:lnTo>
                  <a:lnTo>
                    <a:pt x="678" y="1079"/>
                  </a:lnTo>
                  <a:lnTo>
                    <a:pt x="681" y="1035"/>
                  </a:lnTo>
                  <a:lnTo>
                    <a:pt x="686" y="992"/>
                  </a:lnTo>
                  <a:lnTo>
                    <a:pt x="689" y="972"/>
                  </a:lnTo>
                  <a:lnTo>
                    <a:pt x="692" y="952"/>
                  </a:lnTo>
                  <a:lnTo>
                    <a:pt x="699" y="912"/>
                  </a:lnTo>
                  <a:lnTo>
                    <a:pt x="707" y="875"/>
                  </a:lnTo>
                  <a:lnTo>
                    <a:pt x="716" y="839"/>
                  </a:lnTo>
                  <a:lnTo>
                    <a:pt x="721" y="823"/>
                  </a:lnTo>
                  <a:lnTo>
                    <a:pt x="726" y="806"/>
                  </a:lnTo>
                  <a:lnTo>
                    <a:pt x="738" y="773"/>
                  </a:lnTo>
                  <a:lnTo>
                    <a:pt x="743" y="757"/>
                  </a:lnTo>
                  <a:lnTo>
                    <a:pt x="750" y="742"/>
                  </a:lnTo>
                  <a:lnTo>
                    <a:pt x="762" y="712"/>
                  </a:lnTo>
                  <a:lnTo>
                    <a:pt x="770" y="698"/>
                  </a:lnTo>
                  <a:lnTo>
                    <a:pt x="777" y="684"/>
                  </a:lnTo>
                  <a:lnTo>
                    <a:pt x="793" y="658"/>
                  </a:lnTo>
                  <a:lnTo>
                    <a:pt x="801" y="646"/>
                  </a:lnTo>
                  <a:lnTo>
                    <a:pt x="808" y="634"/>
                  </a:lnTo>
                  <a:lnTo>
                    <a:pt x="817" y="621"/>
                  </a:lnTo>
                  <a:lnTo>
                    <a:pt x="826" y="610"/>
                  </a:lnTo>
                  <a:lnTo>
                    <a:pt x="837" y="599"/>
                  </a:lnTo>
                  <a:lnTo>
                    <a:pt x="846" y="589"/>
                  </a:lnTo>
                  <a:lnTo>
                    <a:pt x="856" y="579"/>
                  </a:lnTo>
                  <a:lnTo>
                    <a:pt x="867" y="569"/>
                  </a:lnTo>
                  <a:lnTo>
                    <a:pt x="878" y="558"/>
                  </a:lnTo>
                  <a:lnTo>
                    <a:pt x="890" y="549"/>
                  </a:lnTo>
                  <a:lnTo>
                    <a:pt x="901" y="542"/>
                  </a:lnTo>
                  <a:lnTo>
                    <a:pt x="913" y="533"/>
                  </a:lnTo>
                  <a:lnTo>
                    <a:pt x="939" y="517"/>
                  </a:lnTo>
                  <a:lnTo>
                    <a:pt x="953" y="510"/>
                  </a:lnTo>
                  <a:lnTo>
                    <a:pt x="966" y="502"/>
                  </a:lnTo>
                  <a:lnTo>
                    <a:pt x="981" y="497"/>
                  </a:lnTo>
                  <a:lnTo>
                    <a:pt x="994" y="490"/>
                  </a:lnTo>
                  <a:lnTo>
                    <a:pt x="1025" y="479"/>
                  </a:lnTo>
                  <a:lnTo>
                    <a:pt x="1057" y="470"/>
                  </a:lnTo>
                  <a:lnTo>
                    <a:pt x="1073" y="465"/>
                  </a:lnTo>
                  <a:lnTo>
                    <a:pt x="1090" y="461"/>
                  </a:lnTo>
                  <a:lnTo>
                    <a:pt x="1107" y="457"/>
                  </a:lnTo>
                  <a:lnTo>
                    <a:pt x="1125" y="454"/>
                  </a:lnTo>
                  <a:lnTo>
                    <a:pt x="1162" y="449"/>
                  </a:lnTo>
                  <a:lnTo>
                    <a:pt x="1180" y="447"/>
                  </a:lnTo>
                  <a:lnTo>
                    <a:pt x="1199" y="445"/>
                  </a:lnTo>
                  <a:lnTo>
                    <a:pt x="1219" y="444"/>
                  </a:lnTo>
                  <a:lnTo>
                    <a:pt x="1239" y="443"/>
                  </a:lnTo>
                  <a:lnTo>
                    <a:pt x="1260" y="443"/>
                  </a:lnTo>
                  <a:lnTo>
                    <a:pt x="1280" y="443"/>
                  </a:lnTo>
                  <a:lnTo>
                    <a:pt x="1301" y="443"/>
                  </a:lnTo>
                  <a:lnTo>
                    <a:pt x="1321" y="443"/>
                  </a:lnTo>
                  <a:lnTo>
                    <a:pt x="1341" y="444"/>
                  </a:lnTo>
                  <a:lnTo>
                    <a:pt x="1361" y="445"/>
                  </a:lnTo>
                  <a:lnTo>
                    <a:pt x="1398" y="449"/>
                  </a:lnTo>
                  <a:lnTo>
                    <a:pt x="1418" y="452"/>
                  </a:lnTo>
                  <a:lnTo>
                    <a:pt x="1436" y="454"/>
                  </a:lnTo>
                  <a:lnTo>
                    <a:pt x="1453" y="457"/>
                  </a:lnTo>
                  <a:lnTo>
                    <a:pt x="1471" y="461"/>
                  </a:lnTo>
                  <a:lnTo>
                    <a:pt x="1503" y="469"/>
                  </a:lnTo>
                  <a:lnTo>
                    <a:pt x="1535" y="479"/>
                  </a:lnTo>
                  <a:lnTo>
                    <a:pt x="1550" y="484"/>
                  </a:lnTo>
                  <a:lnTo>
                    <a:pt x="1565" y="490"/>
                  </a:lnTo>
                  <a:lnTo>
                    <a:pt x="1580" y="496"/>
                  </a:lnTo>
                  <a:lnTo>
                    <a:pt x="1594" y="502"/>
                  </a:lnTo>
                  <a:lnTo>
                    <a:pt x="1621" y="517"/>
                  </a:lnTo>
                  <a:lnTo>
                    <a:pt x="1634" y="524"/>
                  </a:lnTo>
                  <a:lnTo>
                    <a:pt x="1646" y="533"/>
                  </a:lnTo>
                  <a:lnTo>
                    <a:pt x="1659" y="540"/>
                  </a:lnTo>
                  <a:lnTo>
                    <a:pt x="1670" y="549"/>
                  </a:lnTo>
                  <a:lnTo>
                    <a:pt x="1682" y="558"/>
                  </a:lnTo>
                  <a:lnTo>
                    <a:pt x="1692" y="567"/>
                  </a:lnTo>
                  <a:lnTo>
                    <a:pt x="1704" y="578"/>
                  </a:lnTo>
                  <a:lnTo>
                    <a:pt x="1714" y="588"/>
                  </a:lnTo>
                  <a:lnTo>
                    <a:pt x="1723" y="599"/>
                  </a:lnTo>
                  <a:lnTo>
                    <a:pt x="1733" y="609"/>
                  </a:lnTo>
                  <a:lnTo>
                    <a:pt x="1742" y="620"/>
                  </a:lnTo>
                  <a:lnTo>
                    <a:pt x="1751" y="633"/>
                  </a:lnTo>
                  <a:lnTo>
                    <a:pt x="1767" y="657"/>
                  </a:lnTo>
                  <a:lnTo>
                    <a:pt x="1775" y="670"/>
                  </a:lnTo>
                  <a:lnTo>
                    <a:pt x="1782" y="683"/>
                  </a:lnTo>
                  <a:lnTo>
                    <a:pt x="1796" y="711"/>
                  </a:lnTo>
                  <a:lnTo>
                    <a:pt x="1809" y="740"/>
                  </a:lnTo>
                  <a:lnTo>
                    <a:pt x="1822" y="771"/>
                  </a:lnTo>
                  <a:lnTo>
                    <a:pt x="1827" y="788"/>
                  </a:lnTo>
                  <a:lnTo>
                    <a:pt x="1833" y="803"/>
                  </a:lnTo>
                  <a:lnTo>
                    <a:pt x="1842" y="838"/>
                  </a:lnTo>
                  <a:lnTo>
                    <a:pt x="1851" y="874"/>
                  </a:lnTo>
                  <a:lnTo>
                    <a:pt x="1859" y="911"/>
                  </a:lnTo>
                  <a:lnTo>
                    <a:pt x="1864" y="930"/>
                  </a:lnTo>
                  <a:lnTo>
                    <a:pt x="1867" y="951"/>
                  </a:lnTo>
                  <a:lnTo>
                    <a:pt x="1873" y="991"/>
                  </a:lnTo>
                  <a:lnTo>
                    <a:pt x="1877" y="1033"/>
                  </a:lnTo>
                  <a:lnTo>
                    <a:pt x="1880" y="1076"/>
                  </a:lnTo>
                  <a:lnTo>
                    <a:pt x="1882" y="1099"/>
                  </a:lnTo>
                  <a:lnTo>
                    <a:pt x="1884" y="1123"/>
                  </a:lnTo>
                  <a:lnTo>
                    <a:pt x="1885" y="1170"/>
                  </a:lnTo>
                  <a:lnTo>
                    <a:pt x="1885" y="1218"/>
                  </a:lnTo>
                  <a:lnTo>
                    <a:pt x="1885" y="1250"/>
                  </a:lnTo>
                  <a:lnTo>
                    <a:pt x="1885" y="1281"/>
                  </a:lnTo>
                  <a:lnTo>
                    <a:pt x="1884" y="1312"/>
                  </a:lnTo>
                  <a:lnTo>
                    <a:pt x="1882" y="1342"/>
                  </a:lnTo>
                  <a:lnTo>
                    <a:pt x="1880" y="1371"/>
                  </a:lnTo>
                  <a:lnTo>
                    <a:pt x="1877" y="1399"/>
                  </a:lnTo>
                  <a:lnTo>
                    <a:pt x="1875" y="1427"/>
                  </a:lnTo>
                  <a:lnTo>
                    <a:pt x="1874" y="1441"/>
                  </a:lnTo>
                  <a:lnTo>
                    <a:pt x="1871" y="1454"/>
                  </a:lnTo>
                  <a:lnTo>
                    <a:pt x="1868" y="1480"/>
                  </a:lnTo>
                  <a:lnTo>
                    <a:pt x="1864" y="1505"/>
                  </a:lnTo>
                  <a:lnTo>
                    <a:pt x="1859" y="1529"/>
                  </a:lnTo>
                  <a:lnTo>
                    <a:pt x="1854" y="1553"/>
                  </a:lnTo>
                  <a:lnTo>
                    <a:pt x="1849" y="1575"/>
                  </a:lnTo>
                  <a:lnTo>
                    <a:pt x="1843" y="1598"/>
                  </a:lnTo>
                  <a:lnTo>
                    <a:pt x="1836" y="1619"/>
                  </a:lnTo>
                  <a:lnTo>
                    <a:pt x="1830" y="1639"/>
                  </a:lnTo>
                  <a:lnTo>
                    <a:pt x="1823" y="1659"/>
                  </a:lnTo>
                  <a:lnTo>
                    <a:pt x="1815" y="1679"/>
                  </a:lnTo>
                  <a:lnTo>
                    <a:pt x="1811" y="1688"/>
                  </a:lnTo>
                  <a:lnTo>
                    <a:pt x="1806" y="1697"/>
                  </a:lnTo>
                  <a:lnTo>
                    <a:pt x="1798" y="1715"/>
                  </a:lnTo>
                  <a:lnTo>
                    <a:pt x="1788" y="1733"/>
                  </a:lnTo>
                  <a:lnTo>
                    <a:pt x="1778" y="1750"/>
                  </a:lnTo>
                  <a:lnTo>
                    <a:pt x="1768" y="1765"/>
                  </a:lnTo>
                  <a:lnTo>
                    <a:pt x="1757" y="1781"/>
                  </a:lnTo>
                  <a:lnTo>
                    <a:pt x="1745" y="1796"/>
                  </a:lnTo>
                  <a:lnTo>
                    <a:pt x="1733" y="1810"/>
                  </a:lnTo>
                  <a:lnTo>
                    <a:pt x="1721" y="1825"/>
                  </a:lnTo>
                  <a:lnTo>
                    <a:pt x="1707" y="1837"/>
                  </a:lnTo>
                  <a:lnTo>
                    <a:pt x="1693" y="1851"/>
                  </a:lnTo>
                  <a:lnTo>
                    <a:pt x="1679" y="1862"/>
                  </a:lnTo>
                  <a:lnTo>
                    <a:pt x="1663" y="1874"/>
                  </a:lnTo>
                  <a:lnTo>
                    <a:pt x="1648" y="1884"/>
                  </a:lnTo>
                  <a:lnTo>
                    <a:pt x="1831" y="2178"/>
                  </a:lnTo>
                  <a:lnTo>
                    <a:pt x="1607" y="2282"/>
                  </a:lnTo>
                  <a:lnTo>
                    <a:pt x="1413" y="1965"/>
                  </a:lnTo>
                  <a:lnTo>
                    <a:pt x="1402" y="1969"/>
                  </a:lnTo>
                  <a:lnTo>
                    <a:pt x="1396" y="1970"/>
                  </a:lnTo>
                  <a:lnTo>
                    <a:pt x="1389" y="1971"/>
                  </a:lnTo>
                  <a:lnTo>
                    <a:pt x="1375" y="1973"/>
                  </a:lnTo>
                  <a:lnTo>
                    <a:pt x="1359" y="1975"/>
                  </a:lnTo>
                  <a:lnTo>
                    <a:pt x="1342" y="1977"/>
                  </a:lnTo>
                  <a:lnTo>
                    <a:pt x="1323" y="1978"/>
                  </a:lnTo>
                  <a:lnTo>
                    <a:pt x="1303" y="1978"/>
                  </a:lnTo>
                  <a:lnTo>
                    <a:pt x="1280" y="1978"/>
                  </a:lnTo>
                  <a:close/>
                  <a:moveTo>
                    <a:pt x="3107" y="0"/>
                  </a:moveTo>
                  <a:lnTo>
                    <a:pt x="2987" y="0"/>
                  </a:lnTo>
                  <a:lnTo>
                    <a:pt x="2359" y="0"/>
                  </a:lnTo>
                  <a:lnTo>
                    <a:pt x="1732" y="0"/>
                  </a:lnTo>
                  <a:lnTo>
                    <a:pt x="1103" y="0"/>
                  </a:lnTo>
                  <a:lnTo>
                    <a:pt x="476" y="0"/>
                  </a:lnTo>
                  <a:lnTo>
                    <a:pt x="0" y="475"/>
                  </a:lnTo>
                  <a:lnTo>
                    <a:pt x="0" y="1271"/>
                  </a:lnTo>
                  <a:lnTo>
                    <a:pt x="0" y="2066"/>
                  </a:lnTo>
                  <a:lnTo>
                    <a:pt x="0" y="2197"/>
                  </a:lnTo>
                  <a:lnTo>
                    <a:pt x="0" y="2526"/>
                  </a:lnTo>
                  <a:lnTo>
                    <a:pt x="330" y="2526"/>
                  </a:lnTo>
                  <a:lnTo>
                    <a:pt x="450" y="2526"/>
                  </a:lnTo>
                  <a:lnTo>
                    <a:pt x="1078" y="2526"/>
                  </a:lnTo>
                  <a:lnTo>
                    <a:pt x="1706" y="2526"/>
                  </a:lnTo>
                  <a:lnTo>
                    <a:pt x="2333" y="2526"/>
                  </a:lnTo>
                  <a:lnTo>
                    <a:pt x="2961" y="2526"/>
                  </a:lnTo>
                  <a:lnTo>
                    <a:pt x="3438" y="2051"/>
                  </a:lnTo>
                  <a:lnTo>
                    <a:pt x="3438" y="1255"/>
                  </a:lnTo>
                  <a:lnTo>
                    <a:pt x="3438" y="460"/>
                  </a:lnTo>
                  <a:lnTo>
                    <a:pt x="3438" y="329"/>
                  </a:lnTo>
                  <a:lnTo>
                    <a:pt x="3438" y="0"/>
                  </a:lnTo>
                  <a:lnTo>
                    <a:pt x="3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350" name="Google Shape;350;p64"/>
          <p:cNvSpPr txBox="1">
            <a:spLocks noGrp="1"/>
          </p:cNvSpPr>
          <p:nvPr>
            <p:ph type="body" idx="2"/>
          </p:nvPr>
        </p:nvSpPr>
        <p:spPr>
          <a:xfrm>
            <a:off x="4224338" y="476673"/>
            <a:ext cx="7416800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1" name="Google Shape;351;p64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64"/>
          <p:cNvSpPr txBox="1">
            <a:spLocks noGrp="1"/>
          </p:cNvSpPr>
          <p:nvPr>
            <p:ph type="ftr" idx="11"/>
          </p:nvPr>
        </p:nvSpPr>
        <p:spPr>
          <a:xfrm>
            <a:off x="2855913" y="6381328"/>
            <a:ext cx="8136632" cy="14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64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0114770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">
  <p:cSld name="Video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6"/>
          <p:cNvSpPr>
            <a:spLocks noGrp="1"/>
          </p:cNvSpPr>
          <p:nvPr>
            <p:ph type="media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7445105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ighlight">
  <p:cSld name="Highlight">
    <p:bg>
      <p:bgPr>
        <a:solidFill>
          <a:srgbClr val="DADBE2"/>
        </a:solidFill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67"/>
          <p:cNvSpPr/>
          <p:nvPr/>
        </p:nvSpPr>
        <p:spPr>
          <a:xfrm>
            <a:off x="0" y="0"/>
            <a:ext cx="12192000" cy="1844673"/>
          </a:xfrm>
          <a:custGeom>
            <a:avLst/>
            <a:gdLst/>
            <a:ahLst/>
            <a:cxnLst/>
            <a:rect l="l" t="t" r="r" b="b"/>
            <a:pathLst>
              <a:path w="12192000" h="1844673" extrusionOk="0">
                <a:moveTo>
                  <a:pt x="0" y="0"/>
                </a:moveTo>
                <a:lnTo>
                  <a:pt x="12192000" y="0"/>
                </a:lnTo>
                <a:lnTo>
                  <a:pt x="12192000" y="1412775"/>
                </a:lnTo>
                <a:lnTo>
                  <a:pt x="12192000" y="1412776"/>
                </a:lnTo>
                <a:lnTo>
                  <a:pt x="12191969" y="1412776"/>
                </a:lnTo>
                <a:lnTo>
                  <a:pt x="0" y="1844673"/>
                </a:lnTo>
                <a:lnTo>
                  <a:pt x="0" y="1412776"/>
                </a:lnTo>
                <a:lnTo>
                  <a:pt x="0" y="1412775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9" name="Google Shape;369;p67"/>
          <p:cNvSpPr txBox="1">
            <a:spLocks noGrp="1"/>
          </p:cNvSpPr>
          <p:nvPr>
            <p:ph type="title"/>
          </p:nvPr>
        </p:nvSpPr>
        <p:spPr>
          <a:xfrm>
            <a:off x="550862" y="692149"/>
            <a:ext cx="11090275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67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67"/>
          <p:cNvSpPr txBox="1">
            <a:spLocks noGrp="1"/>
          </p:cNvSpPr>
          <p:nvPr>
            <p:ph type="ftr" idx="11"/>
          </p:nvPr>
        </p:nvSpPr>
        <p:spPr>
          <a:xfrm>
            <a:off x="2855913" y="6381328"/>
            <a:ext cx="8136632" cy="14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67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3" name="Google Shape;373;p67"/>
          <p:cNvSpPr txBox="1">
            <a:spLocks noGrp="1"/>
          </p:cNvSpPr>
          <p:nvPr>
            <p:ph type="body" idx="1"/>
          </p:nvPr>
        </p:nvSpPr>
        <p:spPr>
          <a:xfrm>
            <a:off x="550863" y="476673"/>
            <a:ext cx="11090275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4" name="Google Shape;374;p67"/>
          <p:cNvSpPr/>
          <p:nvPr/>
        </p:nvSpPr>
        <p:spPr>
          <a:xfrm>
            <a:off x="1" y="1734450"/>
            <a:ext cx="4079873" cy="5123550"/>
          </a:xfrm>
          <a:custGeom>
            <a:avLst/>
            <a:gdLst/>
            <a:ahLst/>
            <a:cxnLst/>
            <a:rect l="l" t="t" r="r" b="b"/>
            <a:pathLst>
              <a:path w="4079873" h="5123550" extrusionOk="0">
                <a:moveTo>
                  <a:pt x="3111462" y="0"/>
                </a:moveTo>
                <a:lnTo>
                  <a:pt x="4079873" y="5123550"/>
                </a:lnTo>
                <a:lnTo>
                  <a:pt x="2783632" y="5123550"/>
                </a:lnTo>
                <a:lnTo>
                  <a:pt x="2783630" y="5123550"/>
                </a:lnTo>
                <a:lnTo>
                  <a:pt x="0" y="5123550"/>
                </a:lnTo>
                <a:lnTo>
                  <a:pt x="0" y="11022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75" name="Google Shape;375;p67"/>
          <p:cNvSpPr txBox="1">
            <a:spLocks noGrp="1"/>
          </p:cNvSpPr>
          <p:nvPr>
            <p:ph type="body" idx="2"/>
          </p:nvPr>
        </p:nvSpPr>
        <p:spPr>
          <a:xfrm>
            <a:off x="4079875" y="2205038"/>
            <a:ext cx="7561263" cy="381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376" name="Google Shape;376;p67"/>
          <p:cNvSpPr txBox="1">
            <a:spLocks noGrp="1"/>
          </p:cNvSpPr>
          <p:nvPr>
            <p:ph type="body" idx="3"/>
          </p:nvPr>
        </p:nvSpPr>
        <p:spPr>
          <a:xfrm>
            <a:off x="550863" y="2205038"/>
            <a:ext cx="2520801" cy="3960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itillium Web"/>
              <a:buNone/>
              <a:defRPr sz="36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tillium Web"/>
              <a:buNone/>
              <a:defRPr sz="1400"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›"/>
              <a:defRPr sz="1400"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grpSp>
        <p:nvGrpSpPr>
          <p:cNvPr id="377" name="Google Shape;377;p67"/>
          <p:cNvGrpSpPr/>
          <p:nvPr/>
        </p:nvGrpSpPr>
        <p:grpSpPr>
          <a:xfrm>
            <a:off x="11151163" y="6165850"/>
            <a:ext cx="489975" cy="360040"/>
            <a:chOff x="11151163" y="6165850"/>
            <a:chExt cx="489975" cy="360040"/>
          </a:xfrm>
        </p:grpSpPr>
        <p:sp>
          <p:nvSpPr>
            <p:cNvPr id="378" name="Google Shape;378;p67"/>
            <p:cNvSpPr/>
            <p:nvPr/>
          </p:nvSpPr>
          <p:spPr>
            <a:xfrm>
              <a:off x="11151538" y="6165850"/>
              <a:ext cx="489600" cy="360040"/>
            </a:xfrm>
            <a:prstGeom prst="snip2DiagRect">
              <a:avLst>
                <a:gd name="adj1" fmla="val 19602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79" name="Google Shape;379;p67"/>
            <p:cNvSpPr/>
            <p:nvPr/>
          </p:nvSpPr>
          <p:spPr>
            <a:xfrm>
              <a:off x="11151163" y="6165850"/>
              <a:ext cx="489975" cy="360000"/>
            </a:xfrm>
            <a:custGeom>
              <a:avLst/>
              <a:gdLst/>
              <a:ahLst/>
              <a:cxnLst/>
              <a:rect l="l" t="t" r="r" b="b"/>
              <a:pathLst>
                <a:path w="3438" h="2526" extrusionOk="0">
                  <a:moveTo>
                    <a:pt x="2724" y="1043"/>
                  </a:moveTo>
                  <a:lnTo>
                    <a:pt x="2423" y="1043"/>
                  </a:lnTo>
                  <a:lnTo>
                    <a:pt x="2423" y="1521"/>
                  </a:lnTo>
                  <a:lnTo>
                    <a:pt x="2423" y="1553"/>
                  </a:lnTo>
                  <a:lnTo>
                    <a:pt x="2424" y="1582"/>
                  </a:lnTo>
                  <a:lnTo>
                    <a:pt x="2425" y="1608"/>
                  </a:lnTo>
                  <a:lnTo>
                    <a:pt x="2428" y="1632"/>
                  </a:lnTo>
                  <a:lnTo>
                    <a:pt x="2431" y="1652"/>
                  </a:lnTo>
                  <a:lnTo>
                    <a:pt x="2434" y="1670"/>
                  </a:lnTo>
                  <a:lnTo>
                    <a:pt x="2438" y="1684"/>
                  </a:lnTo>
                  <a:lnTo>
                    <a:pt x="2442" y="1697"/>
                  </a:lnTo>
                  <a:lnTo>
                    <a:pt x="2446" y="1702"/>
                  </a:lnTo>
                  <a:lnTo>
                    <a:pt x="2449" y="1707"/>
                  </a:lnTo>
                  <a:lnTo>
                    <a:pt x="2452" y="1711"/>
                  </a:lnTo>
                  <a:lnTo>
                    <a:pt x="2456" y="1716"/>
                  </a:lnTo>
                  <a:lnTo>
                    <a:pt x="2460" y="1720"/>
                  </a:lnTo>
                  <a:lnTo>
                    <a:pt x="2466" y="1724"/>
                  </a:lnTo>
                  <a:lnTo>
                    <a:pt x="2477" y="1729"/>
                  </a:lnTo>
                  <a:lnTo>
                    <a:pt x="2491" y="1735"/>
                  </a:lnTo>
                  <a:lnTo>
                    <a:pt x="2499" y="1736"/>
                  </a:lnTo>
                  <a:lnTo>
                    <a:pt x="2506" y="1738"/>
                  </a:lnTo>
                  <a:lnTo>
                    <a:pt x="2514" y="1739"/>
                  </a:lnTo>
                  <a:lnTo>
                    <a:pt x="2523" y="1739"/>
                  </a:lnTo>
                  <a:lnTo>
                    <a:pt x="2533" y="1741"/>
                  </a:lnTo>
                  <a:lnTo>
                    <a:pt x="2542" y="1741"/>
                  </a:lnTo>
                  <a:lnTo>
                    <a:pt x="2722" y="1734"/>
                  </a:lnTo>
                  <a:lnTo>
                    <a:pt x="2732" y="1923"/>
                  </a:lnTo>
                  <a:lnTo>
                    <a:pt x="2697" y="1929"/>
                  </a:lnTo>
                  <a:lnTo>
                    <a:pt x="2664" y="1935"/>
                  </a:lnTo>
                  <a:lnTo>
                    <a:pt x="2633" y="1941"/>
                  </a:lnTo>
                  <a:lnTo>
                    <a:pt x="2603" y="1944"/>
                  </a:lnTo>
                  <a:lnTo>
                    <a:pt x="2577" y="1947"/>
                  </a:lnTo>
                  <a:lnTo>
                    <a:pt x="2553" y="1950"/>
                  </a:lnTo>
                  <a:lnTo>
                    <a:pt x="2530" y="1951"/>
                  </a:lnTo>
                  <a:lnTo>
                    <a:pt x="2510" y="1952"/>
                  </a:lnTo>
                  <a:lnTo>
                    <a:pt x="2487" y="1951"/>
                  </a:lnTo>
                  <a:lnTo>
                    <a:pt x="2466" y="1950"/>
                  </a:lnTo>
                  <a:lnTo>
                    <a:pt x="2445" y="1948"/>
                  </a:lnTo>
                  <a:lnTo>
                    <a:pt x="2425" y="1946"/>
                  </a:lnTo>
                  <a:lnTo>
                    <a:pt x="2406" y="1943"/>
                  </a:lnTo>
                  <a:lnTo>
                    <a:pt x="2388" y="1939"/>
                  </a:lnTo>
                  <a:lnTo>
                    <a:pt x="2370" y="1935"/>
                  </a:lnTo>
                  <a:lnTo>
                    <a:pt x="2362" y="1933"/>
                  </a:lnTo>
                  <a:lnTo>
                    <a:pt x="2354" y="1930"/>
                  </a:lnTo>
                  <a:lnTo>
                    <a:pt x="2339" y="1925"/>
                  </a:lnTo>
                  <a:lnTo>
                    <a:pt x="2324" y="1918"/>
                  </a:lnTo>
                  <a:lnTo>
                    <a:pt x="2311" y="1911"/>
                  </a:lnTo>
                  <a:lnTo>
                    <a:pt x="2298" y="1903"/>
                  </a:lnTo>
                  <a:lnTo>
                    <a:pt x="2286" y="1896"/>
                  </a:lnTo>
                  <a:lnTo>
                    <a:pt x="2276" y="1887"/>
                  </a:lnTo>
                  <a:lnTo>
                    <a:pt x="2265" y="1877"/>
                  </a:lnTo>
                  <a:lnTo>
                    <a:pt x="2256" y="1866"/>
                  </a:lnTo>
                  <a:lnTo>
                    <a:pt x="2249" y="1855"/>
                  </a:lnTo>
                  <a:lnTo>
                    <a:pt x="2241" y="1843"/>
                  </a:lnTo>
                  <a:lnTo>
                    <a:pt x="2233" y="1829"/>
                  </a:lnTo>
                  <a:lnTo>
                    <a:pt x="2226" y="1815"/>
                  </a:lnTo>
                  <a:lnTo>
                    <a:pt x="2220" y="1799"/>
                  </a:lnTo>
                  <a:lnTo>
                    <a:pt x="2215" y="1782"/>
                  </a:lnTo>
                  <a:lnTo>
                    <a:pt x="2209" y="1764"/>
                  </a:lnTo>
                  <a:lnTo>
                    <a:pt x="2205" y="1744"/>
                  </a:lnTo>
                  <a:lnTo>
                    <a:pt x="2201" y="1724"/>
                  </a:lnTo>
                  <a:lnTo>
                    <a:pt x="2198" y="1702"/>
                  </a:lnTo>
                  <a:lnTo>
                    <a:pt x="2195" y="1679"/>
                  </a:lnTo>
                  <a:lnTo>
                    <a:pt x="2192" y="1655"/>
                  </a:lnTo>
                  <a:lnTo>
                    <a:pt x="2190" y="1630"/>
                  </a:lnTo>
                  <a:lnTo>
                    <a:pt x="2189" y="1603"/>
                  </a:lnTo>
                  <a:lnTo>
                    <a:pt x="2188" y="1575"/>
                  </a:lnTo>
                  <a:lnTo>
                    <a:pt x="2188" y="1547"/>
                  </a:lnTo>
                  <a:lnTo>
                    <a:pt x="2188" y="1043"/>
                  </a:lnTo>
                  <a:lnTo>
                    <a:pt x="2021" y="1043"/>
                  </a:lnTo>
                  <a:lnTo>
                    <a:pt x="2021" y="842"/>
                  </a:lnTo>
                  <a:lnTo>
                    <a:pt x="2188" y="842"/>
                  </a:lnTo>
                  <a:lnTo>
                    <a:pt x="2188" y="526"/>
                  </a:lnTo>
                  <a:lnTo>
                    <a:pt x="2423" y="526"/>
                  </a:lnTo>
                  <a:lnTo>
                    <a:pt x="2423" y="842"/>
                  </a:lnTo>
                  <a:lnTo>
                    <a:pt x="2724" y="842"/>
                  </a:lnTo>
                  <a:lnTo>
                    <a:pt x="2724" y="1043"/>
                  </a:lnTo>
                  <a:close/>
                  <a:moveTo>
                    <a:pt x="998" y="1641"/>
                  </a:moveTo>
                  <a:lnTo>
                    <a:pt x="1007" y="1656"/>
                  </a:lnTo>
                  <a:lnTo>
                    <a:pt x="1012" y="1663"/>
                  </a:lnTo>
                  <a:lnTo>
                    <a:pt x="1018" y="1670"/>
                  </a:lnTo>
                  <a:lnTo>
                    <a:pt x="1029" y="1683"/>
                  </a:lnTo>
                  <a:lnTo>
                    <a:pt x="1043" y="1696"/>
                  </a:lnTo>
                  <a:lnTo>
                    <a:pt x="1056" y="1707"/>
                  </a:lnTo>
                  <a:lnTo>
                    <a:pt x="1072" y="1718"/>
                  </a:lnTo>
                  <a:lnTo>
                    <a:pt x="1088" y="1727"/>
                  </a:lnTo>
                  <a:lnTo>
                    <a:pt x="1097" y="1732"/>
                  </a:lnTo>
                  <a:lnTo>
                    <a:pt x="1105" y="1736"/>
                  </a:lnTo>
                  <a:lnTo>
                    <a:pt x="1123" y="1743"/>
                  </a:lnTo>
                  <a:lnTo>
                    <a:pt x="1143" y="1750"/>
                  </a:lnTo>
                  <a:lnTo>
                    <a:pt x="1153" y="1753"/>
                  </a:lnTo>
                  <a:lnTo>
                    <a:pt x="1163" y="1755"/>
                  </a:lnTo>
                  <a:lnTo>
                    <a:pt x="1185" y="1760"/>
                  </a:lnTo>
                  <a:lnTo>
                    <a:pt x="1195" y="1762"/>
                  </a:lnTo>
                  <a:lnTo>
                    <a:pt x="1207" y="1763"/>
                  </a:lnTo>
                  <a:lnTo>
                    <a:pt x="1218" y="1764"/>
                  </a:lnTo>
                  <a:lnTo>
                    <a:pt x="1230" y="1765"/>
                  </a:lnTo>
                  <a:lnTo>
                    <a:pt x="1254" y="1768"/>
                  </a:lnTo>
                  <a:lnTo>
                    <a:pt x="1280" y="1768"/>
                  </a:lnTo>
                  <a:lnTo>
                    <a:pt x="1306" y="1768"/>
                  </a:lnTo>
                  <a:lnTo>
                    <a:pt x="1330" y="1765"/>
                  </a:lnTo>
                  <a:lnTo>
                    <a:pt x="1342" y="1764"/>
                  </a:lnTo>
                  <a:lnTo>
                    <a:pt x="1353" y="1763"/>
                  </a:lnTo>
                  <a:lnTo>
                    <a:pt x="1376" y="1760"/>
                  </a:lnTo>
                  <a:lnTo>
                    <a:pt x="1397" y="1755"/>
                  </a:lnTo>
                  <a:lnTo>
                    <a:pt x="1418" y="1750"/>
                  </a:lnTo>
                  <a:lnTo>
                    <a:pt x="1428" y="1747"/>
                  </a:lnTo>
                  <a:lnTo>
                    <a:pt x="1437" y="1744"/>
                  </a:lnTo>
                  <a:lnTo>
                    <a:pt x="1455" y="1736"/>
                  </a:lnTo>
                  <a:lnTo>
                    <a:pt x="1464" y="1733"/>
                  </a:lnTo>
                  <a:lnTo>
                    <a:pt x="1473" y="1728"/>
                  </a:lnTo>
                  <a:lnTo>
                    <a:pt x="1481" y="1724"/>
                  </a:lnTo>
                  <a:lnTo>
                    <a:pt x="1489" y="1719"/>
                  </a:lnTo>
                  <a:lnTo>
                    <a:pt x="1503" y="1708"/>
                  </a:lnTo>
                  <a:lnTo>
                    <a:pt x="1510" y="1703"/>
                  </a:lnTo>
                  <a:lnTo>
                    <a:pt x="1517" y="1697"/>
                  </a:lnTo>
                  <a:lnTo>
                    <a:pt x="1530" y="1685"/>
                  </a:lnTo>
                  <a:lnTo>
                    <a:pt x="1536" y="1679"/>
                  </a:lnTo>
                  <a:lnTo>
                    <a:pt x="1541" y="1672"/>
                  </a:lnTo>
                  <a:lnTo>
                    <a:pt x="1553" y="1657"/>
                  </a:lnTo>
                  <a:lnTo>
                    <a:pt x="1562" y="1643"/>
                  </a:lnTo>
                  <a:lnTo>
                    <a:pt x="1571" y="1626"/>
                  </a:lnTo>
                  <a:lnTo>
                    <a:pt x="1579" y="1609"/>
                  </a:lnTo>
                  <a:lnTo>
                    <a:pt x="1583" y="1599"/>
                  </a:lnTo>
                  <a:lnTo>
                    <a:pt x="1587" y="1590"/>
                  </a:lnTo>
                  <a:lnTo>
                    <a:pt x="1594" y="1570"/>
                  </a:lnTo>
                  <a:lnTo>
                    <a:pt x="1600" y="1547"/>
                  </a:lnTo>
                  <a:lnTo>
                    <a:pt x="1603" y="1536"/>
                  </a:lnTo>
                  <a:lnTo>
                    <a:pt x="1607" y="1525"/>
                  </a:lnTo>
                  <a:lnTo>
                    <a:pt x="1612" y="1500"/>
                  </a:lnTo>
                  <a:lnTo>
                    <a:pt x="1617" y="1474"/>
                  </a:lnTo>
                  <a:lnTo>
                    <a:pt x="1621" y="1447"/>
                  </a:lnTo>
                  <a:lnTo>
                    <a:pt x="1625" y="1419"/>
                  </a:lnTo>
                  <a:lnTo>
                    <a:pt x="1628" y="1389"/>
                  </a:lnTo>
                  <a:lnTo>
                    <a:pt x="1630" y="1359"/>
                  </a:lnTo>
                  <a:lnTo>
                    <a:pt x="1633" y="1326"/>
                  </a:lnTo>
                  <a:lnTo>
                    <a:pt x="1634" y="1292"/>
                  </a:lnTo>
                  <a:lnTo>
                    <a:pt x="1635" y="1256"/>
                  </a:lnTo>
                  <a:lnTo>
                    <a:pt x="1635" y="1220"/>
                  </a:lnTo>
                  <a:lnTo>
                    <a:pt x="1635" y="1183"/>
                  </a:lnTo>
                  <a:lnTo>
                    <a:pt x="1634" y="1148"/>
                  </a:lnTo>
                  <a:lnTo>
                    <a:pt x="1633" y="1115"/>
                  </a:lnTo>
                  <a:lnTo>
                    <a:pt x="1630" y="1081"/>
                  </a:lnTo>
                  <a:lnTo>
                    <a:pt x="1628" y="1050"/>
                  </a:lnTo>
                  <a:lnTo>
                    <a:pt x="1625" y="1020"/>
                  </a:lnTo>
                  <a:lnTo>
                    <a:pt x="1620" y="991"/>
                  </a:lnTo>
                  <a:lnTo>
                    <a:pt x="1616" y="963"/>
                  </a:lnTo>
                  <a:lnTo>
                    <a:pt x="1611" y="937"/>
                  </a:lnTo>
                  <a:lnTo>
                    <a:pt x="1606" y="911"/>
                  </a:lnTo>
                  <a:lnTo>
                    <a:pt x="1600" y="888"/>
                  </a:lnTo>
                  <a:lnTo>
                    <a:pt x="1593" y="865"/>
                  </a:lnTo>
                  <a:lnTo>
                    <a:pt x="1585" y="844"/>
                  </a:lnTo>
                  <a:lnTo>
                    <a:pt x="1578" y="824"/>
                  </a:lnTo>
                  <a:lnTo>
                    <a:pt x="1568" y="806"/>
                  </a:lnTo>
                  <a:lnTo>
                    <a:pt x="1559" y="788"/>
                  </a:lnTo>
                  <a:lnTo>
                    <a:pt x="1550" y="772"/>
                  </a:lnTo>
                  <a:lnTo>
                    <a:pt x="1545" y="764"/>
                  </a:lnTo>
                  <a:lnTo>
                    <a:pt x="1539" y="756"/>
                  </a:lnTo>
                  <a:lnTo>
                    <a:pt x="1527" y="742"/>
                  </a:lnTo>
                  <a:lnTo>
                    <a:pt x="1514" y="729"/>
                  </a:lnTo>
                  <a:lnTo>
                    <a:pt x="1508" y="723"/>
                  </a:lnTo>
                  <a:lnTo>
                    <a:pt x="1500" y="717"/>
                  </a:lnTo>
                  <a:lnTo>
                    <a:pt x="1493" y="711"/>
                  </a:lnTo>
                  <a:lnTo>
                    <a:pt x="1485" y="706"/>
                  </a:lnTo>
                  <a:lnTo>
                    <a:pt x="1469" y="696"/>
                  </a:lnTo>
                  <a:lnTo>
                    <a:pt x="1453" y="687"/>
                  </a:lnTo>
                  <a:lnTo>
                    <a:pt x="1435" y="679"/>
                  </a:lnTo>
                  <a:lnTo>
                    <a:pt x="1425" y="675"/>
                  </a:lnTo>
                  <a:lnTo>
                    <a:pt x="1415" y="672"/>
                  </a:lnTo>
                  <a:lnTo>
                    <a:pt x="1395" y="666"/>
                  </a:lnTo>
                  <a:lnTo>
                    <a:pt x="1375" y="662"/>
                  </a:lnTo>
                  <a:lnTo>
                    <a:pt x="1352" y="657"/>
                  </a:lnTo>
                  <a:lnTo>
                    <a:pt x="1341" y="656"/>
                  </a:lnTo>
                  <a:lnTo>
                    <a:pt x="1330" y="655"/>
                  </a:lnTo>
                  <a:lnTo>
                    <a:pt x="1305" y="654"/>
                  </a:lnTo>
                  <a:lnTo>
                    <a:pt x="1280" y="653"/>
                  </a:lnTo>
                  <a:lnTo>
                    <a:pt x="1255" y="654"/>
                  </a:lnTo>
                  <a:lnTo>
                    <a:pt x="1243" y="654"/>
                  </a:lnTo>
                  <a:lnTo>
                    <a:pt x="1231" y="655"/>
                  </a:lnTo>
                  <a:lnTo>
                    <a:pt x="1219" y="656"/>
                  </a:lnTo>
                  <a:lnTo>
                    <a:pt x="1208" y="657"/>
                  </a:lnTo>
                  <a:lnTo>
                    <a:pt x="1186" y="662"/>
                  </a:lnTo>
                  <a:lnTo>
                    <a:pt x="1165" y="666"/>
                  </a:lnTo>
                  <a:lnTo>
                    <a:pt x="1154" y="669"/>
                  </a:lnTo>
                  <a:lnTo>
                    <a:pt x="1145" y="672"/>
                  </a:lnTo>
                  <a:lnTo>
                    <a:pt x="1126" y="679"/>
                  </a:lnTo>
                  <a:lnTo>
                    <a:pt x="1108" y="687"/>
                  </a:lnTo>
                  <a:lnTo>
                    <a:pt x="1091" y="696"/>
                  </a:lnTo>
                  <a:lnTo>
                    <a:pt x="1082" y="700"/>
                  </a:lnTo>
                  <a:lnTo>
                    <a:pt x="1074" y="706"/>
                  </a:lnTo>
                  <a:lnTo>
                    <a:pt x="1060" y="717"/>
                  </a:lnTo>
                  <a:lnTo>
                    <a:pt x="1046" y="729"/>
                  </a:lnTo>
                  <a:lnTo>
                    <a:pt x="1033" y="742"/>
                  </a:lnTo>
                  <a:lnTo>
                    <a:pt x="1026" y="748"/>
                  </a:lnTo>
                  <a:lnTo>
                    <a:pt x="1020" y="756"/>
                  </a:lnTo>
                  <a:lnTo>
                    <a:pt x="1015" y="764"/>
                  </a:lnTo>
                  <a:lnTo>
                    <a:pt x="1009" y="772"/>
                  </a:lnTo>
                  <a:lnTo>
                    <a:pt x="1000" y="788"/>
                  </a:lnTo>
                  <a:lnTo>
                    <a:pt x="990" y="806"/>
                  </a:lnTo>
                  <a:lnTo>
                    <a:pt x="985" y="815"/>
                  </a:lnTo>
                  <a:lnTo>
                    <a:pt x="982" y="824"/>
                  </a:lnTo>
                  <a:lnTo>
                    <a:pt x="974" y="844"/>
                  </a:lnTo>
                  <a:lnTo>
                    <a:pt x="966" y="865"/>
                  </a:lnTo>
                  <a:lnTo>
                    <a:pt x="959" y="888"/>
                  </a:lnTo>
                  <a:lnTo>
                    <a:pt x="953" y="911"/>
                  </a:lnTo>
                  <a:lnTo>
                    <a:pt x="947" y="936"/>
                  </a:lnTo>
                  <a:lnTo>
                    <a:pt x="942" y="963"/>
                  </a:lnTo>
                  <a:lnTo>
                    <a:pt x="938" y="990"/>
                  </a:lnTo>
                  <a:lnTo>
                    <a:pt x="933" y="1019"/>
                  </a:lnTo>
                  <a:lnTo>
                    <a:pt x="930" y="1048"/>
                  </a:lnTo>
                  <a:lnTo>
                    <a:pt x="928" y="1080"/>
                  </a:lnTo>
                  <a:lnTo>
                    <a:pt x="926" y="1112"/>
                  </a:lnTo>
                  <a:lnTo>
                    <a:pt x="924" y="1146"/>
                  </a:lnTo>
                  <a:lnTo>
                    <a:pt x="923" y="1182"/>
                  </a:lnTo>
                  <a:lnTo>
                    <a:pt x="923" y="1218"/>
                  </a:lnTo>
                  <a:lnTo>
                    <a:pt x="923" y="1254"/>
                  </a:lnTo>
                  <a:lnTo>
                    <a:pt x="924" y="1289"/>
                  </a:lnTo>
                  <a:lnTo>
                    <a:pt x="926" y="1323"/>
                  </a:lnTo>
                  <a:lnTo>
                    <a:pt x="928" y="1355"/>
                  </a:lnTo>
                  <a:lnTo>
                    <a:pt x="930" y="1387"/>
                  </a:lnTo>
                  <a:lnTo>
                    <a:pt x="933" y="1416"/>
                  </a:lnTo>
                  <a:lnTo>
                    <a:pt x="937" y="1444"/>
                  </a:lnTo>
                  <a:lnTo>
                    <a:pt x="941" y="1471"/>
                  </a:lnTo>
                  <a:lnTo>
                    <a:pt x="947" y="1497"/>
                  </a:lnTo>
                  <a:lnTo>
                    <a:pt x="953" y="1521"/>
                  </a:lnTo>
                  <a:lnTo>
                    <a:pt x="958" y="1545"/>
                  </a:lnTo>
                  <a:lnTo>
                    <a:pt x="962" y="1555"/>
                  </a:lnTo>
                  <a:lnTo>
                    <a:pt x="965" y="1566"/>
                  </a:lnTo>
                  <a:lnTo>
                    <a:pt x="972" y="1587"/>
                  </a:lnTo>
                  <a:lnTo>
                    <a:pt x="980" y="1606"/>
                  </a:lnTo>
                  <a:lnTo>
                    <a:pt x="989" y="1624"/>
                  </a:lnTo>
                  <a:lnTo>
                    <a:pt x="998" y="1641"/>
                  </a:lnTo>
                  <a:close/>
                  <a:moveTo>
                    <a:pt x="1280" y="1978"/>
                  </a:moveTo>
                  <a:lnTo>
                    <a:pt x="1259" y="1978"/>
                  </a:lnTo>
                  <a:lnTo>
                    <a:pt x="1239" y="1978"/>
                  </a:lnTo>
                  <a:lnTo>
                    <a:pt x="1218" y="1977"/>
                  </a:lnTo>
                  <a:lnTo>
                    <a:pt x="1198" y="1975"/>
                  </a:lnTo>
                  <a:lnTo>
                    <a:pt x="1179" y="1974"/>
                  </a:lnTo>
                  <a:lnTo>
                    <a:pt x="1160" y="1972"/>
                  </a:lnTo>
                  <a:lnTo>
                    <a:pt x="1142" y="1970"/>
                  </a:lnTo>
                  <a:lnTo>
                    <a:pt x="1124" y="1966"/>
                  </a:lnTo>
                  <a:lnTo>
                    <a:pt x="1106" y="1964"/>
                  </a:lnTo>
                  <a:lnTo>
                    <a:pt x="1088" y="1961"/>
                  </a:lnTo>
                  <a:lnTo>
                    <a:pt x="1071" y="1956"/>
                  </a:lnTo>
                  <a:lnTo>
                    <a:pt x="1054" y="1953"/>
                  </a:lnTo>
                  <a:lnTo>
                    <a:pt x="1038" y="1948"/>
                  </a:lnTo>
                  <a:lnTo>
                    <a:pt x="1022" y="1943"/>
                  </a:lnTo>
                  <a:lnTo>
                    <a:pt x="992" y="1933"/>
                  </a:lnTo>
                  <a:lnTo>
                    <a:pt x="963" y="1920"/>
                  </a:lnTo>
                  <a:lnTo>
                    <a:pt x="949" y="1914"/>
                  </a:lnTo>
                  <a:lnTo>
                    <a:pt x="936" y="1907"/>
                  </a:lnTo>
                  <a:lnTo>
                    <a:pt x="911" y="1892"/>
                  </a:lnTo>
                  <a:lnTo>
                    <a:pt x="899" y="1884"/>
                  </a:lnTo>
                  <a:lnTo>
                    <a:pt x="886" y="1875"/>
                  </a:lnTo>
                  <a:lnTo>
                    <a:pt x="875" y="1866"/>
                  </a:lnTo>
                  <a:lnTo>
                    <a:pt x="864" y="1857"/>
                  </a:lnTo>
                  <a:lnTo>
                    <a:pt x="853" y="1848"/>
                  </a:lnTo>
                  <a:lnTo>
                    <a:pt x="843" y="1838"/>
                  </a:lnTo>
                  <a:lnTo>
                    <a:pt x="833" y="1828"/>
                  </a:lnTo>
                  <a:lnTo>
                    <a:pt x="824" y="1818"/>
                  </a:lnTo>
                  <a:lnTo>
                    <a:pt x="815" y="1807"/>
                  </a:lnTo>
                  <a:lnTo>
                    <a:pt x="811" y="1801"/>
                  </a:lnTo>
                  <a:lnTo>
                    <a:pt x="806" y="1796"/>
                  </a:lnTo>
                  <a:lnTo>
                    <a:pt x="798" y="1784"/>
                  </a:lnTo>
                  <a:lnTo>
                    <a:pt x="790" y="1772"/>
                  </a:lnTo>
                  <a:lnTo>
                    <a:pt x="783" y="1760"/>
                  </a:lnTo>
                  <a:lnTo>
                    <a:pt x="776" y="1747"/>
                  </a:lnTo>
                  <a:lnTo>
                    <a:pt x="761" y="1720"/>
                  </a:lnTo>
                  <a:lnTo>
                    <a:pt x="754" y="1706"/>
                  </a:lnTo>
                  <a:lnTo>
                    <a:pt x="748" y="1691"/>
                  </a:lnTo>
                  <a:lnTo>
                    <a:pt x="736" y="1661"/>
                  </a:lnTo>
                  <a:lnTo>
                    <a:pt x="731" y="1645"/>
                  </a:lnTo>
                  <a:lnTo>
                    <a:pt x="725" y="1629"/>
                  </a:lnTo>
                  <a:lnTo>
                    <a:pt x="715" y="1596"/>
                  </a:lnTo>
                  <a:lnTo>
                    <a:pt x="706" y="1561"/>
                  </a:lnTo>
                  <a:lnTo>
                    <a:pt x="698" y="1524"/>
                  </a:lnTo>
                  <a:lnTo>
                    <a:pt x="695" y="1505"/>
                  </a:lnTo>
                  <a:lnTo>
                    <a:pt x="691" y="1484"/>
                  </a:lnTo>
                  <a:lnTo>
                    <a:pt x="686" y="1445"/>
                  </a:lnTo>
                  <a:lnTo>
                    <a:pt x="681" y="1402"/>
                  </a:lnTo>
                  <a:lnTo>
                    <a:pt x="678" y="1360"/>
                  </a:lnTo>
                  <a:lnTo>
                    <a:pt x="676" y="1337"/>
                  </a:lnTo>
                  <a:lnTo>
                    <a:pt x="674" y="1315"/>
                  </a:lnTo>
                  <a:lnTo>
                    <a:pt x="673" y="1267"/>
                  </a:lnTo>
                  <a:lnTo>
                    <a:pt x="673" y="1219"/>
                  </a:lnTo>
                  <a:lnTo>
                    <a:pt x="673" y="1171"/>
                  </a:lnTo>
                  <a:lnTo>
                    <a:pt x="674" y="1147"/>
                  </a:lnTo>
                  <a:lnTo>
                    <a:pt x="674" y="1124"/>
                  </a:lnTo>
                  <a:lnTo>
                    <a:pt x="678" y="1079"/>
                  </a:lnTo>
                  <a:lnTo>
                    <a:pt x="681" y="1035"/>
                  </a:lnTo>
                  <a:lnTo>
                    <a:pt x="686" y="992"/>
                  </a:lnTo>
                  <a:lnTo>
                    <a:pt x="689" y="972"/>
                  </a:lnTo>
                  <a:lnTo>
                    <a:pt x="692" y="952"/>
                  </a:lnTo>
                  <a:lnTo>
                    <a:pt x="699" y="912"/>
                  </a:lnTo>
                  <a:lnTo>
                    <a:pt x="707" y="875"/>
                  </a:lnTo>
                  <a:lnTo>
                    <a:pt x="716" y="839"/>
                  </a:lnTo>
                  <a:lnTo>
                    <a:pt x="721" y="823"/>
                  </a:lnTo>
                  <a:lnTo>
                    <a:pt x="726" y="806"/>
                  </a:lnTo>
                  <a:lnTo>
                    <a:pt x="738" y="773"/>
                  </a:lnTo>
                  <a:lnTo>
                    <a:pt x="743" y="757"/>
                  </a:lnTo>
                  <a:lnTo>
                    <a:pt x="750" y="742"/>
                  </a:lnTo>
                  <a:lnTo>
                    <a:pt x="762" y="712"/>
                  </a:lnTo>
                  <a:lnTo>
                    <a:pt x="770" y="698"/>
                  </a:lnTo>
                  <a:lnTo>
                    <a:pt x="777" y="684"/>
                  </a:lnTo>
                  <a:lnTo>
                    <a:pt x="793" y="658"/>
                  </a:lnTo>
                  <a:lnTo>
                    <a:pt x="801" y="646"/>
                  </a:lnTo>
                  <a:lnTo>
                    <a:pt x="808" y="634"/>
                  </a:lnTo>
                  <a:lnTo>
                    <a:pt x="817" y="621"/>
                  </a:lnTo>
                  <a:lnTo>
                    <a:pt x="826" y="610"/>
                  </a:lnTo>
                  <a:lnTo>
                    <a:pt x="837" y="599"/>
                  </a:lnTo>
                  <a:lnTo>
                    <a:pt x="846" y="589"/>
                  </a:lnTo>
                  <a:lnTo>
                    <a:pt x="856" y="579"/>
                  </a:lnTo>
                  <a:lnTo>
                    <a:pt x="867" y="569"/>
                  </a:lnTo>
                  <a:lnTo>
                    <a:pt x="878" y="558"/>
                  </a:lnTo>
                  <a:lnTo>
                    <a:pt x="890" y="549"/>
                  </a:lnTo>
                  <a:lnTo>
                    <a:pt x="901" y="542"/>
                  </a:lnTo>
                  <a:lnTo>
                    <a:pt x="913" y="533"/>
                  </a:lnTo>
                  <a:lnTo>
                    <a:pt x="939" y="517"/>
                  </a:lnTo>
                  <a:lnTo>
                    <a:pt x="953" y="510"/>
                  </a:lnTo>
                  <a:lnTo>
                    <a:pt x="966" y="502"/>
                  </a:lnTo>
                  <a:lnTo>
                    <a:pt x="981" y="497"/>
                  </a:lnTo>
                  <a:lnTo>
                    <a:pt x="994" y="490"/>
                  </a:lnTo>
                  <a:lnTo>
                    <a:pt x="1025" y="479"/>
                  </a:lnTo>
                  <a:lnTo>
                    <a:pt x="1057" y="470"/>
                  </a:lnTo>
                  <a:lnTo>
                    <a:pt x="1073" y="465"/>
                  </a:lnTo>
                  <a:lnTo>
                    <a:pt x="1090" y="461"/>
                  </a:lnTo>
                  <a:lnTo>
                    <a:pt x="1107" y="457"/>
                  </a:lnTo>
                  <a:lnTo>
                    <a:pt x="1125" y="454"/>
                  </a:lnTo>
                  <a:lnTo>
                    <a:pt x="1162" y="449"/>
                  </a:lnTo>
                  <a:lnTo>
                    <a:pt x="1180" y="447"/>
                  </a:lnTo>
                  <a:lnTo>
                    <a:pt x="1199" y="445"/>
                  </a:lnTo>
                  <a:lnTo>
                    <a:pt x="1219" y="444"/>
                  </a:lnTo>
                  <a:lnTo>
                    <a:pt x="1239" y="443"/>
                  </a:lnTo>
                  <a:lnTo>
                    <a:pt x="1260" y="443"/>
                  </a:lnTo>
                  <a:lnTo>
                    <a:pt x="1280" y="443"/>
                  </a:lnTo>
                  <a:lnTo>
                    <a:pt x="1301" y="443"/>
                  </a:lnTo>
                  <a:lnTo>
                    <a:pt x="1321" y="443"/>
                  </a:lnTo>
                  <a:lnTo>
                    <a:pt x="1341" y="444"/>
                  </a:lnTo>
                  <a:lnTo>
                    <a:pt x="1361" y="445"/>
                  </a:lnTo>
                  <a:lnTo>
                    <a:pt x="1398" y="449"/>
                  </a:lnTo>
                  <a:lnTo>
                    <a:pt x="1418" y="452"/>
                  </a:lnTo>
                  <a:lnTo>
                    <a:pt x="1436" y="454"/>
                  </a:lnTo>
                  <a:lnTo>
                    <a:pt x="1453" y="457"/>
                  </a:lnTo>
                  <a:lnTo>
                    <a:pt x="1471" y="461"/>
                  </a:lnTo>
                  <a:lnTo>
                    <a:pt x="1503" y="469"/>
                  </a:lnTo>
                  <a:lnTo>
                    <a:pt x="1535" y="479"/>
                  </a:lnTo>
                  <a:lnTo>
                    <a:pt x="1550" y="484"/>
                  </a:lnTo>
                  <a:lnTo>
                    <a:pt x="1565" y="490"/>
                  </a:lnTo>
                  <a:lnTo>
                    <a:pt x="1580" y="496"/>
                  </a:lnTo>
                  <a:lnTo>
                    <a:pt x="1594" y="502"/>
                  </a:lnTo>
                  <a:lnTo>
                    <a:pt x="1621" y="517"/>
                  </a:lnTo>
                  <a:lnTo>
                    <a:pt x="1634" y="524"/>
                  </a:lnTo>
                  <a:lnTo>
                    <a:pt x="1646" y="533"/>
                  </a:lnTo>
                  <a:lnTo>
                    <a:pt x="1659" y="540"/>
                  </a:lnTo>
                  <a:lnTo>
                    <a:pt x="1670" y="549"/>
                  </a:lnTo>
                  <a:lnTo>
                    <a:pt x="1682" y="558"/>
                  </a:lnTo>
                  <a:lnTo>
                    <a:pt x="1692" y="567"/>
                  </a:lnTo>
                  <a:lnTo>
                    <a:pt x="1704" y="578"/>
                  </a:lnTo>
                  <a:lnTo>
                    <a:pt x="1714" y="588"/>
                  </a:lnTo>
                  <a:lnTo>
                    <a:pt x="1723" y="599"/>
                  </a:lnTo>
                  <a:lnTo>
                    <a:pt x="1733" y="609"/>
                  </a:lnTo>
                  <a:lnTo>
                    <a:pt x="1742" y="620"/>
                  </a:lnTo>
                  <a:lnTo>
                    <a:pt x="1751" y="633"/>
                  </a:lnTo>
                  <a:lnTo>
                    <a:pt x="1767" y="657"/>
                  </a:lnTo>
                  <a:lnTo>
                    <a:pt x="1775" y="670"/>
                  </a:lnTo>
                  <a:lnTo>
                    <a:pt x="1782" y="683"/>
                  </a:lnTo>
                  <a:lnTo>
                    <a:pt x="1796" y="711"/>
                  </a:lnTo>
                  <a:lnTo>
                    <a:pt x="1809" y="740"/>
                  </a:lnTo>
                  <a:lnTo>
                    <a:pt x="1822" y="771"/>
                  </a:lnTo>
                  <a:lnTo>
                    <a:pt x="1827" y="788"/>
                  </a:lnTo>
                  <a:lnTo>
                    <a:pt x="1833" y="803"/>
                  </a:lnTo>
                  <a:lnTo>
                    <a:pt x="1842" y="838"/>
                  </a:lnTo>
                  <a:lnTo>
                    <a:pt x="1851" y="874"/>
                  </a:lnTo>
                  <a:lnTo>
                    <a:pt x="1859" y="911"/>
                  </a:lnTo>
                  <a:lnTo>
                    <a:pt x="1864" y="930"/>
                  </a:lnTo>
                  <a:lnTo>
                    <a:pt x="1867" y="951"/>
                  </a:lnTo>
                  <a:lnTo>
                    <a:pt x="1873" y="991"/>
                  </a:lnTo>
                  <a:lnTo>
                    <a:pt x="1877" y="1033"/>
                  </a:lnTo>
                  <a:lnTo>
                    <a:pt x="1880" y="1076"/>
                  </a:lnTo>
                  <a:lnTo>
                    <a:pt x="1882" y="1099"/>
                  </a:lnTo>
                  <a:lnTo>
                    <a:pt x="1884" y="1123"/>
                  </a:lnTo>
                  <a:lnTo>
                    <a:pt x="1885" y="1170"/>
                  </a:lnTo>
                  <a:lnTo>
                    <a:pt x="1885" y="1218"/>
                  </a:lnTo>
                  <a:lnTo>
                    <a:pt x="1885" y="1250"/>
                  </a:lnTo>
                  <a:lnTo>
                    <a:pt x="1885" y="1281"/>
                  </a:lnTo>
                  <a:lnTo>
                    <a:pt x="1884" y="1312"/>
                  </a:lnTo>
                  <a:lnTo>
                    <a:pt x="1882" y="1342"/>
                  </a:lnTo>
                  <a:lnTo>
                    <a:pt x="1880" y="1371"/>
                  </a:lnTo>
                  <a:lnTo>
                    <a:pt x="1877" y="1399"/>
                  </a:lnTo>
                  <a:lnTo>
                    <a:pt x="1875" y="1427"/>
                  </a:lnTo>
                  <a:lnTo>
                    <a:pt x="1874" y="1441"/>
                  </a:lnTo>
                  <a:lnTo>
                    <a:pt x="1871" y="1454"/>
                  </a:lnTo>
                  <a:lnTo>
                    <a:pt x="1868" y="1480"/>
                  </a:lnTo>
                  <a:lnTo>
                    <a:pt x="1864" y="1505"/>
                  </a:lnTo>
                  <a:lnTo>
                    <a:pt x="1859" y="1529"/>
                  </a:lnTo>
                  <a:lnTo>
                    <a:pt x="1854" y="1553"/>
                  </a:lnTo>
                  <a:lnTo>
                    <a:pt x="1849" y="1575"/>
                  </a:lnTo>
                  <a:lnTo>
                    <a:pt x="1843" y="1598"/>
                  </a:lnTo>
                  <a:lnTo>
                    <a:pt x="1836" y="1619"/>
                  </a:lnTo>
                  <a:lnTo>
                    <a:pt x="1830" y="1639"/>
                  </a:lnTo>
                  <a:lnTo>
                    <a:pt x="1823" y="1659"/>
                  </a:lnTo>
                  <a:lnTo>
                    <a:pt x="1815" y="1679"/>
                  </a:lnTo>
                  <a:lnTo>
                    <a:pt x="1811" y="1688"/>
                  </a:lnTo>
                  <a:lnTo>
                    <a:pt x="1806" y="1697"/>
                  </a:lnTo>
                  <a:lnTo>
                    <a:pt x="1798" y="1715"/>
                  </a:lnTo>
                  <a:lnTo>
                    <a:pt x="1788" y="1733"/>
                  </a:lnTo>
                  <a:lnTo>
                    <a:pt x="1778" y="1750"/>
                  </a:lnTo>
                  <a:lnTo>
                    <a:pt x="1768" y="1765"/>
                  </a:lnTo>
                  <a:lnTo>
                    <a:pt x="1757" y="1781"/>
                  </a:lnTo>
                  <a:lnTo>
                    <a:pt x="1745" y="1796"/>
                  </a:lnTo>
                  <a:lnTo>
                    <a:pt x="1733" y="1810"/>
                  </a:lnTo>
                  <a:lnTo>
                    <a:pt x="1721" y="1825"/>
                  </a:lnTo>
                  <a:lnTo>
                    <a:pt x="1707" y="1837"/>
                  </a:lnTo>
                  <a:lnTo>
                    <a:pt x="1693" y="1851"/>
                  </a:lnTo>
                  <a:lnTo>
                    <a:pt x="1679" y="1862"/>
                  </a:lnTo>
                  <a:lnTo>
                    <a:pt x="1663" y="1874"/>
                  </a:lnTo>
                  <a:lnTo>
                    <a:pt x="1648" y="1884"/>
                  </a:lnTo>
                  <a:lnTo>
                    <a:pt x="1831" y="2178"/>
                  </a:lnTo>
                  <a:lnTo>
                    <a:pt x="1607" y="2282"/>
                  </a:lnTo>
                  <a:lnTo>
                    <a:pt x="1413" y="1965"/>
                  </a:lnTo>
                  <a:lnTo>
                    <a:pt x="1402" y="1969"/>
                  </a:lnTo>
                  <a:lnTo>
                    <a:pt x="1396" y="1970"/>
                  </a:lnTo>
                  <a:lnTo>
                    <a:pt x="1389" y="1971"/>
                  </a:lnTo>
                  <a:lnTo>
                    <a:pt x="1375" y="1973"/>
                  </a:lnTo>
                  <a:lnTo>
                    <a:pt x="1359" y="1975"/>
                  </a:lnTo>
                  <a:lnTo>
                    <a:pt x="1342" y="1977"/>
                  </a:lnTo>
                  <a:lnTo>
                    <a:pt x="1323" y="1978"/>
                  </a:lnTo>
                  <a:lnTo>
                    <a:pt x="1303" y="1978"/>
                  </a:lnTo>
                  <a:lnTo>
                    <a:pt x="1280" y="1978"/>
                  </a:lnTo>
                  <a:close/>
                  <a:moveTo>
                    <a:pt x="3107" y="0"/>
                  </a:moveTo>
                  <a:lnTo>
                    <a:pt x="2987" y="0"/>
                  </a:lnTo>
                  <a:lnTo>
                    <a:pt x="2359" y="0"/>
                  </a:lnTo>
                  <a:lnTo>
                    <a:pt x="1732" y="0"/>
                  </a:lnTo>
                  <a:lnTo>
                    <a:pt x="1103" y="0"/>
                  </a:lnTo>
                  <a:lnTo>
                    <a:pt x="476" y="0"/>
                  </a:lnTo>
                  <a:lnTo>
                    <a:pt x="0" y="475"/>
                  </a:lnTo>
                  <a:lnTo>
                    <a:pt x="0" y="1271"/>
                  </a:lnTo>
                  <a:lnTo>
                    <a:pt x="0" y="2066"/>
                  </a:lnTo>
                  <a:lnTo>
                    <a:pt x="0" y="2197"/>
                  </a:lnTo>
                  <a:lnTo>
                    <a:pt x="0" y="2526"/>
                  </a:lnTo>
                  <a:lnTo>
                    <a:pt x="330" y="2526"/>
                  </a:lnTo>
                  <a:lnTo>
                    <a:pt x="450" y="2526"/>
                  </a:lnTo>
                  <a:lnTo>
                    <a:pt x="1078" y="2526"/>
                  </a:lnTo>
                  <a:lnTo>
                    <a:pt x="1706" y="2526"/>
                  </a:lnTo>
                  <a:lnTo>
                    <a:pt x="2333" y="2526"/>
                  </a:lnTo>
                  <a:lnTo>
                    <a:pt x="2961" y="2526"/>
                  </a:lnTo>
                  <a:lnTo>
                    <a:pt x="3438" y="2051"/>
                  </a:lnTo>
                  <a:lnTo>
                    <a:pt x="3438" y="1255"/>
                  </a:lnTo>
                  <a:lnTo>
                    <a:pt x="3438" y="460"/>
                  </a:lnTo>
                  <a:lnTo>
                    <a:pt x="3438" y="329"/>
                  </a:lnTo>
                  <a:lnTo>
                    <a:pt x="3438" y="0"/>
                  </a:lnTo>
                  <a:lnTo>
                    <a:pt x="3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959744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ighlight 4">
  <p:cSld name="Highlight 4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8"/>
          <p:cNvSpPr/>
          <p:nvPr/>
        </p:nvSpPr>
        <p:spPr>
          <a:xfrm>
            <a:off x="0" y="4436567"/>
            <a:ext cx="12192000" cy="2421433"/>
          </a:xfrm>
          <a:custGeom>
            <a:avLst/>
            <a:gdLst/>
            <a:ahLst/>
            <a:cxnLst/>
            <a:rect l="l" t="t" r="r" b="b"/>
            <a:pathLst>
              <a:path w="12192000" h="2421433" extrusionOk="0">
                <a:moveTo>
                  <a:pt x="12192000" y="0"/>
                </a:moveTo>
                <a:lnTo>
                  <a:pt x="12192000" y="438471"/>
                </a:lnTo>
                <a:lnTo>
                  <a:pt x="12192000" y="438472"/>
                </a:lnTo>
                <a:lnTo>
                  <a:pt x="12192000" y="1512713"/>
                </a:lnTo>
                <a:lnTo>
                  <a:pt x="12192000" y="1872753"/>
                </a:lnTo>
                <a:lnTo>
                  <a:pt x="12192000" y="2421433"/>
                </a:lnTo>
                <a:lnTo>
                  <a:pt x="0" y="2421433"/>
                </a:lnTo>
                <a:lnTo>
                  <a:pt x="0" y="1872753"/>
                </a:lnTo>
                <a:lnTo>
                  <a:pt x="0" y="1512713"/>
                </a:lnTo>
                <a:lnTo>
                  <a:pt x="0" y="438472"/>
                </a:lnTo>
                <a:lnTo>
                  <a:pt x="0" y="438471"/>
                </a:lnTo>
                <a:lnTo>
                  <a:pt x="31" y="43847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82" name="Google Shape;382;p68"/>
          <p:cNvSpPr/>
          <p:nvPr/>
        </p:nvSpPr>
        <p:spPr>
          <a:xfrm>
            <a:off x="0" y="0"/>
            <a:ext cx="12192000" cy="1124744"/>
          </a:xfrm>
          <a:custGeom>
            <a:avLst/>
            <a:gdLst/>
            <a:ahLst/>
            <a:cxnLst/>
            <a:rect l="l" t="t" r="r" b="b"/>
            <a:pathLst>
              <a:path w="12192000" h="1124744" extrusionOk="0">
                <a:moveTo>
                  <a:pt x="0" y="0"/>
                </a:moveTo>
                <a:lnTo>
                  <a:pt x="12192000" y="0"/>
                </a:lnTo>
                <a:lnTo>
                  <a:pt x="12192000" y="692846"/>
                </a:lnTo>
                <a:lnTo>
                  <a:pt x="12192000" y="692847"/>
                </a:lnTo>
                <a:lnTo>
                  <a:pt x="12191969" y="692847"/>
                </a:lnTo>
                <a:lnTo>
                  <a:pt x="0" y="1124744"/>
                </a:lnTo>
                <a:lnTo>
                  <a:pt x="0" y="692847"/>
                </a:lnTo>
                <a:lnTo>
                  <a:pt x="0" y="692846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83" name="Google Shape;383;p68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68"/>
          <p:cNvSpPr txBox="1">
            <a:spLocks noGrp="1"/>
          </p:cNvSpPr>
          <p:nvPr>
            <p:ph type="ftr" idx="11"/>
          </p:nvPr>
        </p:nvSpPr>
        <p:spPr>
          <a:xfrm>
            <a:off x="2855913" y="6381328"/>
            <a:ext cx="8136632" cy="14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68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6" name="Google Shape;386;p68"/>
          <p:cNvSpPr txBox="1">
            <a:spLocks noGrp="1"/>
          </p:cNvSpPr>
          <p:nvPr>
            <p:ph type="body" idx="1"/>
          </p:nvPr>
        </p:nvSpPr>
        <p:spPr>
          <a:xfrm>
            <a:off x="550863" y="476673"/>
            <a:ext cx="11090275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grpSp>
        <p:nvGrpSpPr>
          <p:cNvPr id="387" name="Google Shape;387;p68"/>
          <p:cNvGrpSpPr/>
          <p:nvPr/>
        </p:nvGrpSpPr>
        <p:grpSpPr>
          <a:xfrm>
            <a:off x="11151163" y="6165850"/>
            <a:ext cx="489975" cy="360040"/>
            <a:chOff x="11151163" y="6165850"/>
            <a:chExt cx="489975" cy="360040"/>
          </a:xfrm>
        </p:grpSpPr>
        <p:sp>
          <p:nvSpPr>
            <p:cNvPr id="388" name="Google Shape;388;p68"/>
            <p:cNvSpPr/>
            <p:nvPr/>
          </p:nvSpPr>
          <p:spPr>
            <a:xfrm>
              <a:off x="11151538" y="6165850"/>
              <a:ext cx="489600" cy="360040"/>
            </a:xfrm>
            <a:prstGeom prst="snip2DiagRect">
              <a:avLst>
                <a:gd name="adj1" fmla="val 19602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89" name="Google Shape;389;p68"/>
            <p:cNvSpPr/>
            <p:nvPr/>
          </p:nvSpPr>
          <p:spPr>
            <a:xfrm>
              <a:off x="11151163" y="6165850"/>
              <a:ext cx="489975" cy="360000"/>
            </a:xfrm>
            <a:custGeom>
              <a:avLst/>
              <a:gdLst/>
              <a:ahLst/>
              <a:cxnLst/>
              <a:rect l="l" t="t" r="r" b="b"/>
              <a:pathLst>
                <a:path w="3438" h="2526" extrusionOk="0">
                  <a:moveTo>
                    <a:pt x="2724" y="1043"/>
                  </a:moveTo>
                  <a:lnTo>
                    <a:pt x="2423" y="1043"/>
                  </a:lnTo>
                  <a:lnTo>
                    <a:pt x="2423" y="1521"/>
                  </a:lnTo>
                  <a:lnTo>
                    <a:pt x="2423" y="1553"/>
                  </a:lnTo>
                  <a:lnTo>
                    <a:pt x="2424" y="1582"/>
                  </a:lnTo>
                  <a:lnTo>
                    <a:pt x="2425" y="1608"/>
                  </a:lnTo>
                  <a:lnTo>
                    <a:pt x="2428" y="1632"/>
                  </a:lnTo>
                  <a:lnTo>
                    <a:pt x="2431" y="1652"/>
                  </a:lnTo>
                  <a:lnTo>
                    <a:pt x="2434" y="1670"/>
                  </a:lnTo>
                  <a:lnTo>
                    <a:pt x="2438" y="1684"/>
                  </a:lnTo>
                  <a:lnTo>
                    <a:pt x="2442" y="1697"/>
                  </a:lnTo>
                  <a:lnTo>
                    <a:pt x="2446" y="1702"/>
                  </a:lnTo>
                  <a:lnTo>
                    <a:pt x="2449" y="1707"/>
                  </a:lnTo>
                  <a:lnTo>
                    <a:pt x="2452" y="1711"/>
                  </a:lnTo>
                  <a:lnTo>
                    <a:pt x="2456" y="1716"/>
                  </a:lnTo>
                  <a:lnTo>
                    <a:pt x="2460" y="1720"/>
                  </a:lnTo>
                  <a:lnTo>
                    <a:pt x="2466" y="1724"/>
                  </a:lnTo>
                  <a:lnTo>
                    <a:pt x="2477" y="1729"/>
                  </a:lnTo>
                  <a:lnTo>
                    <a:pt x="2491" y="1735"/>
                  </a:lnTo>
                  <a:lnTo>
                    <a:pt x="2499" y="1736"/>
                  </a:lnTo>
                  <a:lnTo>
                    <a:pt x="2506" y="1738"/>
                  </a:lnTo>
                  <a:lnTo>
                    <a:pt x="2514" y="1739"/>
                  </a:lnTo>
                  <a:lnTo>
                    <a:pt x="2523" y="1739"/>
                  </a:lnTo>
                  <a:lnTo>
                    <a:pt x="2533" y="1741"/>
                  </a:lnTo>
                  <a:lnTo>
                    <a:pt x="2542" y="1741"/>
                  </a:lnTo>
                  <a:lnTo>
                    <a:pt x="2722" y="1734"/>
                  </a:lnTo>
                  <a:lnTo>
                    <a:pt x="2732" y="1923"/>
                  </a:lnTo>
                  <a:lnTo>
                    <a:pt x="2697" y="1929"/>
                  </a:lnTo>
                  <a:lnTo>
                    <a:pt x="2664" y="1935"/>
                  </a:lnTo>
                  <a:lnTo>
                    <a:pt x="2633" y="1941"/>
                  </a:lnTo>
                  <a:lnTo>
                    <a:pt x="2603" y="1944"/>
                  </a:lnTo>
                  <a:lnTo>
                    <a:pt x="2577" y="1947"/>
                  </a:lnTo>
                  <a:lnTo>
                    <a:pt x="2553" y="1950"/>
                  </a:lnTo>
                  <a:lnTo>
                    <a:pt x="2530" y="1951"/>
                  </a:lnTo>
                  <a:lnTo>
                    <a:pt x="2510" y="1952"/>
                  </a:lnTo>
                  <a:lnTo>
                    <a:pt x="2487" y="1951"/>
                  </a:lnTo>
                  <a:lnTo>
                    <a:pt x="2466" y="1950"/>
                  </a:lnTo>
                  <a:lnTo>
                    <a:pt x="2445" y="1948"/>
                  </a:lnTo>
                  <a:lnTo>
                    <a:pt x="2425" y="1946"/>
                  </a:lnTo>
                  <a:lnTo>
                    <a:pt x="2406" y="1943"/>
                  </a:lnTo>
                  <a:lnTo>
                    <a:pt x="2388" y="1939"/>
                  </a:lnTo>
                  <a:lnTo>
                    <a:pt x="2370" y="1935"/>
                  </a:lnTo>
                  <a:lnTo>
                    <a:pt x="2362" y="1933"/>
                  </a:lnTo>
                  <a:lnTo>
                    <a:pt x="2354" y="1930"/>
                  </a:lnTo>
                  <a:lnTo>
                    <a:pt x="2339" y="1925"/>
                  </a:lnTo>
                  <a:lnTo>
                    <a:pt x="2324" y="1918"/>
                  </a:lnTo>
                  <a:lnTo>
                    <a:pt x="2311" y="1911"/>
                  </a:lnTo>
                  <a:lnTo>
                    <a:pt x="2298" y="1903"/>
                  </a:lnTo>
                  <a:lnTo>
                    <a:pt x="2286" y="1896"/>
                  </a:lnTo>
                  <a:lnTo>
                    <a:pt x="2276" y="1887"/>
                  </a:lnTo>
                  <a:lnTo>
                    <a:pt x="2265" y="1877"/>
                  </a:lnTo>
                  <a:lnTo>
                    <a:pt x="2256" y="1866"/>
                  </a:lnTo>
                  <a:lnTo>
                    <a:pt x="2249" y="1855"/>
                  </a:lnTo>
                  <a:lnTo>
                    <a:pt x="2241" y="1843"/>
                  </a:lnTo>
                  <a:lnTo>
                    <a:pt x="2233" y="1829"/>
                  </a:lnTo>
                  <a:lnTo>
                    <a:pt x="2226" y="1815"/>
                  </a:lnTo>
                  <a:lnTo>
                    <a:pt x="2220" y="1799"/>
                  </a:lnTo>
                  <a:lnTo>
                    <a:pt x="2215" y="1782"/>
                  </a:lnTo>
                  <a:lnTo>
                    <a:pt x="2209" y="1764"/>
                  </a:lnTo>
                  <a:lnTo>
                    <a:pt x="2205" y="1744"/>
                  </a:lnTo>
                  <a:lnTo>
                    <a:pt x="2201" y="1724"/>
                  </a:lnTo>
                  <a:lnTo>
                    <a:pt x="2198" y="1702"/>
                  </a:lnTo>
                  <a:lnTo>
                    <a:pt x="2195" y="1679"/>
                  </a:lnTo>
                  <a:lnTo>
                    <a:pt x="2192" y="1655"/>
                  </a:lnTo>
                  <a:lnTo>
                    <a:pt x="2190" y="1630"/>
                  </a:lnTo>
                  <a:lnTo>
                    <a:pt x="2189" y="1603"/>
                  </a:lnTo>
                  <a:lnTo>
                    <a:pt x="2188" y="1575"/>
                  </a:lnTo>
                  <a:lnTo>
                    <a:pt x="2188" y="1547"/>
                  </a:lnTo>
                  <a:lnTo>
                    <a:pt x="2188" y="1043"/>
                  </a:lnTo>
                  <a:lnTo>
                    <a:pt x="2021" y="1043"/>
                  </a:lnTo>
                  <a:lnTo>
                    <a:pt x="2021" y="842"/>
                  </a:lnTo>
                  <a:lnTo>
                    <a:pt x="2188" y="842"/>
                  </a:lnTo>
                  <a:lnTo>
                    <a:pt x="2188" y="526"/>
                  </a:lnTo>
                  <a:lnTo>
                    <a:pt x="2423" y="526"/>
                  </a:lnTo>
                  <a:lnTo>
                    <a:pt x="2423" y="842"/>
                  </a:lnTo>
                  <a:lnTo>
                    <a:pt x="2724" y="842"/>
                  </a:lnTo>
                  <a:lnTo>
                    <a:pt x="2724" y="1043"/>
                  </a:lnTo>
                  <a:close/>
                  <a:moveTo>
                    <a:pt x="998" y="1641"/>
                  </a:moveTo>
                  <a:lnTo>
                    <a:pt x="1007" y="1656"/>
                  </a:lnTo>
                  <a:lnTo>
                    <a:pt x="1012" y="1663"/>
                  </a:lnTo>
                  <a:lnTo>
                    <a:pt x="1018" y="1670"/>
                  </a:lnTo>
                  <a:lnTo>
                    <a:pt x="1029" y="1683"/>
                  </a:lnTo>
                  <a:lnTo>
                    <a:pt x="1043" y="1696"/>
                  </a:lnTo>
                  <a:lnTo>
                    <a:pt x="1056" y="1707"/>
                  </a:lnTo>
                  <a:lnTo>
                    <a:pt x="1072" y="1718"/>
                  </a:lnTo>
                  <a:lnTo>
                    <a:pt x="1088" y="1727"/>
                  </a:lnTo>
                  <a:lnTo>
                    <a:pt x="1097" y="1732"/>
                  </a:lnTo>
                  <a:lnTo>
                    <a:pt x="1105" y="1736"/>
                  </a:lnTo>
                  <a:lnTo>
                    <a:pt x="1123" y="1743"/>
                  </a:lnTo>
                  <a:lnTo>
                    <a:pt x="1143" y="1750"/>
                  </a:lnTo>
                  <a:lnTo>
                    <a:pt x="1153" y="1753"/>
                  </a:lnTo>
                  <a:lnTo>
                    <a:pt x="1163" y="1755"/>
                  </a:lnTo>
                  <a:lnTo>
                    <a:pt x="1185" y="1760"/>
                  </a:lnTo>
                  <a:lnTo>
                    <a:pt x="1195" y="1762"/>
                  </a:lnTo>
                  <a:lnTo>
                    <a:pt x="1207" y="1763"/>
                  </a:lnTo>
                  <a:lnTo>
                    <a:pt x="1218" y="1764"/>
                  </a:lnTo>
                  <a:lnTo>
                    <a:pt x="1230" y="1765"/>
                  </a:lnTo>
                  <a:lnTo>
                    <a:pt x="1254" y="1768"/>
                  </a:lnTo>
                  <a:lnTo>
                    <a:pt x="1280" y="1768"/>
                  </a:lnTo>
                  <a:lnTo>
                    <a:pt x="1306" y="1768"/>
                  </a:lnTo>
                  <a:lnTo>
                    <a:pt x="1330" y="1765"/>
                  </a:lnTo>
                  <a:lnTo>
                    <a:pt x="1342" y="1764"/>
                  </a:lnTo>
                  <a:lnTo>
                    <a:pt x="1353" y="1763"/>
                  </a:lnTo>
                  <a:lnTo>
                    <a:pt x="1376" y="1760"/>
                  </a:lnTo>
                  <a:lnTo>
                    <a:pt x="1397" y="1755"/>
                  </a:lnTo>
                  <a:lnTo>
                    <a:pt x="1418" y="1750"/>
                  </a:lnTo>
                  <a:lnTo>
                    <a:pt x="1428" y="1747"/>
                  </a:lnTo>
                  <a:lnTo>
                    <a:pt x="1437" y="1744"/>
                  </a:lnTo>
                  <a:lnTo>
                    <a:pt x="1455" y="1736"/>
                  </a:lnTo>
                  <a:lnTo>
                    <a:pt x="1464" y="1733"/>
                  </a:lnTo>
                  <a:lnTo>
                    <a:pt x="1473" y="1728"/>
                  </a:lnTo>
                  <a:lnTo>
                    <a:pt x="1481" y="1724"/>
                  </a:lnTo>
                  <a:lnTo>
                    <a:pt x="1489" y="1719"/>
                  </a:lnTo>
                  <a:lnTo>
                    <a:pt x="1503" y="1708"/>
                  </a:lnTo>
                  <a:lnTo>
                    <a:pt x="1510" y="1703"/>
                  </a:lnTo>
                  <a:lnTo>
                    <a:pt x="1517" y="1697"/>
                  </a:lnTo>
                  <a:lnTo>
                    <a:pt x="1530" y="1685"/>
                  </a:lnTo>
                  <a:lnTo>
                    <a:pt x="1536" y="1679"/>
                  </a:lnTo>
                  <a:lnTo>
                    <a:pt x="1541" y="1672"/>
                  </a:lnTo>
                  <a:lnTo>
                    <a:pt x="1553" y="1657"/>
                  </a:lnTo>
                  <a:lnTo>
                    <a:pt x="1562" y="1643"/>
                  </a:lnTo>
                  <a:lnTo>
                    <a:pt x="1571" y="1626"/>
                  </a:lnTo>
                  <a:lnTo>
                    <a:pt x="1579" y="1609"/>
                  </a:lnTo>
                  <a:lnTo>
                    <a:pt x="1583" y="1599"/>
                  </a:lnTo>
                  <a:lnTo>
                    <a:pt x="1587" y="1590"/>
                  </a:lnTo>
                  <a:lnTo>
                    <a:pt x="1594" y="1570"/>
                  </a:lnTo>
                  <a:lnTo>
                    <a:pt x="1600" y="1547"/>
                  </a:lnTo>
                  <a:lnTo>
                    <a:pt x="1603" y="1536"/>
                  </a:lnTo>
                  <a:lnTo>
                    <a:pt x="1607" y="1525"/>
                  </a:lnTo>
                  <a:lnTo>
                    <a:pt x="1612" y="1500"/>
                  </a:lnTo>
                  <a:lnTo>
                    <a:pt x="1617" y="1474"/>
                  </a:lnTo>
                  <a:lnTo>
                    <a:pt x="1621" y="1447"/>
                  </a:lnTo>
                  <a:lnTo>
                    <a:pt x="1625" y="1419"/>
                  </a:lnTo>
                  <a:lnTo>
                    <a:pt x="1628" y="1389"/>
                  </a:lnTo>
                  <a:lnTo>
                    <a:pt x="1630" y="1359"/>
                  </a:lnTo>
                  <a:lnTo>
                    <a:pt x="1633" y="1326"/>
                  </a:lnTo>
                  <a:lnTo>
                    <a:pt x="1634" y="1292"/>
                  </a:lnTo>
                  <a:lnTo>
                    <a:pt x="1635" y="1256"/>
                  </a:lnTo>
                  <a:lnTo>
                    <a:pt x="1635" y="1220"/>
                  </a:lnTo>
                  <a:lnTo>
                    <a:pt x="1635" y="1183"/>
                  </a:lnTo>
                  <a:lnTo>
                    <a:pt x="1634" y="1148"/>
                  </a:lnTo>
                  <a:lnTo>
                    <a:pt x="1633" y="1115"/>
                  </a:lnTo>
                  <a:lnTo>
                    <a:pt x="1630" y="1081"/>
                  </a:lnTo>
                  <a:lnTo>
                    <a:pt x="1628" y="1050"/>
                  </a:lnTo>
                  <a:lnTo>
                    <a:pt x="1625" y="1020"/>
                  </a:lnTo>
                  <a:lnTo>
                    <a:pt x="1620" y="991"/>
                  </a:lnTo>
                  <a:lnTo>
                    <a:pt x="1616" y="963"/>
                  </a:lnTo>
                  <a:lnTo>
                    <a:pt x="1611" y="937"/>
                  </a:lnTo>
                  <a:lnTo>
                    <a:pt x="1606" y="911"/>
                  </a:lnTo>
                  <a:lnTo>
                    <a:pt x="1600" y="888"/>
                  </a:lnTo>
                  <a:lnTo>
                    <a:pt x="1593" y="865"/>
                  </a:lnTo>
                  <a:lnTo>
                    <a:pt x="1585" y="844"/>
                  </a:lnTo>
                  <a:lnTo>
                    <a:pt x="1578" y="824"/>
                  </a:lnTo>
                  <a:lnTo>
                    <a:pt x="1568" y="806"/>
                  </a:lnTo>
                  <a:lnTo>
                    <a:pt x="1559" y="788"/>
                  </a:lnTo>
                  <a:lnTo>
                    <a:pt x="1550" y="772"/>
                  </a:lnTo>
                  <a:lnTo>
                    <a:pt x="1545" y="764"/>
                  </a:lnTo>
                  <a:lnTo>
                    <a:pt x="1539" y="756"/>
                  </a:lnTo>
                  <a:lnTo>
                    <a:pt x="1527" y="742"/>
                  </a:lnTo>
                  <a:lnTo>
                    <a:pt x="1514" y="729"/>
                  </a:lnTo>
                  <a:lnTo>
                    <a:pt x="1508" y="723"/>
                  </a:lnTo>
                  <a:lnTo>
                    <a:pt x="1500" y="717"/>
                  </a:lnTo>
                  <a:lnTo>
                    <a:pt x="1493" y="711"/>
                  </a:lnTo>
                  <a:lnTo>
                    <a:pt x="1485" y="706"/>
                  </a:lnTo>
                  <a:lnTo>
                    <a:pt x="1469" y="696"/>
                  </a:lnTo>
                  <a:lnTo>
                    <a:pt x="1453" y="687"/>
                  </a:lnTo>
                  <a:lnTo>
                    <a:pt x="1435" y="679"/>
                  </a:lnTo>
                  <a:lnTo>
                    <a:pt x="1425" y="675"/>
                  </a:lnTo>
                  <a:lnTo>
                    <a:pt x="1415" y="672"/>
                  </a:lnTo>
                  <a:lnTo>
                    <a:pt x="1395" y="666"/>
                  </a:lnTo>
                  <a:lnTo>
                    <a:pt x="1375" y="662"/>
                  </a:lnTo>
                  <a:lnTo>
                    <a:pt x="1352" y="657"/>
                  </a:lnTo>
                  <a:lnTo>
                    <a:pt x="1341" y="656"/>
                  </a:lnTo>
                  <a:lnTo>
                    <a:pt x="1330" y="655"/>
                  </a:lnTo>
                  <a:lnTo>
                    <a:pt x="1305" y="654"/>
                  </a:lnTo>
                  <a:lnTo>
                    <a:pt x="1280" y="653"/>
                  </a:lnTo>
                  <a:lnTo>
                    <a:pt x="1255" y="654"/>
                  </a:lnTo>
                  <a:lnTo>
                    <a:pt x="1243" y="654"/>
                  </a:lnTo>
                  <a:lnTo>
                    <a:pt x="1231" y="655"/>
                  </a:lnTo>
                  <a:lnTo>
                    <a:pt x="1219" y="656"/>
                  </a:lnTo>
                  <a:lnTo>
                    <a:pt x="1208" y="657"/>
                  </a:lnTo>
                  <a:lnTo>
                    <a:pt x="1186" y="662"/>
                  </a:lnTo>
                  <a:lnTo>
                    <a:pt x="1165" y="666"/>
                  </a:lnTo>
                  <a:lnTo>
                    <a:pt x="1154" y="669"/>
                  </a:lnTo>
                  <a:lnTo>
                    <a:pt x="1145" y="672"/>
                  </a:lnTo>
                  <a:lnTo>
                    <a:pt x="1126" y="679"/>
                  </a:lnTo>
                  <a:lnTo>
                    <a:pt x="1108" y="687"/>
                  </a:lnTo>
                  <a:lnTo>
                    <a:pt x="1091" y="696"/>
                  </a:lnTo>
                  <a:lnTo>
                    <a:pt x="1082" y="700"/>
                  </a:lnTo>
                  <a:lnTo>
                    <a:pt x="1074" y="706"/>
                  </a:lnTo>
                  <a:lnTo>
                    <a:pt x="1060" y="717"/>
                  </a:lnTo>
                  <a:lnTo>
                    <a:pt x="1046" y="729"/>
                  </a:lnTo>
                  <a:lnTo>
                    <a:pt x="1033" y="742"/>
                  </a:lnTo>
                  <a:lnTo>
                    <a:pt x="1026" y="748"/>
                  </a:lnTo>
                  <a:lnTo>
                    <a:pt x="1020" y="756"/>
                  </a:lnTo>
                  <a:lnTo>
                    <a:pt x="1015" y="764"/>
                  </a:lnTo>
                  <a:lnTo>
                    <a:pt x="1009" y="772"/>
                  </a:lnTo>
                  <a:lnTo>
                    <a:pt x="1000" y="788"/>
                  </a:lnTo>
                  <a:lnTo>
                    <a:pt x="990" y="806"/>
                  </a:lnTo>
                  <a:lnTo>
                    <a:pt x="985" y="815"/>
                  </a:lnTo>
                  <a:lnTo>
                    <a:pt x="982" y="824"/>
                  </a:lnTo>
                  <a:lnTo>
                    <a:pt x="974" y="844"/>
                  </a:lnTo>
                  <a:lnTo>
                    <a:pt x="966" y="865"/>
                  </a:lnTo>
                  <a:lnTo>
                    <a:pt x="959" y="888"/>
                  </a:lnTo>
                  <a:lnTo>
                    <a:pt x="953" y="911"/>
                  </a:lnTo>
                  <a:lnTo>
                    <a:pt x="947" y="936"/>
                  </a:lnTo>
                  <a:lnTo>
                    <a:pt x="942" y="963"/>
                  </a:lnTo>
                  <a:lnTo>
                    <a:pt x="938" y="990"/>
                  </a:lnTo>
                  <a:lnTo>
                    <a:pt x="933" y="1019"/>
                  </a:lnTo>
                  <a:lnTo>
                    <a:pt x="930" y="1048"/>
                  </a:lnTo>
                  <a:lnTo>
                    <a:pt x="928" y="1080"/>
                  </a:lnTo>
                  <a:lnTo>
                    <a:pt x="926" y="1112"/>
                  </a:lnTo>
                  <a:lnTo>
                    <a:pt x="924" y="1146"/>
                  </a:lnTo>
                  <a:lnTo>
                    <a:pt x="923" y="1182"/>
                  </a:lnTo>
                  <a:lnTo>
                    <a:pt x="923" y="1218"/>
                  </a:lnTo>
                  <a:lnTo>
                    <a:pt x="923" y="1254"/>
                  </a:lnTo>
                  <a:lnTo>
                    <a:pt x="924" y="1289"/>
                  </a:lnTo>
                  <a:lnTo>
                    <a:pt x="926" y="1323"/>
                  </a:lnTo>
                  <a:lnTo>
                    <a:pt x="928" y="1355"/>
                  </a:lnTo>
                  <a:lnTo>
                    <a:pt x="930" y="1387"/>
                  </a:lnTo>
                  <a:lnTo>
                    <a:pt x="933" y="1416"/>
                  </a:lnTo>
                  <a:lnTo>
                    <a:pt x="937" y="1444"/>
                  </a:lnTo>
                  <a:lnTo>
                    <a:pt x="941" y="1471"/>
                  </a:lnTo>
                  <a:lnTo>
                    <a:pt x="947" y="1497"/>
                  </a:lnTo>
                  <a:lnTo>
                    <a:pt x="953" y="1521"/>
                  </a:lnTo>
                  <a:lnTo>
                    <a:pt x="958" y="1545"/>
                  </a:lnTo>
                  <a:lnTo>
                    <a:pt x="962" y="1555"/>
                  </a:lnTo>
                  <a:lnTo>
                    <a:pt x="965" y="1566"/>
                  </a:lnTo>
                  <a:lnTo>
                    <a:pt x="972" y="1587"/>
                  </a:lnTo>
                  <a:lnTo>
                    <a:pt x="980" y="1606"/>
                  </a:lnTo>
                  <a:lnTo>
                    <a:pt x="989" y="1624"/>
                  </a:lnTo>
                  <a:lnTo>
                    <a:pt x="998" y="1641"/>
                  </a:lnTo>
                  <a:close/>
                  <a:moveTo>
                    <a:pt x="1280" y="1978"/>
                  </a:moveTo>
                  <a:lnTo>
                    <a:pt x="1259" y="1978"/>
                  </a:lnTo>
                  <a:lnTo>
                    <a:pt x="1239" y="1978"/>
                  </a:lnTo>
                  <a:lnTo>
                    <a:pt x="1218" y="1977"/>
                  </a:lnTo>
                  <a:lnTo>
                    <a:pt x="1198" y="1975"/>
                  </a:lnTo>
                  <a:lnTo>
                    <a:pt x="1179" y="1974"/>
                  </a:lnTo>
                  <a:lnTo>
                    <a:pt x="1160" y="1972"/>
                  </a:lnTo>
                  <a:lnTo>
                    <a:pt x="1142" y="1970"/>
                  </a:lnTo>
                  <a:lnTo>
                    <a:pt x="1124" y="1966"/>
                  </a:lnTo>
                  <a:lnTo>
                    <a:pt x="1106" y="1964"/>
                  </a:lnTo>
                  <a:lnTo>
                    <a:pt x="1088" y="1961"/>
                  </a:lnTo>
                  <a:lnTo>
                    <a:pt x="1071" y="1956"/>
                  </a:lnTo>
                  <a:lnTo>
                    <a:pt x="1054" y="1953"/>
                  </a:lnTo>
                  <a:lnTo>
                    <a:pt x="1038" y="1948"/>
                  </a:lnTo>
                  <a:lnTo>
                    <a:pt x="1022" y="1943"/>
                  </a:lnTo>
                  <a:lnTo>
                    <a:pt x="992" y="1933"/>
                  </a:lnTo>
                  <a:lnTo>
                    <a:pt x="963" y="1920"/>
                  </a:lnTo>
                  <a:lnTo>
                    <a:pt x="949" y="1914"/>
                  </a:lnTo>
                  <a:lnTo>
                    <a:pt x="936" y="1907"/>
                  </a:lnTo>
                  <a:lnTo>
                    <a:pt x="911" y="1892"/>
                  </a:lnTo>
                  <a:lnTo>
                    <a:pt x="899" y="1884"/>
                  </a:lnTo>
                  <a:lnTo>
                    <a:pt x="886" y="1875"/>
                  </a:lnTo>
                  <a:lnTo>
                    <a:pt x="875" y="1866"/>
                  </a:lnTo>
                  <a:lnTo>
                    <a:pt x="864" y="1857"/>
                  </a:lnTo>
                  <a:lnTo>
                    <a:pt x="853" y="1848"/>
                  </a:lnTo>
                  <a:lnTo>
                    <a:pt x="843" y="1838"/>
                  </a:lnTo>
                  <a:lnTo>
                    <a:pt x="833" y="1828"/>
                  </a:lnTo>
                  <a:lnTo>
                    <a:pt x="824" y="1818"/>
                  </a:lnTo>
                  <a:lnTo>
                    <a:pt x="815" y="1807"/>
                  </a:lnTo>
                  <a:lnTo>
                    <a:pt x="811" y="1801"/>
                  </a:lnTo>
                  <a:lnTo>
                    <a:pt x="806" y="1796"/>
                  </a:lnTo>
                  <a:lnTo>
                    <a:pt x="798" y="1784"/>
                  </a:lnTo>
                  <a:lnTo>
                    <a:pt x="790" y="1772"/>
                  </a:lnTo>
                  <a:lnTo>
                    <a:pt x="783" y="1760"/>
                  </a:lnTo>
                  <a:lnTo>
                    <a:pt x="776" y="1747"/>
                  </a:lnTo>
                  <a:lnTo>
                    <a:pt x="761" y="1720"/>
                  </a:lnTo>
                  <a:lnTo>
                    <a:pt x="754" y="1706"/>
                  </a:lnTo>
                  <a:lnTo>
                    <a:pt x="748" y="1691"/>
                  </a:lnTo>
                  <a:lnTo>
                    <a:pt x="736" y="1661"/>
                  </a:lnTo>
                  <a:lnTo>
                    <a:pt x="731" y="1645"/>
                  </a:lnTo>
                  <a:lnTo>
                    <a:pt x="725" y="1629"/>
                  </a:lnTo>
                  <a:lnTo>
                    <a:pt x="715" y="1596"/>
                  </a:lnTo>
                  <a:lnTo>
                    <a:pt x="706" y="1561"/>
                  </a:lnTo>
                  <a:lnTo>
                    <a:pt x="698" y="1524"/>
                  </a:lnTo>
                  <a:lnTo>
                    <a:pt x="695" y="1505"/>
                  </a:lnTo>
                  <a:lnTo>
                    <a:pt x="691" y="1484"/>
                  </a:lnTo>
                  <a:lnTo>
                    <a:pt x="686" y="1445"/>
                  </a:lnTo>
                  <a:lnTo>
                    <a:pt x="681" y="1402"/>
                  </a:lnTo>
                  <a:lnTo>
                    <a:pt x="678" y="1360"/>
                  </a:lnTo>
                  <a:lnTo>
                    <a:pt x="676" y="1337"/>
                  </a:lnTo>
                  <a:lnTo>
                    <a:pt x="674" y="1315"/>
                  </a:lnTo>
                  <a:lnTo>
                    <a:pt x="673" y="1267"/>
                  </a:lnTo>
                  <a:lnTo>
                    <a:pt x="673" y="1219"/>
                  </a:lnTo>
                  <a:lnTo>
                    <a:pt x="673" y="1171"/>
                  </a:lnTo>
                  <a:lnTo>
                    <a:pt x="674" y="1147"/>
                  </a:lnTo>
                  <a:lnTo>
                    <a:pt x="674" y="1124"/>
                  </a:lnTo>
                  <a:lnTo>
                    <a:pt x="678" y="1079"/>
                  </a:lnTo>
                  <a:lnTo>
                    <a:pt x="681" y="1035"/>
                  </a:lnTo>
                  <a:lnTo>
                    <a:pt x="686" y="992"/>
                  </a:lnTo>
                  <a:lnTo>
                    <a:pt x="689" y="972"/>
                  </a:lnTo>
                  <a:lnTo>
                    <a:pt x="692" y="952"/>
                  </a:lnTo>
                  <a:lnTo>
                    <a:pt x="699" y="912"/>
                  </a:lnTo>
                  <a:lnTo>
                    <a:pt x="707" y="875"/>
                  </a:lnTo>
                  <a:lnTo>
                    <a:pt x="716" y="839"/>
                  </a:lnTo>
                  <a:lnTo>
                    <a:pt x="721" y="823"/>
                  </a:lnTo>
                  <a:lnTo>
                    <a:pt x="726" y="806"/>
                  </a:lnTo>
                  <a:lnTo>
                    <a:pt x="738" y="773"/>
                  </a:lnTo>
                  <a:lnTo>
                    <a:pt x="743" y="757"/>
                  </a:lnTo>
                  <a:lnTo>
                    <a:pt x="750" y="742"/>
                  </a:lnTo>
                  <a:lnTo>
                    <a:pt x="762" y="712"/>
                  </a:lnTo>
                  <a:lnTo>
                    <a:pt x="770" y="698"/>
                  </a:lnTo>
                  <a:lnTo>
                    <a:pt x="777" y="684"/>
                  </a:lnTo>
                  <a:lnTo>
                    <a:pt x="793" y="658"/>
                  </a:lnTo>
                  <a:lnTo>
                    <a:pt x="801" y="646"/>
                  </a:lnTo>
                  <a:lnTo>
                    <a:pt x="808" y="634"/>
                  </a:lnTo>
                  <a:lnTo>
                    <a:pt x="817" y="621"/>
                  </a:lnTo>
                  <a:lnTo>
                    <a:pt x="826" y="610"/>
                  </a:lnTo>
                  <a:lnTo>
                    <a:pt x="837" y="599"/>
                  </a:lnTo>
                  <a:lnTo>
                    <a:pt x="846" y="589"/>
                  </a:lnTo>
                  <a:lnTo>
                    <a:pt x="856" y="579"/>
                  </a:lnTo>
                  <a:lnTo>
                    <a:pt x="867" y="569"/>
                  </a:lnTo>
                  <a:lnTo>
                    <a:pt x="878" y="558"/>
                  </a:lnTo>
                  <a:lnTo>
                    <a:pt x="890" y="549"/>
                  </a:lnTo>
                  <a:lnTo>
                    <a:pt x="901" y="542"/>
                  </a:lnTo>
                  <a:lnTo>
                    <a:pt x="913" y="533"/>
                  </a:lnTo>
                  <a:lnTo>
                    <a:pt x="939" y="517"/>
                  </a:lnTo>
                  <a:lnTo>
                    <a:pt x="953" y="510"/>
                  </a:lnTo>
                  <a:lnTo>
                    <a:pt x="966" y="502"/>
                  </a:lnTo>
                  <a:lnTo>
                    <a:pt x="981" y="497"/>
                  </a:lnTo>
                  <a:lnTo>
                    <a:pt x="994" y="490"/>
                  </a:lnTo>
                  <a:lnTo>
                    <a:pt x="1025" y="479"/>
                  </a:lnTo>
                  <a:lnTo>
                    <a:pt x="1057" y="470"/>
                  </a:lnTo>
                  <a:lnTo>
                    <a:pt x="1073" y="465"/>
                  </a:lnTo>
                  <a:lnTo>
                    <a:pt x="1090" y="461"/>
                  </a:lnTo>
                  <a:lnTo>
                    <a:pt x="1107" y="457"/>
                  </a:lnTo>
                  <a:lnTo>
                    <a:pt x="1125" y="454"/>
                  </a:lnTo>
                  <a:lnTo>
                    <a:pt x="1162" y="449"/>
                  </a:lnTo>
                  <a:lnTo>
                    <a:pt x="1180" y="447"/>
                  </a:lnTo>
                  <a:lnTo>
                    <a:pt x="1199" y="445"/>
                  </a:lnTo>
                  <a:lnTo>
                    <a:pt x="1219" y="444"/>
                  </a:lnTo>
                  <a:lnTo>
                    <a:pt x="1239" y="443"/>
                  </a:lnTo>
                  <a:lnTo>
                    <a:pt x="1260" y="443"/>
                  </a:lnTo>
                  <a:lnTo>
                    <a:pt x="1280" y="443"/>
                  </a:lnTo>
                  <a:lnTo>
                    <a:pt x="1301" y="443"/>
                  </a:lnTo>
                  <a:lnTo>
                    <a:pt x="1321" y="443"/>
                  </a:lnTo>
                  <a:lnTo>
                    <a:pt x="1341" y="444"/>
                  </a:lnTo>
                  <a:lnTo>
                    <a:pt x="1361" y="445"/>
                  </a:lnTo>
                  <a:lnTo>
                    <a:pt x="1398" y="449"/>
                  </a:lnTo>
                  <a:lnTo>
                    <a:pt x="1418" y="452"/>
                  </a:lnTo>
                  <a:lnTo>
                    <a:pt x="1436" y="454"/>
                  </a:lnTo>
                  <a:lnTo>
                    <a:pt x="1453" y="457"/>
                  </a:lnTo>
                  <a:lnTo>
                    <a:pt x="1471" y="461"/>
                  </a:lnTo>
                  <a:lnTo>
                    <a:pt x="1503" y="469"/>
                  </a:lnTo>
                  <a:lnTo>
                    <a:pt x="1535" y="479"/>
                  </a:lnTo>
                  <a:lnTo>
                    <a:pt x="1550" y="484"/>
                  </a:lnTo>
                  <a:lnTo>
                    <a:pt x="1565" y="490"/>
                  </a:lnTo>
                  <a:lnTo>
                    <a:pt x="1580" y="496"/>
                  </a:lnTo>
                  <a:lnTo>
                    <a:pt x="1594" y="502"/>
                  </a:lnTo>
                  <a:lnTo>
                    <a:pt x="1621" y="517"/>
                  </a:lnTo>
                  <a:lnTo>
                    <a:pt x="1634" y="524"/>
                  </a:lnTo>
                  <a:lnTo>
                    <a:pt x="1646" y="533"/>
                  </a:lnTo>
                  <a:lnTo>
                    <a:pt x="1659" y="540"/>
                  </a:lnTo>
                  <a:lnTo>
                    <a:pt x="1670" y="549"/>
                  </a:lnTo>
                  <a:lnTo>
                    <a:pt x="1682" y="558"/>
                  </a:lnTo>
                  <a:lnTo>
                    <a:pt x="1692" y="567"/>
                  </a:lnTo>
                  <a:lnTo>
                    <a:pt x="1704" y="578"/>
                  </a:lnTo>
                  <a:lnTo>
                    <a:pt x="1714" y="588"/>
                  </a:lnTo>
                  <a:lnTo>
                    <a:pt x="1723" y="599"/>
                  </a:lnTo>
                  <a:lnTo>
                    <a:pt x="1733" y="609"/>
                  </a:lnTo>
                  <a:lnTo>
                    <a:pt x="1742" y="620"/>
                  </a:lnTo>
                  <a:lnTo>
                    <a:pt x="1751" y="633"/>
                  </a:lnTo>
                  <a:lnTo>
                    <a:pt x="1767" y="657"/>
                  </a:lnTo>
                  <a:lnTo>
                    <a:pt x="1775" y="670"/>
                  </a:lnTo>
                  <a:lnTo>
                    <a:pt x="1782" y="683"/>
                  </a:lnTo>
                  <a:lnTo>
                    <a:pt x="1796" y="711"/>
                  </a:lnTo>
                  <a:lnTo>
                    <a:pt x="1809" y="740"/>
                  </a:lnTo>
                  <a:lnTo>
                    <a:pt x="1822" y="771"/>
                  </a:lnTo>
                  <a:lnTo>
                    <a:pt x="1827" y="788"/>
                  </a:lnTo>
                  <a:lnTo>
                    <a:pt x="1833" y="803"/>
                  </a:lnTo>
                  <a:lnTo>
                    <a:pt x="1842" y="838"/>
                  </a:lnTo>
                  <a:lnTo>
                    <a:pt x="1851" y="874"/>
                  </a:lnTo>
                  <a:lnTo>
                    <a:pt x="1859" y="911"/>
                  </a:lnTo>
                  <a:lnTo>
                    <a:pt x="1864" y="930"/>
                  </a:lnTo>
                  <a:lnTo>
                    <a:pt x="1867" y="951"/>
                  </a:lnTo>
                  <a:lnTo>
                    <a:pt x="1873" y="991"/>
                  </a:lnTo>
                  <a:lnTo>
                    <a:pt x="1877" y="1033"/>
                  </a:lnTo>
                  <a:lnTo>
                    <a:pt x="1880" y="1076"/>
                  </a:lnTo>
                  <a:lnTo>
                    <a:pt x="1882" y="1099"/>
                  </a:lnTo>
                  <a:lnTo>
                    <a:pt x="1884" y="1123"/>
                  </a:lnTo>
                  <a:lnTo>
                    <a:pt x="1885" y="1170"/>
                  </a:lnTo>
                  <a:lnTo>
                    <a:pt x="1885" y="1218"/>
                  </a:lnTo>
                  <a:lnTo>
                    <a:pt x="1885" y="1250"/>
                  </a:lnTo>
                  <a:lnTo>
                    <a:pt x="1885" y="1281"/>
                  </a:lnTo>
                  <a:lnTo>
                    <a:pt x="1884" y="1312"/>
                  </a:lnTo>
                  <a:lnTo>
                    <a:pt x="1882" y="1342"/>
                  </a:lnTo>
                  <a:lnTo>
                    <a:pt x="1880" y="1371"/>
                  </a:lnTo>
                  <a:lnTo>
                    <a:pt x="1877" y="1399"/>
                  </a:lnTo>
                  <a:lnTo>
                    <a:pt x="1875" y="1427"/>
                  </a:lnTo>
                  <a:lnTo>
                    <a:pt x="1874" y="1441"/>
                  </a:lnTo>
                  <a:lnTo>
                    <a:pt x="1871" y="1454"/>
                  </a:lnTo>
                  <a:lnTo>
                    <a:pt x="1868" y="1480"/>
                  </a:lnTo>
                  <a:lnTo>
                    <a:pt x="1864" y="1505"/>
                  </a:lnTo>
                  <a:lnTo>
                    <a:pt x="1859" y="1529"/>
                  </a:lnTo>
                  <a:lnTo>
                    <a:pt x="1854" y="1553"/>
                  </a:lnTo>
                  <a:lnTo>
                    <a:pt x="1849" y="1575"/>
                  </a:lnTo>
                  <a:lnTo>
                    <a:pt x="1843" y="1598"/>
                  </a:lnTo>
                  <a:lnTo>
                    <a:pt x="1836" y="1619"/>
                  </a:lnTo>
                  <a:lnTo>
                    <a:pt x="1830" y="1639"/>
                  </a:lnTo>
                  <a:lnTo>
                    <a:pt x="1823" y="1659"/>
                  </a:lnTo>
                  <a:lnTo>
                    <a:pt x="1815" y="1679"/>
                  </a:lnTo>
                  <a:lnTo>
                    <a:pt x="1811" y="1688"/>
                  </a:lnTo>
                  <a:lnTo>
                    <a:pt x="1806" y="1697"/>
                  </a:lnTo>
                  <a:lnTo>
                    <a:pt x="1798" y="1715"/>
                  </a:lnTo>
                  <a:lnTo>
                    <a:pt x="1788" y="1733"/>
                  </a:lnTo>
                  <a:lnTo>
                    <a:pt x="1778" y="1750"/>
                  </a:lnTo>
                  <a:lnTo>
                    <a:pt x="1768" y="1765"/>
                  </a:lnTo>
                  <a:lnTo>
                    <a:pt x="1757" y="1781"/>
                  </a:lnTo>
                  <a:lnTo>
                    <a:pt x="1745" y="1796"/>
                  </a:lnTo>
                  <a:lnTo>
                    <a:pt x="1733" y="1810"/>
                  </a:lnTo>
                  <a:lnTo>
                    <a:pt x="1721" y="1825"/>
                  </a:lnTo>
                  <a:lnTo>
                    <a:pt x="1707" y="1837"/>
                  </a:lnTo>
                  <a:lnTo>
                    <a:pt x="1693" y="1851"/>
                  </a:lnTo>
                  <a:lnTo>
                    <a:pt x="1679" y="1862"/>
                  </a:lnTo>
                  <a:lnTo>
                    <a:pt x="1663" y="1874"/>
                  </a:lnTo>
                  <a:lnTo>
                    <a:pt x="1648" y="1884"/>
                  </a:lnTo>
                  <a:lnTo>
                    <a:pt x="1831" y="2178"/>
                  </a:lnTo>
                  <a:lnTo>
                    <a:pt x="1607" y="2282"/>
                  </a:lnTo>
                  <a:lnTo>
                    <a:pt x="1413" y="1965"/>
                  </a:lnTo>
                  <a:lnTo>
                    <a:pt x="1402" y="1969"/>
                  </a:lnTo>
                  <a:lnTo>
                    <a:pt x="1396" y="1970"/>
                  </a:lnTo>
                  <a:lnTo>
                    <a:pt x="1389" y="1971"/>
                  </a:lnTo>
                  <a:lnTo>
                    <a:pt x="1375" y="1973"/>
                  </a:lnTo>
                  <a:lnTo>
                    <a:pt x="1359" y="1975"/>
                  </a:lnTo>
                  <a:lnTo>
                    <a:pt x="1342" y="1977"/>
                  </a:lnTo>
                  <a:lnTo>
                    <a:pt x="1323" y="1978"/>
                  </a:lnTo>
                  <a:lnTo>
                    <a:pt x="1303" y="1978"/>
                  </a:lnTo>
                  <a:lnTo>
                    <a:pt x="1280" y="1978"/>
                  </a:lnTo>
                  <a:close/>
                  <a:moveTo>
                    <a:pt x="3107" y="0"/>
                  </a:moveTo>
                  <a:lnTo>
                    <a:pt x="2987" y="0"/>
                  </a:lnTo>
                  <a:lnTo>
                    <a:pt x="2359" y="0"/>
                  </a:lnTo>
                  <a:lnTo>
                    <a:pt x="1732" y="0"/>
                  </a:lnTo>
                  <a:lnTo>
                    <a:pt x="1103" y="0"/>
                  </a:lnTo>
                  <a:lnTo>
                    <a:pt x="476" y="0"/>
                  </a:lnTo>
                  <a:lnTo>
                    <a:pt x="0" y="475"/>
                  </a:lnTo>
                  <a:lnTo>
                    <a:pt x="0" y="1271"/>
                  </a:lnTo>
                  <a:lnTo>
                    <a:pt x="0" y="2066"/>
                  </a:lnTo>
                  <a:lnTo>
                    <a:pt x="0" y="2197"/>
                  </a:lnTo>
                  <a:lnTo>
                    <a:pt x="0" y="2526"/>
                  </a:lnTo>
                  <a:lnTo>
                    <a:pt x="330" y="2526"/>
                  </a:lnTo>
                  <a:lnTo>
                    <a:pt x="450" y="2526"/>
                  </a:lnTo>
                  <a:lnTo>
                    <a:pt x="1078" y="2526"/>
                  </a:lnTo>
                  <a:lnTo>
                    <a:pt x="1706" y="2526"/>
                  </a:lnTo>
                  <a:lnTo>
                    <a:pt x="2333" y="2526"/>
                  </a:lnTo>
                  <a:lnTo>
                    <a:pt x="2961" y="2526"/>
                  </a:lnTo>
                  <a:lnTo>
                    <a:pt x="3438" y="2051"/>
                  </a:lnTo>
                  <a:lnTo>
                    <a:pt x="3438" y="1255"/>
                  </a:lnTo>
                  <a:lnTo>
                    <a:pt x="3438" y="460"/>
                  </a:lnTo>
                  <a:lnTo>
                    <a:pt x="3438" y="329"/>
                  </a:lnTo>
                  <a:lnTo>
                    <a:pt x="3438" y="0"/>
                  </a:lnTo>
                  <a:lnTo>
                    <a:pt x="3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390" name="Google Shape;390;p68"/>
          <p:cNvSpPr txBox="1">
            <a:spLocks noGrp="1"/>
          </p:cNvSpPr>
          <p:nvPr>
            <p:ph type="body" idx="2"/>
          </p:nvPr>
        </p:nvSpPr>
        <p:spPr>
          <a:xfrm>
            <a:off x="550862" y="5157787"/>
            <a:ext cx="3528914" cy="863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itillium Web"/>
              <a:buNone/>
              <a:defRPr sz="36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tillium Web"/>
              <a:buNone/>
              <a:defRPr sz="1400"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›"/>
              <a:defRPr sz="1400"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391" name="Google Shape;391;p68"/>
          <p:cNvSpPr txBox="1">
            <a:spLocks noGrp="1"/>
          </p:cNvSpPr>
          <p:nvPr>
            <p:ph type="body" idx="3"/>
          </p:nvPr>
        </p:nvSpPr>
        <p:spPr>
          <a:xfrm>
            <a:off x="4367808" y="5157787"/>
            <a:ext cx="3456383" cy="863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itillium Web"/>
              <a:buNone/>
              <a:defRPr sz="36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tillium Web"/>
              <a:buNone/>
              <a:defRPr sz="1400"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›"/>
              <a:defRPr sz="1400"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392" name="Google Shape;392;p68"/>
          <p:cNvSpPr txBox="1">
            <a:spLocks noGrp="1"/>
          </p:cNvSpPr>
          <p:nvPr>
            <p:ph type="body" idx="4"/>
          </p:nvPr>
        </p:nvSpPr>
        <p:spPr>
          <a:xfrm>
            <a:off x="8112224" y="5157787"/>
            <a:ext cx="3528913" cy="863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itillium Web"/>
              <a:buNone/>
              <a:defRPr sz="36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tillium Web"/>
              <a:buNone/>
              <a:defRPr sz="1400"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›"/>
              <a:defRPr sz="1400"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747109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/ Client Mosaic">
  <p:cSld name="Picture / Client Mosaic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69"/>
          <p:cNvSpPr txBox="1">
            <a:spLocks noGrp="1"/>
          </p:cNvSpPr>
          <p:nvPr>
            <p:ph type="title"/>
          </p:nvPr>
        </p:nvSpPr>
        <p:spPr>
          <a:xfrm>
            <a:off x="550862" y="692149"/>
            <a:ext cx="11090275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69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69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69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8" name="Google Shape;398;p69"/>
          <p:cNvSpPr>
            <a:spLocks noGrp="1"/>
          </p:cNvSpPr>
          <p:nvPr>
            <p:ph type="pic" idx="2"/>
          </p:nvPr>
        </p:nvSpPr>
        <p:spPr>
          <a:xfrm>
            <a:off x="550863" y="1844675"/>
            <a:ext cx="2665412" cy="1368295"/>
          </a:xfrm>
          <a:prstGeom prst="snip2DiagRect">
            <a:avLst>
              <a:gd name="adj1" fmla="val 9112"/>
              <a:gd name="adj2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399" name="Google Shape;399;p69"/>
          <p:cNvSpPr>
            <a:spLocks noGrp="1"/>
          </p:cNvSpPr>
          <p:nvPr>
            <p:ph type="pic" idx="3"/>
          </p:nvPr>
        </p:nvSpPr>
        <p:spPr>
          <a:xfrm>
            <a:off x="550863" y="3356990"/>
            <a:ext cx="2665412" cy="1368190"/>
          </a:xfrm>
          <a:prstGeom prst="snip2DiagRect">
            <a:avLst>
              <a:gd name="adj1" fmla="val 9112"/>
              <a:gd name="adj2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400" name="Google Shape;400;p69"/>
          <p:cNvSpPr>
            <a:spLocks noGrp="1"/>
          </p:cNvSpPr>
          <p:nvPr>
            <p:ph type="pic" idx="4"/>
          </p:nvPr>
        </p:nvSpPr>
        <p:spPr>
          <a:xfrm>
            <a:off x="550863" y="4869200"/>
            <a:ext cx="2665412" cy="1296650"/>
          </a:xfrm>
          <a:prstGeom prst="snip2DiagRect">
            <a:avLst>
              <a:gd name="adj1" fmla="val 9112"/>
              <a:gd name="adj2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401" name="Google Shape;401;p69"/>
          <p:cNvSpPr>
            <a:spLocks noGrp="1"/>
          </p:cNvSpPr>
          <p:nvPr>
            <p:ph type="pic" idx="5"/>
          </p:nvPr>
        </p:nvSpPr>
        <p:spPr>
          <a:xfrm>
            <a:off x="3359620" y="1844675"/>
            <a:ext cx="2664370" cy="1368295"/>
          </a:xfrm>
          <a:prstGeom prst="snip2DiagRect">
            <a:avLst>
              <a:gd name="adj1" fmla="val 9112"/>
              <a:gd name="adj2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402" name="Google Shape;402;p69"/>
          <p:cNvSpPr>
            <a:spLocks noGrp="1"/>
          </p:cNvSpPr>
          <p:nvPr>
            <p:ph type="pic" idx="6"/>
          </p:nvPr>
        </p:nvSpPr>
        <p:spPr>
          <a:xfrm>
            <a:off x="3359620" y="3356990"/>
            <a:ext cx="2664370" cy="1368190"/>
          </a:xfrm>
          <a:prstGeom prst="snip2DiagRect">
            <a:avLst>
              <a:gd name="adj1" fmla="val 9112"/>
              <a:gd name="adj2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403" name="Google Shape;403;p69"/>
          <p:cNvSpPr>
            <a:spLocks noGrp="1"/>
          </p:cNvSpPr>
          <p:nvPr>
            <p:ph type="pic" idx="7"/>
          </p:nvPr>
        </p:nvSpPr>
        <p:spPr>
          <a:xfrm>
            <a:off x="3359620" y="4869200"/>
            <a:ext cx="2664370" cy="1296650"/>
          </a:xfrm>
          <a:prstGeom prst="snip2DiagRect">
            <a:avLst>
              <a:gd name="adj1" fmla="val 9112"/>
              <a:gd name="adj2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404" name="Google Shape;404;p69"/>
          <p:cNvSpPr>
            <a:spLocks noGrp="1"/>
          </p:cNvSpPr>
          <p:nvPr>
            <p:ph type="pic" idx="8"/>
          </p:nvPr>
        </p:nvSpPr>
        <p:spPr>
          <a:xfrm>
            <a:off x="6168010" y="1844675"/>
            <a:ext cx="2664370" cy="1368295"/>
          </a:xfrm>
          <a:prstGeom prst="snip2DiagRect">
            <a:avLst>
              <a:gd name="adj1" fmla="val 9112"/>
              <a:gd name="adj2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405" name="Google Shape;405;p69"/>
          <p:cNvSpPr>
            <a:spLocks noGrp="1"/>
          </p:cNvSpPr>
          <p:nvPr>
            <p:ph type="pic" idx="9"/>
          </p:nvPr>
        </p:nvSpPr>
        <p:spPr>
          <a:xfrm>
            <a:off x="6168010" y="3356990"/>
            <a:ext cx="2664370" cy="1368190"/>
          </a:xfrm>
          <a:prstGeom prst="snip2DiagRect">
            <a:avLst>
              <a:gd name="adj1" fmla="val 9112"/>
              <a:gd name="adj2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406" name="Google Shape;406;p69"/>
          <p:cNvSpPr>
            <a:spLocks noGrp="1"/>
          </p:cNvSpPr>
          <p:nvPr>
            <p:ph type="pic" idx="13"/>
          </p:nvPr>
        </p:nvSpPr>
        <p:spPr>
          <a:xfrm>
            <a:off x="6168010" y="4869200"/>
            <a:ext cx="2664370" cy="1296650"/>
          </a:xfrm>
          <a:prstGeom prst="snip2DiagRect">
            <a:avLst>
              <a:gd name="adj1" fmla="val 9112"/>
              <a:gd name="adj2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407" name="Google Shape;407;p69"/>
          <p:cNvSpPr>
            <a:spLocks noGrp="1"/>
          </p:cNvSpPr>
          <p:nvPr>
            <p:ph type="pic" idx="14"/>
          </p:nvPr>
        </p:nvSpPr>
        <p:spPr>
          <a:xfrm>
            <a:off x="8975725" y="1844675"/>
            <a:ext cx="2665413" cy="1368295"/>
          </a:xfrm>
          <a:prstGeom prst="snip2DiagRect">
            <a:avLst>
              <a:gd name="adj1" fmla="val 9112"/>
              <a:gd name="adj2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408" name="Google Shape;408;p69"/>
          <p:cNvSpPr>
            <a:spLocks noGrp="1"/>
          </p:cNvSpPr>
          <p:nvPr>
            <p:ph type="pic" idx="15"/>
          </p:nvPr>
        </p:nvSpPr>
        <p:spPr>
          <a:xfrm>
            <a:off x="8975725" y="3356990"/>
            <a:ext cx="2665413" cy="1368190"/>
          </a:xfrm>
          <a:prstGeom prst="snip2DiagRect">
            <a:avLst>
              <a:gd name="adj1" fmla="val 9112"/>
              <a:gd name="adj2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409" name="Google Shape;409;p69"/>
          <p:cNvSpPr>
            <a:spLocks noGrp="1"/>
          </p:cNvSpPr>
          <p:nvPr>
            <p:ph type="pic" idx="16"/>
          </p:nvPr>
        </p:nvSpPr>
        <p:spPr>
          <a:xfrm>
            <a:off x="8975725" y="4869200"/>
            <a:ext cx="2665413" cy="1296650"/>
          </a:xfrm>
          <a:prstGeom prst="snip2DiagRect">
            <a:avLst>
              <a:gd name="adj1" fmla="val 9112"/>
              <a:gd name="adj2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410" name="Google Shape;410;p69"/>
          <p:cNvSpPr txBox="1">
            <a:spLocks noGrp="1"/>
          </p:cNvSpPr>
          <p:nvPr>
            <p:ph type="body" idx="1"/>
          </p:nvPr>
        </p:nvSpPr>
        <p:spPr>
          <a:xfrm>
            <a:off x="550863" y="476673"/>
            <a:ext cx="11090275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7863850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s">
  <p:cSld name="Two Contents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70"/>
          <p:cNvSpPr/>
          <p:nvPr/>
        </p:nvSpPr>
        <p:spPr>
          <a:xfrm>
            <a:off x="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 extrusionOk="0">
                <a:moveTo>
                  <a:pt x="479425" y="0"/>
                </a:moveTo>
                <a:lnTo>
                  <a:pt x="6096000" y="0"/>
                </a:lnTo>
                <a:lnTo>
                  <a:pt x="6096000" y="6378574"/>
                </a:lnTo>
                <a:lnTo>
                  <a:pt x="5616575" y="6857999"/>
                </a:lnTo>
                <a:lnTo>
                  <a:pt x="6096000" y="6857999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9425"/>
                </a:lnTo>
                <a:close/>
              </a:path>
            </a:pathLst>
          </a:custGeom>
          <a:solidFill>
            <a:srgbClr val="84889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84889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13" name="Google Shape;413;p70"/>
          <p:cNvSpPr txBox="1">
            <a:spLocks noGrp="1"/>
          </p:cNvSpPr>
          <p:nvPr>
            <p:ph type="title"/>
          </p:nvPr>
        </p:nvSpPr>
        <p:spPr>
          <a:xfrm>
            <a:off x="550863" y="692149"/>
            <a:ext cx="5257106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Titillium Web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70"/>
          <p:cNvSpPr txBox="1">
            <a:spLocks noGrp="1"/>
          </p:cNvSpPr>
          <p:nvPr>
            <p:ph type="body" idx="1"/>
          </p:nvPr>
        </p:nvSpPr>
        <p:spPr>
          <a:xfrm>
            <a:off x="550863" y="1844675"/>
            <a:ext cx="5257105" cy="43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›"/>
              <a:defRPr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›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›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›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›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415" name="Google Shape;415;p70"/>
          <p:cNvSpPr txBox="1">
            <a:spLocks noGrp="1"/>
          </p:cNvSpPr>
          <p:nvPr>
            <p:ph type="body" idx="2"/>
          </p:nvPr>
        </p:nvSpPr>
        <p:spPr>
          <a:xfrm>
            <a:off x="6384032" y="1844675"/>
            <a:ext cx="5257106" cy="43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416" name="Google Shape;416;p70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70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70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9" name="Google Shape;419;p70"/>
          <p:cNvSpPr txBox="1">
            <a:spLocks noGrp="1"/>
          </p:cNvSpPr>
          <p:nvPr>
            <p:ph type="body" idx="3"/>
          </p:nvPr>
        </p:nvSpPr>
        <p:spPr>
          <a:xfrm>
            <a:off x="6384032" y="476673"/>
            <a:ext cx="5257106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0968395"/>
      </p:ext>
    </p:extLst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s 2">
  <p:cSld name="Two Contents 2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71"/>
          <p:cNvSpPr/>
          <p:nvPr/>
        </p:nvSpPr>
        <p:spPr>
          <a:xfrm>
            <a:off x="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 extrusionOk="0">
                <a:moveTo>
                  <a:pt x="479425" y="0"/>
                </a:moveTo>
                <a:lnTo>
                  <a:pt x="6096000" y="0"/>
                </a:lnTo>
                <a:lnTo>
                  <a:pt x="6096000" y="6378574"/>
                </a:lnTo>
                <a:lnTo>
                  <a:pt x="5616575" y="6857999"/>
                </a:lnTo>
                <a:lnTo>
                  <a:pt x="6096000" y="6857999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9425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22" name="Google Shape;422;p71"/>
          <p:cNvSpPr txBox="1">
            <a:spLocks noGrp="1"/>
          </p:cNvSpPr>
          <p:nvPr>
            <p:ph type="title"/>
          </p:nvPr>
        </p:nvSpPr>
        <p:spPr>
          <a:xfrm>
            <a:off x="550863" y="692149"/>
            <a:ext cx="5257106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tillium Web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71"/>
          <p:cNvSpPr txBox="1">
            <a:spLocks noGrp="1"/>
          </p:cNvSpPr>
          <p:nvPr>
            <p:ph type="body" idx="1"/>
          </p:nvPr>
        </p:nvSpPr>
        <p:spPr>
          <a:xfrm>
            <a:off x="550863" y="1844675"/>
            <a:ext cx="5257105" cy="43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›"/>
              <a:defRPr>
                <a:solidFill>
                  <a:schemeClr val="dk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›"/>
              <a:defRPr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›"/>
              <a:defRPr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›"/>
              <a:defRPr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›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424" name="Google Shape;424;p71"/>
          <p:cNvSpPr txBox="1">
            <a:spLocks noGrp="1"/>
          </p:cNvSpPr>
          <p:nvPr>
            <p:ph type="body" idx="2"/>
          </p:nvPr>
        </p:nvSpPr>
        <p:spPr>
          <a:xfrm>
            <a:off x="6384032" y="1844675"/>
            <a:ext cx="5257106" cy="43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425" name="Google Shape;425;p71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71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71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8" name="Google Shape;428;p71"/>
          <p:cNvSpPr txBox="1">
            <a:spLocks noGrp="1"/>
          </p:cNvSpPr>
          <p:nvPr>
            <p:ph type="body" idx="3"/>
          </p:nvPr>
        </p:nvSpPr>
        <p:spPr>
          <a:xfrm>
            <a:off x="6384032" y="476673"/>
            <a:ext cx="5257106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5305637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s 2nd">
  <p:cSld name="Two Contents 2nd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72"/>
          <p:cNvSpPr/>
          <p:nvPr/>
        </p:nvSpPr>
        <p:spPr>
          <a:xfrm>
            <a:off x="609600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 extrusionOk="0">
                <a:moveTo>
                  <a:pt x="479425" y="0"/>
                </a:moveTo>
                <a:lnTo>
                  <a:pt x="6096000" y="0"/>
                </a:lnTo>
                <a:lnTo>
                  <a:pt x="6096000" y="6378574"/>
                </a:lnTo>
                <a:lnTo>
                  <a:pt x="5616575" y="6857999"/>
                </a:lnTo>
                <a:lnTo>
                  <a:pt x="6096000" y="6857999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9425"/>
                </a:lnTo>
                <a:close/>
              </a:path>
            </a:pathLst>
          </a:custGeom>
          <a:solidFill>
            <a:srgbClr val="84889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31" name="Google Shape;431;p72"/>
          <p:cNvSpPr txBox="1">
            <a:spLocks noGrp="1"/>
          </p:cNvSpPr>
          <p:nvPr>
            <p:ph type="body" idx="1"/>
          </p:nvPr>
        </p:nvSpPr>
        <p:spPr>
          <a:xfrm>
            <a:off x="550863" y="1844675"/>
            <a:ext cx="5257105" cy="43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›"/>
              <a:defRPr>
                <a:solidFill>
                  <a:schemeClr val="dk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›"/>
              <a:defRPr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›"/>
              <a:defRPr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›"/>
              <a:defRPr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›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432" name="Google Shape;432;p72"/>
          <p:cNvSpPr txBox="1">
            <a:spLocks noGrp="1"/>
          </p:cNvSpPr>
          <p:nvPr>
            <p:ph type="body" idx="2"/>
          </p:nvPr>
        </p:nvSpPr>
        <p:spPr>
          <a:xfrm>
            <a:off x="6384032" y="1844675"/>
            <a:ext cx="5257106" cy="43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›"/>
              <a:defRPr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›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›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›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›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433" name="Google Shape;433;p72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72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72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6" name="Google Shape;436;p72"/>
          <p:cNvSpPr txBox="1">
            <a:spLocks noGrp="1"/>
          </p:cNvSpPr>
          <p:nvPr>
            <p:ph type="title"/>
          </p:nvPr>
        </p:nvSpPr>
        <p:spPr>
          <a:xfrm>
            <a:off x="550863" y="692149"/>
            <a:ext cx="5257106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tillium Web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72"/>
          <p:cNvSpPr txBox="1">
            <a:spLocks noGrp="1"/>
          </p:cNvSpPr>
          <p:nvPr>
            <p:ph type="body" idx="3"/>
          </p:nvPr>
        </p:nvSpPr>
        <p:spPr>
          <a:xfrm>
            <a:off x="6384032" y="476673"/>
            <a:ext cx="5257106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4727664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0864" y="1844675"/>
            <a:ext cx="5257104" cy="43211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032" y="1844675"/>
            <a:ext cx="5257106" cy="43211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21C52-7F59-45BF-AC8D-CE515E6A8136}" type="datetime3">
              <a:rPr lang="en-US" smtClean="0"/>
              <a:t>21 June 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5365906"/>
      </p:ext>
    </p:extLst>
  </p:cSld>
  <p:clrMapOvr>
    <a:masterClrMapping/>
  </p:clrMapOvr>
  <p:transition spd="med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_Two Contents 2nd 2">
  <p:cSld name="_Two Contents 2nd 2"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73"/>
          <p:cNvSpPr/>
          <p:nvPr/>
        </p:nvSpPr>
        <p:spPr>
          <a:xfrm>
            <a:off x="609600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 extrusionOk="0">
                <a:moveTo>
                  <a:pt x="479425" y="0"/>
                </a:moveTo>
                <a:lnTo>
                  <a:pt x="6096000" y="0"/>
                </a:lnTo>
                <a:lnTo>
                  <a:pt x="6096000" y="6378574"/>
                </a:lnTo>
                <a:lnTo>
                  <a:pt x="5616575" y="6857999"/>
                </a:lnTo>
                <a:lnTo>
                  <a:pt x="6096000" y="6857999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9425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40" name="Google Shape;440;p73"/>
          <p:cNvSpPr txBox="1">
            <a:spLocks noGrp="1"/>
          </p:cNvSpPr>
          <p:nvPr>
            <p:ph type="body" idx="1"/>
          </p:nvPr>
        </p:nvSpPr>
        <p:spPr>
          <a:xfrm>
            <a:off x="550863" y="1844675"/>
            <a:ext cx="5257105" cy="43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›"/>
              <a:defRPr>
                <a:solidFill>
                  <a:schemeClr val="dk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›"/>
              <a:defRPr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›"/>
              <a:defRPr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›"/>
              <a:defRPr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›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441" name="Google Shape;441;p73"/>
          <p:cNvSpPr txBox="1">
            <a:spLocks noGrp="1"/>
          </p:cNvSpPr>
          <p:nvPr>
            <p:ph type="body" idx="2"/>
          </p:nvPr>
        </p:nvSpPr>
        <p:spPr>
          <a:xfrm>
            <a:off x="6384032" y="1844675"/>
            <a:ext cx="5257106" cy="43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›"/>
              <a:defRPr>
                <a:solidFill>
                  <a:schemeClr val="dk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›"/>
              <a:defRPr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›"/>
              <a:defRPr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›"/>
              <a:defRPr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›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442" name="Google Shape;442;p73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73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p73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5" name="Google Shape;445;p73"/>
          <p:cNvSpPr txBox="1">
            <a:spLocks noGrp="1"/>
          </p:cNvSpPr>
          <p:nvPr>
            <p:ph type="title"/>
          </p:nvPr>
        </p:nvSpPr>
        <p:spPr>
          <a:xfrm>
            <a:off x="550863" y="692149"/>
            <a:ext cx="5257106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tillium Web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73"/>
          <p:cNvSpPr txBox="1">
            <a:spLocks noGrp="1"/>
          </p:cNvSpPr>
          <p:nvPr>
            <p:ph type="body" idx="3"/>
          </p:nvPr>
        </p:nvSpPr>
        <p:spPr>
          <a:xfrm>
            <a:off x="6384032" y="476673"/>
            <a:ext cx="5257106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5375344"/>
      </p:ext>
    </p:extLst>
  </p:cSld>
  <p:clrMapOvr>
    <a:masterClrMapping/>
  </p:clrMapOvr>
  <p:transition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cess">
  <p:cSld name="Process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74"/>
          <p:cNvSpPr txBox="1">
            <a:spLocks noGrp="1"/>
          </p:cNvSpPr>
          <p:nvPr>
            <p:ph type="title"/>
          </p:nvPr>
        </p:nvSpPr>
        <p:spPr>
          <a:xfrm>
            <a:off x="550862" y="692149"/>
            <a:ext cx="11090275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74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74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74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2" name="Google Shape;452;p74"/>
          <p:cNvSpPr>
            <a:spLocks noGrp="1"/>
          </p:cNvSpPr>
          <p:nvPr>
            <p:ph type="body" idx="1"/>
          </p:nvPr>
        </p:nvSpPr>
        <p:spPr>
          <a:xfrm>
            <a:off x="911424" y="2348682"/>
            <a:ext cx="2376487" cy="1584374"/>
          </a:xfrm>
          <a:prstGeom prst="snip2DiagRect">
            <a:avLst>
              <a:gd name="adj1" fmla="val 12501"/>
              <a:gd name="adj2" fmla="val 799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itillium Web"/>
              <a:buNone/>
              <a:defRPr sz="60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453" name="Google Shape;453;p74"/>
          <p:cNvSpPr txBox="1">
            <a:spLocks noGrp="1"/>
          </p:cNvSpPr>
          <p:nvPr>
            <p:ph type="body" idx="2"/>
          </p:nvPr>
        </p:nvSpPr>
        <p:spPr>
          <a:xfrm>
            <a:off x="911424" y="4221088"/>
            <a:ext cx="2376487" cy="172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454" name="Google Shape;454;p74"/>
          <p:cNvSpPr>
            <a:spLocks noGrp="1"/>
          </p:cNvSpPr>
          <p:nvPr>
            <p:ph type="body" idx="3"/>
          </p:nvPr>
        </p:nvSpPr>
        <p:spPr>
          <a:xfrm>
            <a:off x="3575497" y="2348682"/>
            <a:ext cx="2376487" cy="1584374"/>
          </a:xfrm>
          <a:prstGeom prst="snip2DiagRect">
            <a:avLst>
              <a:gd name="adj1" fmla="val 12501"/>
              <a:gd name="adj2" fmla="val 799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itillium Web"/>
              <a:buNone/>
              <a:defRPr sz="60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455" name="Google Shape;455;p74"/>
          <p:cNvSpPr>
            <a:spLocks noGrp="1"/>
          </p:cNvSpPr>
          <p:nvPr>
            <p:ph type="body" idx="4"/>
          </p:nvPr>
        </p:nvSpPr>
        <p:spPr>
          <a:xfrm>
            <a:off x="6239793" y="2348682"/>
            <a:ext cx="2376487" cy="1584374"/>
          </a:xfrm>
          <a:prstGeom prst="snip2DiagRect">
            <a:avLst>
              <a:gd name="adj1" fmla="val 12501"/>
              <a:gd name="adj2" fmla="val 799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itillium Web"/>
              <a:buNone/>
              <a:defRPr sz="60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456" name="Google Shape;456;p74"/>
          <p:cNvSpPr>
            <a:spLocks noGrp="1"/>
          </p:cNvSpPr>
          <p:nvPr>
            <p:ph type="body" idx="5"/>
          </p:nvPr>
        </p:nvSpPr>
        <p:spPr>
          <a:xfrm>
            <a:off x="8904089" y="2348682"/>
            <a:ext cx="2376487" cy="1584374"/>
          </a:xfrm>
          <a:prstGeom prst="snip2DiagRect">
            <a:avLst>
              <a:gd name="adj1" fmla="val 12501"/>
              <a:gd name="adj2" fmla="val 799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itillium Web"/>
              <a:buNone/>
              <a:defRPr sz="60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457" name="Google Shape;457;p74"/>
          <p:cNvSpPr txBox="1">
            <a:spLocks noGrp="1"/>
          </p:cNvSpPr>
          <p:nvPr>
            <p:ph type="body" idx="6"/>
          </p:nvPr>
        </p:nvSpPr>
        <p:spPr>
          <a:xfrm>
            <a:off x="3575720" y="4221088"/>
            <a:ext cx="2376487" cy="172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458" name="Google Shape;458;p74"/>
          <p:cNvSpPr txBox="1">
            <a:spLocks noGrp="1"/>
          </p:cNvSpPr>
          <p:nvPr>
            <p:ph type="body" idx="7"/>
          </p:nvPr>
        </p:nvSpPr>
        <p:spPr>
          <a:xfrm>
            <a:off x="6240016" y="4221088"/>
            <a:ext cx="2376487" cy="172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459" name="Google Shape;459;p74"/>
          <p:cNvSpPr txBox="1">
            <a:spLocks noGrp="1"/>
          </p:cNvSpPr>
          <p:nvPr>
            <p:ph type="body" idx="8"/>
          </p:nvPr>
        </p:nvSpPr>
        <p:spPr>
          <a:xfrm>
            <a:off x="8904312" y="4221088"/>
            <a:ext cx="2376487" cy="172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460" name="Google Shape;460;p74"/>
          <p:cNvSpPr txBox="1">
            <a:spLocks noGrp="1"/>
          </p:cNvSpPr>
          <p:nvPr>
            <p:ph type="body" idx="9"/>
          </p:nvPr>
        </p:nvSpPr>
        <p:spPr>
          <a:xfrm>
            <a:off x="550863" y="476673"/>
            <a:ext cx="11090275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1795479"/>
      </p:ext>
    </p:extLst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76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76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76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7" name="Google Shape;477;p76"/>
          <p:cNvSpPr txBox="1">
            <a:spLocks noGrp="1"/>
          </p:cNvSpPr>
          <p:nvPr>
            <p:ph type="body" idx="1"/>
          </p:nvPr>
        </p:nvSpPr>
        <p:spPr>
          <a:xfrm>
            <a:off x="2495601" y="1844828"/>
            <a:ext cx="7200798" cy="3168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3400"/>
              <a:buFont typeface="Titillium Web"/>
              <a:buNone/>
              <a:defRPr sz="3400"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None/>
              <a:defRPr sz="1400"/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›"/>
              <a:defRPr sz="1400"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478" name="Google Shape;478;p76"/>
          <p:cNvSpPr/>
          <p:nvPr/>
        </p:nvSpPr>
        <p:spPr>
          <a:xfrm>
            <a:off x="2063552" y="1700808"/>
            <a:ext cx="288000" cy="418108"/>
          </a:xfrm>
          <a:custGeom>
            <a:avLst/>
            <a:gdLst/>
            <a:ahLst/>
            <a:cxnLst/>
            <a:rect l="l" t="t" r="r" b="b"/>
            <a:pathLst>
              <a:path w="1139" h="1654" extrusionOk="0">
                <a:moveTo>
                  <a:pt x="749" y="872"/>
                </a:moveTo>
                <a:lnTo>
                  <a:pt x="0" y="872"/>
                </a:lnTo>
                <a:lnTo>
                  <a:pt x="0" y="192"/>
                </a:lnTo>
                <a:lnTo>
                  <a:pt x="191" y="0"/>
                </a:lnTo>
                <a:lnTo>
                  <a:pt x="1139" y="0"/>
                </a:lnTo>
                <a:lnTo>
                  <a:pt x="1139" y="638"/>
                </a:lnTo>
                <a:lnTo>
                  <a:pt x="1139" y="681"/>
                </a:lnTo>
                <a:lnTo>
                  <a:pt x="1139" y="1463"/>
                </a:lnTo>
                <a:lnTo>
                  <a:pt x="947" y="1654"/>
                </a:lnTo>
                <a:lnTo>
                  <a:pt x="749" y="1654"/>
                </a:lnTo>
                <a:lnTo>
                  <a:pt x="749" y="8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  <p:extLst>
      <p:ext uri="{BB962C8B-B14F-4D97-AF65-F5344CB8AC3E}">
        <p14:creationId xmlns:p14="http://schemas.microsoft.com/office/powerpoint/2010/main" val="3316662088"/>
      </p:ext>
    </p:extLst>
  </p:cSld>
  <p:clrMapOvr>
    <a:masterClrMapping/>
  </p:clrMapOvr>
  <p:transition spd="med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ack Picture">
  <p:cSld name="Title and Back Picture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77"/>
          <p:cNvSpPr/>
          <p:nvPr/>
        </p:nvSpPr>
        <p:spPr>
          <a:xfrm rot="10800000" flipH="1">
            <a:off x="-10968" y="0"/>
            <a:ext cx="490393" cy="490393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81" name="Google Shape;481;p77"/>
          <p:cNvSpPr/>
          <p:nvPr/>
        </p:nvSpPr>
        <p:spPr>
          <a:xfrm flipH="1">
            <a:off x="11712573" y="6378574"/>
            <a:ext cx="479425" cy="47942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82" name="Google Shape;482;p77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77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77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5" name="Google Shape;485;p77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486" name="Google Shape;486;p77"/>
          <p:cNvSpPr txBox="1">
            <a:spLocks noGrp="1"/>
          </p:cNvSpPr>
          <p:nvPr>
            <p:ph type="title"/>
          </p:nvPr>
        </p:nvSpPr>
        <p:spPr>
          <a:xfrm>
            <a:off x="550862" y="692149"/>
            <a:ext cx="11090275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Titillium Web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7" name="Google Shape;487;p77"/>
          <p:cNvSpPr txBox="1">
            <a:spLocks noGrp="1"/>
          </p:cNvSpPr>
          <p:nvPr>
            <p:ph type="body" idx="1"/>
          </p:nvPr>
        </p:nvSpPr>
        <p:spPr>
          <a:xfrm>
            <a:off x="550863" y="476673"/>
            <a:ext cx="11090275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9886645"/>
      </p:ext>
    </p:extLst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" type="blank">
  <p:cSld name="Blank "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78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78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78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3942873"/>
      </p:ext>
    </p:extLst>
  </p:cSld>
  <p:clrMapOvr>
    <a:masterClrMapping/>
  </p:clrMapOvr>
  <p:transition spd="med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and Back Picture">
  <p:cSld name="Content and Back Picture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79"/>
          <p:cNvSpPr/>
          <p:nvPr/>
        </p:nvSpPr>
        <p:spPr>
          <a:xfrm rot="10800000" flipH="1">
            <a:off x="-10968" y="0"/>
            <a:ext cx="490393" cy="490393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94" name="Google Shape;494;p79"/>
          <p:cNvSpPr/>
          <p:nvPr/>
        </p:nvSpPr>
        <p:spPr>
          <a:xfrm flipH="1">
            <a:off x="11712573" y="6378574"/>
            <a:ext cx="479425" cy="47942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95" name="Google Shape;495;p79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79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79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8" name="Google Shape;498;p7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499" name="Google Shape;499;p79"/>
          <p:cNvSpPr txBox="1">
            <a:spLocks noGrp="1"/>
          </p:cNvSpPr>
          <p:nvPr>
            <p:ph type="title"/>
          </p:nvPr>
        </p:nvSpPr>
        <p:spPr>
          <a:xfrm>
            <a:off x="550862" y="692149"/>
            <a:ext cx="11090275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Titillium Web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79"/>
          <p:cNvSpPr txBox="1">
            <a:spLocks noGrp="1"/>
          </p:cNvSpPr>
          <p:nvPr>
            <p:ph type="body" idx="1"/>
          </p:nvPr>
        </p:nvSpPr>
        <p:spPr>
          <a:xfrm>
            <a:off x="550862" y="1844675"/>
            <a:ext cx="11090275" cy="43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›"/>
              <a:defRPr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›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›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›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›"/>
              <a:defRPr>
                <a:solidFill>
                  <a:schemeClr val="lt1"/>
                </a:solidFill>
              </a:defRPr>
            </a:lvl5pPr>
            <a:lvl6pPr marL="2743200" lvl="5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›"/>
              <a:defRPr>
                <a:solidFill>
                  <a:schemeClr val="lt1"/>
                </a:solidFill>
              </a:defRPr>
            </a:lvl6pPr>
            <a:lvl7pPr marL="3200400" lvl="6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›"/>
              <a:defRPr>
                <a:solidFill>
                  <a:schemeClr val="lt1"/>
                </a:solidFill>
              </a:defRPr>
            </a:lvl7pPr>
            <a:lvl8pPr marL="3657600" lvl="7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›"/>
              <a:defRPr>
                <a:solidFill>
                  <a:schemeClr val="lt1"/>
                </a:solidFill>
              </a:defRPr>
            </a:lvl8pPr>
            <a:lvl9pPr marL="4114800" lvl="8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›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1" name="Google Shape;501;p79"/>
          <p:cNvSpPr txBox="1">
            <a:spLocks noGrp="1"/>
          </p:cNvSpPr>
          <p:nvPr>
            <p:ph type="body" idx="3"/>
          </p:nvPr>
        </p:nvSpPr>
        <p:spPr>
          <a:xfrm>
            <a:off x="550863" y="476673"/>
            <a:ext cx="11090275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3313415"/>
      </p:ext>
    </p:extLst>
  </p:cSld>
  <p:clrMapOvr>
    <a:masterClrMapping/>
  </p:clrMapOvr>
  <p:transition spd="med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 Nega">
  <p:cSld name="Title and Content Nega">
    <p:bg>
      <p:bgPr>
        <a:solidFill>
          <a:srgbClr val="848895"/>
        </a:solidFill>
        <a:effectLst/>
      </p:bgPr>
    </p:bg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80"/>
          <p:cNvSpPr/>
          <p:nvPr/>
        </p:nvSpPr>
        <p:spPr>
          <a:xfrm>
            <a:off x="0" y="0"/>
            <a:ext cx="12192000" cy="1844673"/>
          </a:xfrm>
          <a:custGeom>
            <a:avLst/>
            <a:gdLst/>
            <a:ahLst/>
            <a:cxnLst/>
            <a:rect l="l" t="t" r="r" b="b"/>
            <a:pathLst>
              <a:path w="12192000" h="1844673" extrusionOk="0">
                <a:moveTo>
                  <a:pt x="0" y="0"/>
                </a:moveTo>
                <a:lnTo>
                  <a:pt x="12192000" y="0"/>
                </a:lnTo>
                <a:lnTo>
                  <a:pt x="12192000" y="1412775"/>
                </a:lnTo>
                <a:lnTo>
                  <a:pt x="12192000" y="1412776"/>
                </a:lnTo>
                <a:lnTo>
                  <a:pt x="12191969" y="1412776"/>
                </a:lnTo>
                <a:lnTo>
                  <a:pt x="0" y="1844673"/>
                </a:lnTo>
                <a:lnTo>
                  <a:pt x="0" y="1412776"/>
                </a:lnTo>
                <a:lnTo>
                  <a:pt x="0" y="141277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504" name="Google Shape;504;p80"/>
          <p:cNvGrpSpPr/>
          <p:nvPr/>
        </p:nvGrpSpPr>
        <p:grpSpPr>
          <a:xfrm>
            <a:off x="11151163" y="6165850"/>
            <a:ext cx="489975" cy="360040"/>
            <a:chOff x="11151163" y="6165850"/>
            <a:chExt cx="489975" cy="360040"/>
          </a:xfrm>
        </p:grpSpPr>
        <p:sp>
          <p:nvSpPr>
            <p:cNvPr id="505" name="Google Shape;505;p80"/>
            <p:cNvSpPr/>
            <p:nvPr/>
          </p:nvSpPr>
          <p:spPr>
            <a:xfrm>
              <a:off x="11151538" y="6165850"/>
              <a:ext cx="489600" cy="360040"/>
            </a:xfrm>
            <a:prstGeom prst="snip2DiagRect">
              <a:avLst>
                <a:gd name="adj1" fmla="val 19602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506" name="Google Shape;506;p80"/>
            <p:cNvSpPr/>
            <p:nvPr/>
          </p:nvSpPr>
          <p:spPr>
            <a:xfrm>
              <a:off x="11151163" y="6165850"/>
              <a:ext cx="489975" cy="360000"/>
            </a:xfrm>
            <a:custGeom>
              <a:avLst/>
              <a:gdLst/>
              <a:ahLst/>
              <a:cxnLst/>
              <a:rect l="l" t="t" r="r" b="b"/>
              <a:pathLst>
                <a:path w="3438" h="2526" extrusionOk="0">
                  <a:moveTo>
                    <a:pt x="2724" y="1043"/>
                  </a:moveTo>
                  <a:lnTo>
                    <a:pt x="2423" y="1043"/>
                  </a:lnTo>
                  <a:lnTo>
                    <a:pt x="2423" y="1521"/>
                  </a:lnTo>
                  <a:lnTo>
                    <a:pt x="2423" y="1553"/>
                  </a:lnTo>
                  <a:lnTo>
                    <a:pt x="2424" y="1582"/>
                  </a:lnTo>
                  <a:lnTo>
                    <a:pt x="2425" y="1608"/>
                  </a:lnTo>
                  <a:lnTo>
                    <a:pt x="2428" y="1632"/>
                  </a:lnTo>
                  <a:lnTo>
                    <a:pt x="2431" y="1652"/>
                  </a:lnTo>
                  <a:lnTo>
                    <a:pt x="2434" y="1670"/>
                  </a:lnTo>
                  <a:lnTo>
                    <a:pt x="2438" y="1684"/>
                  </a:lnTo>
                  <a:lnTo>
                    <a:pt x="2442" y="1697"/>
                  </a:lnTo>
                  <a:lnTo>
                    <a:pt x="2446" y="1702"/>
                  </a:lnTo>
                  <a:lnTo>
                    <a:pt x="2449" y="1707"/>
                  </a:lnTo>
                  <a:lnTo>
                    <a:pt x="2452" y="1711"/>
                  </a:lnTo>
                  <a:lnTo>
                    <a:pt x="2456" y="1716"/>
                  </a:lnTo>
                  <a:lnTo>
                    <a:pt x="2460" y="1720"/>
                  </a:lnTo>
                  <a:lnTo>
                    <a:pt x="2466" y="1724"/>
                  </a:lnTo>
                  <a:lnTo>
                    <a:pt x="2477" y="1729"/>
                  </a:lnTo>
                  <a:lnTo>
                    <a:pt x="2491" y="1735"/>
                  </a:lnTo>
                  <a:lnTo>
                    <a:pt x="2499" y="1736"/>
                  </a:lnTo>
                  <a:lnTo>
                    <a:pt x="2506" y="1738"/>
                  </a:lnTo>
                  <a:lnTo>
                    <a:pt x="2514" y="1739"/>
                  </a:lnTo>
                  <a:lnTo>
                    <a:pt x="2523" y="1739"/>
                  </a:lnTo>
                  <a:lnTo>
                    <a:pt x="2533" y="1741"/>
                  </a:lnTo>
                  <a:lnTo>
                    <a:pt x="2542" y="1741"/>
                  </a:lnTo>
                  <a:lnTo>
                    <a:pt x="2722" y="1734"/>
                  </a:lnTo>
                  <a:lnTo>
                    <a:pt x="2732" y="1923"/>
                  </a:lnTo>
                  <a:lnTo>
                    <a:pt x="2697" y="1929"/>
                  </a:lnTo>
                  <a:lnTo>
                    <a:pt x="2664" y="1935"/>
                  </a:lnTo>
                  <a:lnTo>
                    <a:pt x="2633" y="1941"/>
                  </a:lnTo>
                  <a:lnTo>
                    <a:pt x="2603" y="1944"/>
                  </a:lnTo>
                  <a:lnTo>
                    <a:pt x="2577" y="1947"/>
                  </a:lnTo>
                  <a:lnTo>
                    <a:pt x="2553" y="1950"/>
                  </a:lnTo>
                  <a:lnTo>
                    <a:pt x="2530" y="1951"/>
                  </a:lnTo>
                  <a:lnTo>
                    <a:pt x="2510" y="1952"/>
                  </a:lnTo>
                  <a:lnTo>
                    <a:pt x="2487" y="1951"/>
                  </a:lnTo>
                  <a:lnTo>
                    <a:pt x="2466" y="1950"/>
                  </a:lnTo>
                  <a:lnTo>
                    <a:pt x="2445" y="1948"/>
                  </a:lnTo>
                  <a:lnTo>
                    <a:pt x="2425" y="1946"/>
                  </a:lnTo>
                  <a:lnTo>
                    <a:pt x="2406" y="1943"/>
                  </a:lnTo>
                  <a:lnTo>
                    <a:pt x="2388" y="1939"/>
                  </a:lnTo>
                  <a:lnTo>
                    <a:pt x="2370" y="1935"/>
                  </a:lnTo>
                  <a:lnTo>
                    <a:pt x="2362" y="1933"/>
                  </a:lnTo>
                  <a:lnTo>
                    <a:pt x="2354" y="1930"/>
                  </a:lnTo>
                  <a:lnTo>
                    <a:pt x="2339" y="1925"/>
                  </a:lnTo>
                  <a:lnTo>
                    <a:pt x="2324" y="1918"/>
                  </a:lnTo>
                  <a:lnTo>
                    <a:pt x="2311" y="1911"/>
                  </a:lnTo>
                  <a:lnTo>
                    <a:pt x="2298" y="1903"/>
                  </a:lnTo>
                  <a:lnTo>
                    <a:pt x="2286" y="1896"/>
                  </a:lnTo>
                  <a:lnTo>
                    <a:pt x="2276" y="1887"/>
                  </a:lnTo>
                  <a:lnTo>
                    <a:pt x="2265" y="1877"/>
                  </a:lnTo>
                  <a:lnTo>
                    <a:pt x="2256" y="1866"/>
                  </a:lnTo>
                  <a:lnTo>
                    <a:pt x="2249" y="1855"/>
                  </a:lnTo>
                  <a:lnTo>
                    <a:pt x="2241" y="1843"/>
                  </a:lnTo>
                  <a:lnTo>
                    <a:pt x="2233" y="1829"/>
                  </a:lnTo>
                  <a:lnTo>
                    <a:pt x="2226" y="1815"/>
                  </a:lnTo>
                  <a:lnTo>
                    <a:pt x="2220" y="1799"/>
                  </a:lnTo>
                  <a:lnTo>
                    <a:pt x="2215" y="1782"/>
                  </a:lnTo>
                  <a:lnTo>
                    <a:pt x="2209" y="1764"/>
                  </a:lnTo>
                  <a:lnTo>
                    <a:pt x="2205" y="1744"/>
                  </a:lnTo>
                  <a:lnTo>
                    <a:pt x="2201" y="1724"/>
                  </a:lnTo>
                  <a:lnTo>
                    <a:pt x="2198" y="1702"/>
                  </a:lnTo>
                  <a:lnTo>
                    <a:pt x="2195" y="1679"/>
                  </a:lnTo>
                  <a:lnTo>
                    <a:pt x="2192" y="1655"/>
                  </a:lnTo>
                  <a:lnTo>
                    <a:pt x="2190" y="1630"/>
                  </a:lnTo>
                  <a:lnTo>
                    <a:pt x="2189" y="1603"/>
                  </a:lnTo>
                  <a:lnTo>
                    <a:pt x="2188" y="1575"/>
                  </a:lnTo>
                  <a:lnTo>
                    <a:pt x="2188" y="1547"/>
                  </a:lnTo>
                  <a:lnTo>
                    <a:pt x="2188" y="1043"/>
                  </a:lnTo>
                  <a:lnTo>
                    <a:pt x="2021" y="1043"/>
                  </a:lnTo>
                  <a:lnTo>
                    <a:pt x="2021" y="842"/>
                  </a:lnTo>
                  <a:lnTo>
                    <a:pt x="2188" y="842"/>
                  </a:lnTo>
                  <a:lnTo>
                    <a:pt x="2188" y="526"/>
                  </a:lnTo>
                  <a:lnTo>
                    <a:pt x="2423" y="526"/>
                  </a:lnTo>
                  <a:lnTo>
                    <a:pt x="2423" y="842"/>
                  </a:lnTo>
                  <a:lnTo>
                    <a:pt x="2724" y="842"/>
                  </a:lnTo>
                  <a:lnTo>
                    <a:pt x="2724" y="1043"/>
                  </a:lnTo>
                  <a:close/>
                  <a:moveTo>
                    <a:pt x="998" y="1641"/>
                  </a:moveTo>
                  <a:lnTo>
                    <a:pt x="1007" y="1656"/>
                  </a:lnTo>
                  <a:lnTo>
                    <a:pt x="1012" y="1663"/>
                  </a:lnTo>
                  <a:lnTo>
                    <a:pt x="1018" y="1670"/>
                  </a:lnTo>
                  <a:lnTo>
                    <a:pt x="1029" y="1683"/>
                  </a:lnTo>
                  <a:lnTo>
                    <a:pt x="1043" y="1696"/>
                  </a:lnTo>
                  <a:lnTo>
                    <a:pt x="1056" y="1707"/>
                  </a:lnTo>
                  <a:lnTo>
                    <a:pt x="1072" y="1718"/>
                  </a:lnTo>
                  <a:lnTo>
                    <a:pt x="1088" y="1727"/>
                  </a:lnTo>
                  <a:lnTo>
                    <a:pt x="1097" y="1732"/>
                  </a:lnTo>
                  <a:lnTo>
                    <a:pt x="1105" y="1736"/>
                  </a:lnTo>
                  <a:lnTo>
                    <a:pt x="1123" y="1743"/>
                  </a:lnTo>
                  <a:lnTo>
                    <a:pt x="1143" y="1750"/>
                  </a:lnTo>
                  <a:lnTo>
                    <a:pt x="1153" y="1753"/>
                  </a:lnTo>
                  <a:lnTo>
                    <a:pt x="1163" y="1755"/>
                  </a:lnTo>
                  <a:lnTo>
                    <a:pt x="1185" y="1760"/>
                  </a:lnTo>
                  <a:lnTo>
                    <a:pt x="1195" y="1762"/>
                  </a:lnTo>
                  <a:lnTo>
                    <a:pt x="1207" y="1763"/>
                  </a:lnTo>
                  <a:lnTo>
                    <a:pt x="1218" y="1764"/>
                  </a:lnTo>
                  <a:lnTo>
                    <a:pt x="1230" y="1765"/>
                  </a:lnTo>
                  <a:lnTo>
                    <a:pt x="1254" y="1768"/>
                  </a:lnTo>
                  <a:lnTo>
                    <a:pt x="1280" y="1768"/>
                  </a:lnTo>
                  <a:lnTo>
                    <a:pt x="1306" y="1768"/>
                  </a:lnTo>
                  <a:lnTo>
                    <a:pt x="1330" y="1765"/>
                  </a:lnTo>
                  <a:lnTo>
                    <a:pt x="1342" y="1764"/>
                  </a:lnTo>
                  <a:lnTo>
                    <a:pt x="1353" y="1763"/>
                  </a:lnTo>
                  <a:lnTo>
                    <a:pt x="1376" y="1760"/>
                  </a:lnTo>
                  <a:lnTo>
                    <a:pt x="1397" y="1755"/>
                  </a:lnTo>
                  <a:lnTo>
                    <a:pt x="1418" y="1750"/>
                  </a:lnTo>
                  <a:lnTo>
                    <a:pt x="1428" y="1747"/>
                  </a:lnTo>
                  <a:lnTo>
                    <a:pt x="1437" y="1744"/>
                  </a:lnTo>
                  <a:lnTo>
                    <a:pt x="1455" y="1736"/>
                  </a:lnTo>
                  <a:lnTo>
                    <a:pt x="1464" y="1733"/>
                  </a:lnTo>
                  <a:lnTo>
                    <a:pt x="1473" y="1728"/>
                  </a:lnTo>
                  <a:lnTo>
                    <a:pt x="1481" y="1724"/>
                  </a:lnTo>
                  <a:lnTo>
                    <a:pt x="1489" y="1719"/>
                  </a:lnTo>
                  <a:lnTo>
                    <a:pt x="1503" y="1708"/>
                  </a:lnTo>
                  <a:lnTo>
                    <a:pt x="1510" y="1703"/>
                  </a:lnTo>
                  <a:lnTo>
                    <a:pt x="1517" y="1697"/>
                  </a:lnTo>
                  <a:lnTo>
                    <a:pt x="1530" y="1685"/>
                  </a:lnTo>
                  <a:lnTo>
                    <a:pt x="1536" y="1679"/>
                  </a:lnTo>
                  <a:lnTo>
                    <a:pt x="1541" y="1672"/>
                  </a:lnTo>
                  <a:lnTo>
                    <a:pt x="1553" y="1657"/>
                  </a:lnTo>
                  <a:lnTo>
                    <a:pt x="1562" y="1643"/>
                  </a:lnTo>
                  <a:lnTo>
                    <a:pt x="1571" y="1626"/>
                  </a:lnTo>
                  <a:lnTo>
                    <a:pt x="1579" y="1609"/>
                  </a:lnTo>
                  <a:lnTo>
                    <a:pt x="1583" y="1599"/>
                  </a:lnTo>
                  <a:lnTo>
                    <a:pt x="1587" y="1590"/>
                  </a:lnTo>
                  <a:lnTo>
                    <a:pt x="1594" y="1570"/>
                  </a:lnTo>
                  <a:lnTo>
                    <a:pt x="1600" y="1547"/>
                  </a:lnTo>
                  <a:lnTo>
                    <a:pt x="1603" y="1536"/>
                  </a:lnTo>
                  <a:lnTo>
                    <a:pt x="1607" y="1525"/>
                  </a:lnTo>
                  <a:lnTo>
                    <a:pt x="1612" y="1500"/>
                  </a:lnTo>
                  <a:lnTo>
                    <a:pt x="1617" y="1474"/>
                  </a:lnTo>
                  <a:lnTo>
                    <a:pt x="1621" y="1447"/>
                  </a:lnTo>
                  <a:lnTo>
                    <a:pt x="1625" y="1419"/>
                  </a:lnTo>
                  <a:lnTo>
                    <a:pt x="1628" y="1389"/>
                  </a:lnTo>
                  <a:lnTo>
                    <a:pt x="1630" y="1359"/>
                  </a:lnTo>
                  <a:lnTo>
                    <a:pt x="1633" y="1326"/>
                  </a:lnTo>
                  <a:lnTo>
                    <a:pt x="1634" y="1292"/>
                  </a:lnTo>
                  <a:lnTo>
                    <a:pt x="1635" y="1256"/>
                  </a:lnTo>
                  <a:lnTo>
                    <a:pt x="1635" y="1220"/>
                  </a:lnTo>
                  <a:lnTo>
                    <a:pt x="1635" y="1183"/>
                  </a:lnTo>
                  <a:lnTo>
                    <a:pt x="1634" y="1148"/>
                  </a:lnTo>
                  <a:lnTo>
                    <a:pt x="1633" y="1115"/>
                  </a:lnTo>
                  <a:lnTo>
                    <a:pt x="1630" y="1081"/>
                  </a:lnTo>
                  <a:lnTo>
                    <a:pt x="1628" y="1050"/>
                  </a:lnTo>
                  <a:lnTo>
                    <a:pt x="1625" y="1020"/>
                  </a:lnTo>
                  <a:lnTo>
                    <a:pt x="1620" y="991"/>
                  </a:lnTo>
                  <a:lnTo>
                    <a:pt x="1616" y="963"/>
                  </a:lnTo>
                  <a:lnTo>
                    <a:pt x="1611" y="937"/>
                  </a:lnTo>
                  <a:lnTo>
                    <a:pt x="1606" y="911"/>
                  </a:lnTo>
                  <a:lnTo>
                    <a:pt x="1600" y="888"/>
                  </a:lnTo>
                  <a:lnTo>
                    <a:pt x="1593" y="865"/>
                  </a:lnTo>
                  <a:lnTo>
                    <a:pt x="1585" y="844"/>
                  </a:lnTo>
                  <a:lnTo>
                    <a:pt x="1578" y="824"/>
                  </a:lnTo>
                  <a:lnTo>
                    <a:pt x="1568" y="806"/>
                  </a:lnTo>
                  <a:lnTo>
                    <a:pt x="1559" y="788"/>
                  </a:lnTo>
                  <a:lnTo>
                    <a:pt x="1550" y="772"/>
                  </a:lnTo>
                  <a:lnTo>
                    <a:pt x="1545" y="764"/>
                  </a:lnTo>
                  <a:lnTo>
                    <a:pt x="1539" y="756"/>
                  </a:lnTo>
                  <a:lnTo>
                    <a:pt x="1527" y="742"/>
                  </a:lnTo>
                  <a:lnTo>
                    <a:pt x="1514" y="729"/>
                  </a:lnTo>
                  <a:lnTo>
                    <a:pt x="1508" y="723"/>
                  </a:lnTo>
                  <a:lnTo>
                    <a:pt x="1500" y="717"/>
                  </a:lnTo>
                  <a:lnTo>
                    <a:pt x="1493" y="711"/>
                  </a:lnTo>
                  <a:lnTo>
                    <a:pt x="1485" y="706"/>
                  </a:lnTo>
                  <a:lnTo>
                    <a:pt x="1469" y="696"/>
                  </a:lnTo>
                  <a:lnTo>
                    <a:pt x="1453" y="687"/>
                  </a:lnTo>
                  <a:lnTo>
                    <a:pt x="1435" y="679"/>
                  </a:lnTo>
                  <a:lnTo>
                    <a:pt x="1425" y="675"/>
                  </a:lnTo>
                  <a:lnTo>
                    <a:pt x="1415" y="672"/>
                  </a:lnTo>
                  <a:lnTo>
                    <a:pt x="1395" y="666"/>
                  </a:lnTo>
                  <a:lnTo>
                    <a:pt x="1375" y="662"/>
                  </a:lnTo>
                  <a:lnTo>
                    <a:pt x="1352" y="657"/>
                  </a:lnTo>
                  <a:lnTo>
                    <a:pt x="1341" y="656"/>
                  </a:lnTo>
                  <a:lnTo>
                    <a:pt x="1330" y="655"/>
                  </a:lnTo>
                  <a:lnTo>
                    <a:pt x="1305" y="654"/>
                  </a:lnTo>
                  <a:lnTo>
                    <a:pt x="1280" y="653"/>
                  </a:lnTo>
                  <a:lnTo>
                    <a:pt x="1255" y="654"/>
                  </a:lnTo>
                  <a:lnTo>
                    <a:pt x="1243" y="654"/>
                  </a:lnTo>
                  <a:lnTo>
                    <a:pt x="1231" y="655"/>
                  </a:lnTo>
                  <a:lnTo>
                    <a:pt x="1219" y="656"/>
                  </a:lnTo>
                  <a:lnTo>
                    <a:pt x="1208" y="657"/>
                  </a:lnTo>
                  <a:lnTo>
                    <a:pt x="1186" y="662"/>
                  </a:lnTo>
                  <a:lnTo>
                    <a:pt x="1165" y="666"/>
                  </a:lnTo>
                  <a:lnTo>
                    <a:pt x="1154" y="669"/>
                  </a:lnTo>
                  <a:lnTo>
                    <a:pt x="1145" y="672"/>
                  </a:lnTo>
                  <a:lnTo>
                    <a:pt x="1126" y="679"/>
                  </a:lnTo>
                  <a:lnTo>
                    <a:pt x="1108" y="687"/>
                  </a:lnTo>
                  <a:lnTo>
                    <a:pt x="1091" y="696"/>
                  </a:lnTo>
                  <a:lnTo>
                    <a:pt x="1082" y="700"/>
                  </a:lnTo>
                  <a:lnTo>
                    <a:pt x="1074" y="706"/>
                  </a:lnTo>
                  <a:lnTo>
                    <a:pt x="1060" y="717"/>
                  </a:lnTo>
                  <a:lnTo>
                    <a:pt x="1046" y="729"/>
                  </a:lnTo>
                  <a:lnTo>
                    <a:pt x="1033" y="742"/>
                  </a:lnTo>
                  <a:lnTo>
                    <a:pt x="1026" y="748"/>
                  </a:lnTo>
                  <a:lnTo>
                    <a:pt x="1020" y="756"/>
                  </a:lnTo>
                  <a:lnTo>
                    <a:pt x="1015" y="764"/>
                  </a:lnTo>
                  <a:lnTo>
                    <a:pt x="1009" y="772"/>
                  </a:lnTo>
                  <a:lnTo>
                    <a:pt x="1000" y="788"/>
                  </a:lnTo>
                  <a:lnTo>
                    <a:pt x="990" y="806"/>
                  </a:lnTo>
                  <a:lnTo>
                    <a:pt x="985" y="815"/>
                  </a:lnTo>
                  <a:lnTo>
                    <a:pt x="982" y="824"/>
                  </a:lnTo>
                  <a:lnTo>
                    <a:pt x="974" y="844"/>
                  </a:lnTo>
                  <a:lnTo>
                    <a:pt x="966" y="865"/>
                  </a:lnTo>
                  <a:lnTo>
                    <a:pt x="959" y="888"/>
                  </a:lnTo>
                  <a:lnTo>
                    <a:pt x="953" y="911"/>
                  </a:lnTo>
                  <a:lnTo>
                    <a:pt x="947" y="936"/>
                  </a:lnTo>
                  <a:lnTo>
                    <a:pt x="942" y="963"/>
                  </a:lnTo>
                  <a:lnTo>
                    <a:pt x="938" y="990"/>
                  </a:lnTo>
                  <a:lnTo>
                    <a:pt x="933" y="1019"/>
                  </a:lnTo>
                  <a:lnTo>
                    <a:pt x="930" y="1048"/>
                  </a:lnTo>
                  <a:lnTo>
                    <a:pt x="928" y="1080"/>
                  </a:lnTo>
                  <a:lnTo>
                    <a:pt x="926" y="1112"/>
                  </a:lnTo>
                  <a:lnTo>
                    <a:pt x="924" y="1146"/>
                  </a:lnTo>
                  <a:lnTo>
                    <a:pt x="923" y="1182"/>
                  </a:lnTo>
                  <a:lnTo>
                    <a:pt x="923" y="1218"/>
                  </a:lnTo>
                  <a:lnTo>
                    <a:pt x="923" y="1254"/>
                  </a:lnTo>
                  <a:lnTo>
                    <a:pt x="924" y="1289"/>
                  </a:lnTo>
                  <a:lnTo>
                    <a:pt x="926" y="1323"/>
                  </a:lnTo>
                  <a:lnTo>
                    <a:pt x="928" y="1355"/>
                  </a:lnTo>
                  <a:lnTo>
                    <a:pt x="930" y="1387"/>
                  </a:lnTo>
                  <a:lnTo>
                    <a:pt x="933" y="1416"/>
                  </a:lnTo>
                  <a:lnTo>
                    <a:pt x="937" y="1444"/>
                  </a:lnTo>
                  <a:lnTo>
                    <a:pt x="941" y="1471"/>
                  </a:lnTo>
                  <a:lnTo>
                    <a:pt x="947" y="1497"/>
                  </a:lnTo>
                  <a:lnTo>
                    <a:pt x="953" y="1521"/>
                  </a:lnTo>
                  <a:lnTo>
                    <a:pt x="958" y="1545"/>
                  </a:lnTo>
                  <a:lnTo>
                    <a:pt x="962" y="1555"/>
                  </a:lnTo>
                  <a:lnTo>
                    <a:pt x="965" y="1566"/>
                  </a:lnTo>
                  <a:lnTo>
                    <a:pt x="972" y="1587"/>
                  </a:lnTo>
                  <a:lnTo>
                    <a:pt x="980" y="1606"/>
                  </a:lnTo>
                  <a:lnTo>
                    <a:pt x="989" y="1624"/>
                  </a:lnTo>
                  <a:lnTo>
                    <a:pt x="998" y="1641"/>
                  </a:lnTo>
                  <a:close/>
                  <a:moveTo>
                    <a:pt x="1280" y="1978"/>
                  </a:moveTo>
                  <a:lnTo>
                    <a:pt x="1259" y="1978"/>
                  </a:lnTo>
                  <a:lnTo>
                    <a:pt x="1239" y="1978"/>
                  </a:lnTo>
                  <a:lnTo>
                    <a:pt x="1218" y="1977"/>
                  </a:lnTo>
                  <a:lnTo>
                    <a:pt x="1198" y="1975"/>
                  </a:lnTo>
                  <a:lnTo>
                    <a:pt x="1179" y="1974"/>
                  </a:lnTo>
                  <a:lnTo>
                    <a:pt x="1160" y="1972"/>
                  </a:lnTo>
                  <a:lnTo>
                    <a:pt x="1142" y="1970"/>
                  </a:lnTo>
                  <a:lnTo>
                    <a:pt x="1124" y="1966"/>
                  </a:lnTo>
                  <a:lnTo>
                    <a:pt x="1106" y="1964"/>
                  </a:lnTo>
                  <a:lnTo>
                    <a:pt x="1088" y="1961"/>
                  </a:lnTo>
                  <a:lnTo>
                    <a:pt x="1071" y="1956"/>
                  </a:lnTo>
                  <a:lnTo>
                    <a:pt x="1054" y="1953"/>
                  </a:lnTo>
                  <a:lnTo>
                    <a:pt x="1038" y="1948"/>
                  </a:lnTo>
                  <a:lnTo>
                    <a:pt x="1022" y="1943"/>
                  </a:lnTo>
                  <a:lnTo>
                    <a:pt x="992" y="1933"/>
                  </a:lnTo>
                  <a:lnTo>
                    <a:pt x="963" y="1920"/>
                  </a:lnTo>
                  <a:lnTo>
                    <a:pt x="949" y="1914"/>
                  </a:lnTo>
                  <a:lnTo>
                    <a:pt x="936" y="1907"/>
                  </a:lnTo>
                  <a:lnTo>
                    <a:pt x="911" y="1892"/>
                  </a:lnTo>
                  <a:lnTo>
                    <a:pt x="899" y="1884"/>
                  </a:lnTo>
                  <a:lnTo>
                    <a:pt x="886" y="1875"/>
                  </a:lnTo>
                  <a:lnTo>
                    <a:pt x="875" y="1866"/>
                  </a:lnTo>
                  <a:lnTo>
                    <a:pt x="864" y="1857"/>
                  </a:lnTo>
                  <a:lnTo>
                    <a:pt x="853" y="1848"/>
                  </a:lnTo>
                  <a:lnTo>
                    <a:pt x="843" y="1838"/>
                  </a:lnTo>
                  <a:lnTo>
                    <a:pt x="833" y="1828"/>
                  </a:lnTo>
                  <a:lnTo>
                    <a:pt x="824" y="1818"/>
                  </a:lnTo>
                  <a:lnTo>
                    <a:pt x="815" y="1807"/>
                  </a:lnTo>
                  <a:lnTo>
                    <a:pt x="811" y="1801"/>
                  </a:lnTo>
                  <a:lnTo>
                    <a:pt x="806" y="1796"/>
                  </a:lnTo>
                  <a:lnTo>
                    <a:pt x="798" y="1784"/>
                  </a:lnTo>
                  <a:lnTo>
                    <a:pt x="790" y="1772"/>
                  </a:lnTo>
                  <a:lnTo>
                    <a:pt x="783" y="1760"/>
                  </a:lnTo>
                  <a:lnTo>
                    <a:pt x="776" y="1747"/>
                  </a:lnTo>
                  <a:lnTo>
                    <a:pt x="761" y="1720"/>
                  </a:lnTo>
                  <a:lnTo>
                    <a:pt x="754" y="1706"/>
                  </a:lnTo>
                  <a:lnTo>
                    <a:pt x="748" y="1691"/>
                  </a:lnTo>
                  <a:lnTo>
                    <a:pt x="736" y="1661"/>
                  </a:lnTo>
                  <a:lnTo>
                    <a:pt x="731" y="1645"/>
                  </a:lnTo>
                  <a:lnTo>
                    <a:pt x="725" y="1629"/>
                  </a:lnTo>
                  <a:lnTo>
                    <a:pt x="715" y="1596"/>
                  </a:lnTo>
                  <a:lnTo>
                    <a:pt x="706" y="1561"/>
                  </a:lnTo>
                  <a:lnTo>
                    <a:pt x="698" y="1524"/>
                  </a:lnTo>
                  <a:lnTo>
                    <a:pt x="695" y="1505"/>
                  </a:lnTo>
                  <a:lnTo>
                    <a:pt x="691" y="1484"/>
                  </a:lnTo>
                  <a:lnTo>
                    <a:pt x="686" y="1445"/>
                  </a:lnTo>
                  <a:lnTo>
                    <a:pt x="681" y="1402"/>
                  </a:lnTo>
                  <a:lnTo>
                    <a:pt x="678" y="1360"/>
                  </a:lnTo>
                  <a:lnTo>
                    <a:pt x="676" y="1337"/>
                  </a:lnTo>
                  <a:lnTo>
                    <a:pt x="674" y="1315"/>
                  </a:lnTo>
                  <a:lnTo>
                    <a:pt x="673" y="1267"/>
                  </a:lnTo>
                  <a:lnTo>
                    <a:pt x="673" y="1219"/>
                  </a:lnTo>
                  <a:lnTo>
                    <a:pt x="673" y="1171"/>
                  </a:lnTo>
                  <a:lnTo>
                    <a:pt x="674" y="1147"/>
                  </a:lnTo>
                  <a:lnTo>
                    <a:pt x="674" y="1124"/>
                  </a:lnTo>
                  <a:lnTo>
                    <a:pt x="678" y="1079"/>
                  </a:lnTo>
                  <a:lnTo>
                    <a:pt x="681" y="1035"/>
                  </a:lnTo>
                  <a:lnTo>
                    <a:pt x="686" y="992"/>
                  </a:lnTo>
                  <a:lnTo>
                    <a:pt x="689" y="972"/>
                  </a:lnTo>
                  <a:lnTo>
                    <a:pt x="692" y="952"/>
                  </a:lnTo>
                  <a:lnTo>
                    <a:pt x="699" y="912"/>
                  </a:lnTo>
                  <a:lnTo>
                    <a:pt x="707" y="875"/>
                  </a:lnTo>
                  <a:lnTo>
                    <a:pt x="716" y="839"/>
                  </a:lnTo>
                  <a:lnTo>
                    <a:pt x="721" y="823"/>
                  </a:lnTo>
                  <a:lnTo>
                    <a:pt x="726" y="806"/>
                  </a:lnTo>
                  <a:lnTo>
                    <a:pt x="738" y="773"/>
                  </a:lnTo>
                  <a:lnTo>
                    <a:pt x="743" y="757"/>
                  </a:lnTo>
                  <a:lnTo>
                    <a:pt x="750" y="742"/>
                  </a:lnTo>
                  <a:lnTo>
                    <a:pt x="762" y="712"/>
                  </a:lnTo>
                  <a:lnTo>
                    <a:pt x="770" y="698"/>
                  </a:lnTo>
                  <a:lnTo>
                    <a:pt x="777" y="684"/>
                  </a:lnTo>
                  <a:lnTo>
                    <a:pt x="793" y="658"/>
                  </a:lnTo>
                  <a:lnTo>
                    <a:pt x="801" y="646"/>
                  </a:lnTo>
                  <a:lnTo>
                    <a:pt x="808" y="634"/>
                  </a:lnTo>
                  <a:lnTo>
                    <a:pt x="817" y="621"/>
                  </a:lnTo>
                  <a:lnTo>
                    <a:pt x="826" y="610"/>
                  </a:lnTo>
                  <a:lnTo>
                    <a:pt x="837" y="599"/>
                  </a:lnTo>
                  <a:lnTo>
                    <a:pt x="846" y="589"/>
                  </a:lnTo>
                  <a:lnTo>
                    <a:pt x="856" y="579"/>
                  </a:lnTo>
                  <a:lnTo>
                    <a:pt x="867" y="569"/>
                  </a:lnTo>
                  <a:lnTo>
                    <a:pt x="878" y="558"/>
                  </a:lnTo>
                  <a:lnTo>
                    <a:pt x="890" y="549"/>
                  </a:lnTo>
                  <a:lnTo>
                    <a:pt x="901" y="542"/>
                  </a:lnTo>
                  <a:lnTo>
                    <a:pt x="913" y="533"/>
                  </a:lnTo>
                  <a:lnTo>
                    <a:pt x="939" y="517"/>
                  </a:lnTo>
                  <a:lnTo>
                    <a:pt x="953" y="510"/>
                  </a:lnTo>
                  <a:lnTo>
                    <a:pt x="966" y="502"/>
                  </a:lnTo>
                  <a:lnTo>
                    <a:pt x="981" y="497"/>
                  </a:lnTo>
                  <a:lnTo>
                    <a:pt x="994" y="490"/>
                  </a:lnTo>
                  <a:lnTo>
                    <a:pt x="1025" y="479"/>
                  </a:lnTo>
                  <a:lnTo>
                    <a:pt x="1057" y="470"/>
                  </a:lnTo>
                  <a:lnTo>
                    <a:pt x="1073" y="465"/>
                  </a:lnTo>
                  <a:lnTo>
                    <a:pt x="1090" y="461"/>
                  </a:lnTo>
                  <a:lnTo>
                    <a:pt x="1107" y="457"/>
                  </a:lnTo>
                  <a:lnTo>
                    <a:pt x="1125" y="454"/>
                  </a:lnTo>
                  <a:lnTo>
                    <a:pt x="1162" y="449"/>
                  </a:lnTo>
                  <a:lnTo>
                    <a:pt x="1180" y="447"/>
                  </a:lnTo>
                  <a:lnTo>
                    <a:pt x="1199" y="445"/>
                  </a:lnTo>
                  <a:lnTo>
                    <a:pt x="1219" y="444"/>
                  </a:lnTo>
                  <a:lnTo>
                    <a:pt x="1239" y="443"/>
                  </a:lnTo>
                  <a:lnTo>
                    <a:pt x="1260" y="443"/>
                  </a:lnTo>
                  <a:lnTo>
                    <a:pt x="1280" y="443"/>
                  </a:lnTo>
                  <a:lnTo>
                    <a:pt x="1301" y="443"/>
                  </a:lnTo>
                  <a:lnTo>
                    <a:pt x="1321" y="443"/>
                  </a:lnTo>
                  <a:lnTo>
                    <a:pt x="1341" y="444"/>
                  </a:lnTo>
                  <a:lnTo>
                    <a:pt x="1361" y="445"/>
                  </a:lnTo>
                  <a:lnTo>
                    <a:pt x="1398" y="449"/>
                  </a:lnTo>
                  <a:lnTo>
                    <a:pt x="1418" y="452"/>
                  </a:lnTo>
                  <a:lnTo>
                    <a:pt x="1436" y="454"/>
                  </a:lnTo>
                  <a:lnTo>
                    <a:pt x="1453" y="457"/>
                  </a:lnTo>
                  <a:lnTo>
                    <a:pt x="1471" y="461"/>
                  </a:lnTo>
                  <a:lnTo>
                    <a:pt x="1503" y="469"/>
                  </a:lnTo>
                  <a:lnTo>
                    <a:pt x="1535" y="479"/>
                  </a:lnTo>
                  <a:lnTo>
                    <a:pt x="1550" y="484"/>
                  </a:lnTo>
                  <a:lnTo>
                    <a:pt x="1565" y="490"/>
                  </a:lnTo>
                  <a:lnTo>
                    <a:pt x="1580" y="496"/>
                  </a:lnTo>
                  <a:lnTo>
                    <a:pt x="1594" y="502"/>
                  </a:lnTo>
                  <a:lnTo>
                    <a:pt x="1621" y="517"/>
                  </a:lnTo>
                  <a:lnTo>
                    <a:pt x="1634" y="524"/>
                  </a:lnTo>
                  <a:lnTo>
                    <a:pt x="1646" y="533"/>
                  </a:lnTo>
                  <a:lnTo>
                    <a:pt x="1659" y="540"/>
                  </a:lnTo>
                  <a:lnTo>
                    <a:pt x="1670" y="549"/>
                  </a:lnTo>
                  <a:lnTo>
                    <a:pt x="1682" y="558"/>
                  </a:lnTo>
                  <a:lnTo>
                    <a:pt x="1692" y="567"/>
                  </a:lnTo>
                  <a:lnTo>
                    <a:pt x="1704" y="578"/>
                  </a:lnTo>
                  <a:lnTo>
                    <a:pt x="1714" y="588"/>
                  </a:lnTo>
                  <a:lnTo>
                    <a:pt x="1723" y="599"/>
                  </a:lnTo>
                  <a:lnTo>
                    <a:pt x="1733" y="609"/>
                  </a:lnTo>
                  <a:lnTo>
                    <a:pt x="1742" y="620"/>
                  </a:lnTo>
                  <a:lnTo>
                    <a:pt x="1751" y="633"/>
                  </a:lnTo>
                  <a:lnTo>
                    <a:pt x="1767" y="657"/>
                  </a:lnTo>
                  <a:lnTo>
                    <a:pt x="1775" y="670"/>
                  </a:lnTo>
                  <a:lnTo>
                    <a:pt x="1782" y="683"/>
                  </a:lnTo>
                  <a:lnTo>
                    <a:pt x="1796" y="711"/>
                  </a:lnTo>
                  <a:lnTo>
                    <a:pt x="1809" y="740"/>
                  </a:lnTo>
                  <a:lnTo>
                    <a:pt x="1822" y="771"/>
                  </a:lnTo>
                  <a:lnTo>
                    <a:pt x="1827" y="788"/>
                  </a:lnTo>
                  <a:lnTo>
                    <a:pt x="1833" y="803"/>
                  </a:lnTo>
                  <a:lnTo>
                    <a:pt x="1842" y="838"/>
                  </a:lnTo>
                  <a:lnTo>
                    <a:pt x="1851" y="874"/>
                  </a:lnTo>
                  <a:lnTo>
                    <a:pt x="1859" y="911"/>
                  </a:lnTo>
                  <a:lnTo>
                    <a:pt x="1864" y="930"/>
                  </a:lnTo>
                  <a:lnTo>
                    <a:pt x="1867" y="951"/>
                  </a:lnTo>
                  <a:lnTo>
                    <a:pt x="1873" y="991"/>
                  </a:lnTo>
                  <a:lnTo>
                    <a:pt x="1877" y="1033"/>
                  </a:lnTo>
                  <a:lnTo>
                    <a:pt x="1880" y="1076"/>
                  </a:lnTo>
                  <a:lnTo>
                    <a:pt x="1882" y="1099"/>
                  </a:lnTo>
                  <a:lnTo>
                    <a:pt x="1884" y="1123"/>
                  </a:lnTo>
                  <a:lnTo>
                    <a:pt x="1885" y="1170"/>
                  </a:lnTo>
                  <a:lnTo>
                    <a:pt x="1885" y="1218"/>
                  </a:lnTo>
                  <a:lnTo>
                    <a:pt x="1885" y="1250"/>
                  </a:lnTo>
                  <a:lnTo>
                    <a:pt x="1885" y="1281"/>
                  </a:lnTo>
                  <a:lnTo>
                    <a:pt x="1884" y="1312"/>
                  </a:lnTo>
                  <a:lnTo>
                    <a:pt x="1882" y="1342"/>
                  </a:lnTo>
                  <a:lnTo>
                    <a:pt x="1880" y="1371"/>
                  </a:lnTo>
                  <a:lnTo>
                    <a:pt x="1877" y="1399"/>
                  </a:lnTo>
                  <a:lnTo>
                    <a:pt x="1875" y="1427"/>
                  </a:lnTo>
                  <a:lnTo>
                    <a:pt x="1874" y="1441"/>
                  </a:lnTo>
                  <a:lnTo>
                    <a:pt x="1871" y="1454"/>
                  </a:lnTo>
                  <a:lnTo>
                    <a:pt x="1868" y="1480"/>
                  </a:lnTo>
                  <a:lnTo>
                    <a:pt x="1864" y="1505"/>
                  </a:lnTo>
                  <a:lnTo>
                    <a:pt x="1859" y="1529"/>
                  </a:lnTo>
                  <a:lnTo>
                    <a:pt x="1854" y="1553"/>
                  </a:lnTo>
                  <a:lnTo>
                    <a:pt x="1849" y="1575"/>
                  </a:lnTo>
                  <a:lnTo>
                    <a:pt x="1843" y="1598"/>
                  </a:lnTo>
                  <a:lnTo>
                    <a:pt x="1836" y="1619"/>
                  </a:lnTo>
                  <a:lnTo>
                    <a:pt x="1830" y="1639"/>
                  </a:lnTo>
                  <a:lnTo>
                    <a:pt x="1823" y="1659"/>
                  </a:lnTo>
                  <a:lnTo>
                    <a:pt x="1815" y="1679"/>
                  </a:lnTo>
                  <a:lnTo>
                    <a:pt x="1811" y="1688"/>
                  </a:lnTo>
                  <a:lnTo>
                    <a:pt x="1806" y="1697"/>
                  </a:lnTo>
                  <a:lnTo>
                    <a:pt x="1798" y="1715"/>
                  </a:lnTo>
                  <a:lnTo>
                    <a:pt x="1788" y="1733"/>
                  </a:lnTo>
                  <a:lnTo>
                    <a:pt x="1778" y="1750"/>
                  </a:lnTo>
                  <a:lnTo>
                    <a:pt x="1768" y="1765"/>
                  </a:lnTo>
                  <a:lnTo>
                    <a:pt x="1757" y="1781"/>
                  </a:lnTo>
                  <a:lnTo>
                    <a:pt x="1745" y="1796"/>
                  </a:lnTo>
                  <a:lnTo>
                    <a:pt x="1733" y="1810"/>
                  </a:lnTo>
                  <a:lnTo>
                    <a:pt x="1721" y="1825"/>
                  </a:lnTo>
                  <a:lnTo>
                    <a:pt x="1707" y="1837"/>
                  </a:lnTo>
                  <a:lnTo>
                    <a:pt x="1693" y="1851"/>
                  </a:lnTo>
                  <a:lnTo>
                    <a:pt x="1679" y="1862"/>
                  </a:lnTo>
                  <a:lnTo>
                    <a:pt x="1663" y="1874"/>
                  </a:lnTo>
                  <a:lnTo>
                    <a:pt x="1648" y="1884"/>
                  </a:lnTo>
                  <a:lnTo>
                    <a:pt x="1831" y="2178"/>
                  </a:lnTo>
                  <a:lnTo>
                    <a:pt x="1607" y="2282"/>
                  </a:lnTo>
                  <a:lnTo>
                    <a:pt x="1413" y="1965"/>
                  </a:lnTo>
                  <a:lnTo>
                    <a:pt x="1402" y="1969"/>
                  </a:lnTo>
                  <a:lnTo>
                    <a:pt x="1396" y="1970"/>
                  </a:lnTo>
                  <a:lnTo>
                    <a:pt x="1389" y="1971"/>
                  </a:lnTo>
                  <a:lnTo>
                    <a:pt x="1375" y="1973"/>
                  </a:lnTo>
                  <a:lnTo>
                    <a:pt x="1359" y="1975"/>
                  </a:lnTo>
                  <a:lnTo>
                    <a:pt x="1342" y="1977"/>
                  </a:lnTo>
                  <a:lnTo>
                    <a:pt x="1323" y="1978"/>
                  </a:lnTo>
                  <a:lnTo>
                    <a:pt x="1303" y="1978"/>
                  </a:lnTo>
                  <a:lnTo>
                    <a:pt x="1280" y="1978"/>
                  </a:lnTo>
                  <a:close/>
                  <a:moveTo>
                    <a:pt x="3107" y="0"/>
                  </a:moveTo>
                  <a:lnTo>
                    <a:pt x="2987" y="0"/>
                  </a:lnTo>
                  <a:lnTo>
                    <a:pt x="2359" y="0"/>
                  </a:lnTo>
                  <a:lnTo>
                    <a:pt x="1732" y="0"/>
                  </a:lnTo>
                  <a:lnTo>
                    <a:pt x="1103" y="0"/>
                  </a:lnTo>
                  <a:lnTo>
                    <a:pt x="476" y="0"/>
                  </a:lnTo>
                  <a:lnTo>
                    <a:pt x="0" y="475"/>
                  </a:lnTo>
                  <a:lnTo>
                    <a:pt x="0" y="1271"/>
                  </a:lnTo>
                  <a:lnTo>
                    <a:pt x="0" y="2066"/>
                  </a:lnTo>
                  <a:lnTo>
                    <a:pt x="0" y="2197"/>
                  </a:lnTo>
                  <a:lnTo>
                    <a:pt x="0" y="2526"/>
                  </a:lnTo>
                  <a:lnTo>
                    <a:pt x="330" y="2526"/>
                  </a:lnTo>
                  <a:lnTo>
                    <a:pt x="450" y="2526"/>
                  </a:lnTo>
                  <a:lnTo>
                    <a:pt x="1078" y="2526"/>
                  </a:lnTo>
                  <a:lnTo>
                    <a:pt x="1706" y="2526"/>
                  </a:lnTo>
                  <a:lnTo>
                    <a:pt x="2333" y="2526"/>
                  </a:lnTo>
                  <a:lnTo>
                    <a:pt x="2961" y="2526"/>
                  </a:lnTo>
                  <a:lnTo>
                    <a:pt x="3438" y="2051"/>
                  </a:lnTo>
                  <a:lnTo>
                    <a:pt x="3438" y="1255"/>
                  </a:lnTo>
                  <a:lnTo>
                    <a:pt x="3438" y="460"/>
                  </a:lnTo>
                  <a:lnTo>
                    <a:pt x="3438" y="329"/>
                  </a:lnTo>
                  <a:lnTo>
                    <a:pt x="3438" y="0"/>
                  </a:lnTo>
                  <a:lnTo>
                    <a:pt x="3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507" name="Google Shape;507;p80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8" name="Google Shape;508;p80"/>
          <p:cNvSpPr txBox="1">
            <a:spLocks noGrp="1"/>
          </p:cNvSpPr>
          <p:nvPr>
            <p:ph type="ftr" idx="11"/>
          </p:nvPr>
        </p:nvSpPr>
        <p:spPr>
          <a:xfrm>
            <a:off x="2855913" y="6381328"/>
            <a:ext cx="8136632" cy="14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80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0" name="Google Shape;510;p80"/>
          <p:cNvSpPr txBox="1">
            <a:spLocks noGrp="1"/>
          </p:cNvSpPr>
          <p:nvPr>
            <p:ph type="title"/>
          </p:nvPr>
        </p:nvSpPr>
        <p:spPr>
          <a:xfrm>
            <a:off x="550862" y="692149"/>
            <a:ext cx="11090275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Titillium Web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80"/>
          <p:cNvSpPr txBox="1">
            <a:spLocks noGrp="1"/>
          </p:cNvSpPr>
          <p:nvPr>
            <p:ph type="body" idx="1"/>
          </p:nvPr>
        </p:nvSpPr>
        <p:spPr>
          <a:xfrm>
            <a:off x="550863" y="1844675"/>
            <a:ext cx="11090274" cy="43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›"/>
              <a:defRPr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›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›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›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›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512" name="Google Shape;512;p80"/>
          <p:cNvSpPr txBox="1">
            <a:spLocks noGrp="1"/>
          </p:cNvSpPr>
          <p:nvPr>
            <p:ph type="body" idx="2"/>
          </p:nvPr>
        </p:nvSpPr>
        <p:spPr>
          <a:xfrm>
            <a:off x="550863" y="476673"/>
            <a:ext cx="11090275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748693"/>
      </p:ext>
    </p:extLst>
  </p:cSld>
  <p:clrMapOvr>
    <a:masterClrMapping/>
  </p:clrMapOvr>
  <p:transition spd="med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ogan">
  <p:cSld name="slogan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8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515" name="Google Shape;515;p81"/>
          <p:cNvSpPr txBox="1">
            <a:spLocks noGrp="1"/>
          </p:cNvSpPr>
          <p:nvPr>
            <p:ph type="ctrTitle"/>
          </p:nvPr>
        </p:nvSpPr>
        <p:spPr>
          <a:xfrm>
            <a:off x="550862" y="3032943"/>
            <a:ext cx="11090275" cy="792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itillium Web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81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81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81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9" name="Google Shape;519;p81"/>
          <p:cNvSpPr/>
          <p:nvPr/>
        </p:nvSpPr>
        <p:spPr>
          <a:xfrm>
            <a:off x="550863" y="549275"/>
            <a:ext cx="720000" cy="52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95088" y="49537"/>
                </a:moveTo>
                <a:lnTo>
                  <a:pt x="84558" y="49537"/>
                </a:lnTo>
                <a:lnTo>
                  <a:pt x="84558" y="72278"/>
                </a:lnTo>
                <a:lnTo>
                  <a:pt x="84558" y="72278"/>
                </a:lnTo>
                <a:lnTo>
                  <a:pt x="84637" y="75160"/>
                </a:lnTo>
                <a:lnTo>
                  <a:pt x="84715" y="77509"/>
                </a:lnTo>
                <a:lnTo>
                  <a:pt x="84951" y="79324"/>
                </a:lnTo>
                <a:lnTo>
                  <a:pt x="85108" y="79964"/>
                </a:lnTo>
                <a:lnTo>
                  <a:pt x="85265" y="80605"/>
                </a:lnTo>
                <a:lnTo>
                  <a:pt x="85265" y="80605"/>
                </a:lnTo>
                <a:lnTo>
                  <a:pt x="85501" y="81032"/>
                </a:lnTo>
                <a:lnTo>
                  <a:pt x="85737" y="81459"/>
                </a:lnTo>
                <a:lnTo>
                  <a:pt x="86051" y="81886"/>
                </a:lnTo>
                <a:lnTo>
                  <a:pt x="86444" y="82100"/>
                </a:lnTo>
                <a:lnTo>
                  <a:pt x="86916" y="82420"/>
                </a:lnTo>
                <a:lnTo>
                  <a:pt x="87466" y="82527"/>
                </a:lnTo>
                <a:lnTo>
                  <a:pt x="88094" y="82633"/>
                </a:lnTo>
                <a:lnTo>
                  <a:pt x="88723" y="82633"/>
                </a:lnTo>
                <a:lnTo>
                  <a:pt x="95010" y="82313"/>
                </a:lnTo>
                <a:lnTo>
                  <a:pt x="95403" y="91281"/>
                </a:lnTo>
                <a:lnTo>
                  <a:pt x="95403" y="91281"/>
                </a:lnTo>
                <a:lnTo>
                  <a:pt x="92967" y="91922"/>
                </a:lnTo>
                <a:lnTo>
                  <a:pt x="90923" y="92349"/>
                </a:lnTo>
                <a:lnTo>
                  <a:pt x="89116" y="92562"/>
                </a:lnTo>
                <a:lnTo>
                  <a:pt x="87623" y="92669"/>
                </a:lnTo>
                <a:lnTo>
                  <a:pt x="87623" y="92669"/>
                </a:lnTo>
                <a:lnTo>
                  <a:pt x="86051" y="92562"/>
                </a:lnTo>
                <a:lnTo>
                  <a:pt x="84637" y="92456"/>
                </a:lnTo>
                <a:lnTo>
                  <a:pt x="83379" y="92135"/>
                </a:lnTo>
                <a:lnTo>
                  <a:pt x="82200" y="91708"/>
                </a:lnTo>
                <a:lnTo>
                  <a:pt x="81100" y="91068"/>
                </a:lnTo>
                <a:lnTo>
                  <a:pt x="80236" y="90427"/>
                </a:lnTo>
                <a:lnTo>
                  <a:pt x="79450" y="89573"/>
                </a:lnTo>
                <a:lnTo>
                  <a:pt x="78743" y="88612"/>
                </a:lnTo>
                <a:lnTo>
                  <a:pt x="78743" y="88612"/>
                </a:lnTo>
                <a:lnTo>
                  <a:pt x="78193" y="87544"/>
                </a:lnTo>
                <a:lnTo>
                  <a:pt x="77721" y="86157"/>
                </a:lnTo>
                <a:lnTo>
                  <a:pt x="77328" y="84662"/>
                </a:lnTo>
                <a:lnTo>
                  <a:pt x="77014" y="82847"/>
                </a:lnTo>
                <a:lnTo>
                  <a:pt x="76699" y="80819"/>
                </a:lnTo>
                <a:lnTo>
                  <a:pt x="76542" y="78577"/>
                </a:lnTo>
                <a:lnTo>
                  <a:pt x="76385" y="76121"/>
                </a:lnTo>
                <a:lnTo>
                  <a:pt x="76385" y="73452"/>
                </a:lnTo>
                <a:lnTo>
                  <a:pt x="76385" y="49537"/>
                </a:lnTo>
                <a:lnTo>
                  <a:pt x="70570" y="49537"/>
                </a:lnTo>
                <a:lnTo>
                  <a:pt x="70570" y="39929"/>
                </a:lnTo>
                <a:lnTo>
                  <a:pt x="76385" y="39929"/>
                </a:lnTo>
                <a:lnTo>
                  <a:pt x="76385" y="24982"/>
                </a:lnTo>
                <a:lnTo>
                  <a:pt x="84558" y="24982"/>
                </a:lnTo>
                <a:lnTo>
                  <a:pt x="84558" y="39929"/>
                </a:lnTo>
                <a:lnTo>
                  <a:pt x="95088" y="39929"/>
                </a:lnTo>
                <a:lnTo>
                  <a:pt x="95088" y="49537"/>
                </a:lnTo>
                <a:close/>
                <a:moveTo>
                  <a:pt x="34813" y="77936"/>
                </a:moveTo>
                <a:lnTo>
                  <a:pt x="34813" y="77936"/>
                </a:lnTo>
                <a:lnTo>
                  <a:pt x="35128" y="78683"/>
                </a:lnTo>
                <a:lnTo>
                  <a:pt x="35521" y="79324"/>
                </a:lnTo>
                <a:lnTo>
                  <a:pt x="35992" y="79964"/>
                </a:lnTo>
                <a:lnTo>
                  <a:pt x="36385" y="80498"/>
                </a:lnTo>
                <a:lnTo>
                  <a:pt x="36935" y="81139"/>
                </a:lnTo>
                <a:lnTo>
                  <a:pt x="37407" y="81566"/>
                </a:lnTo>
                <a:lnTo>
                  <a:pt x="37957" y="81993"/>
                </a:lnTo>
                <a:lnTo>
                  <a:pt x="38585" y="82420"/>
                </a:lnTo>
                <a:lnTo>
                  <a:pt x="39921" y="83061"/>
                </a:lnTo>
                <a:lnTo>
                  <a:pt x="41336" y="83594"/>
                </a:lnTo>
                <a:lnTo>
                  <a:pt x="42986" y="83808"/>
                </a:lnTo>
                <a:lnTo>
                  <a:pt x="44715" y="83915"/>
                </a:lnTo>
                <a:lnTo>
                  <a:pt x="44715" y="83915"/>
                </a:lnTo>
                <a:lnTo>
                  <a:pt x="46444" y="83808"/>
                </a:lnTo>
                <a:lnTo>
                  <a:pt x="48016" y="83594"/>
                </a:lnTo>
                <a:lnTo>
                  <a:pt x="49509" y="83061"/>
                </a:lnTo>
                <a:lnTo>
                  <a:pt x="50845" y="82420"/>
                </a:lnTo>
                <a:lnTo>
                  <a:pt x="51395" y="82100"/>
                </a:lnTo>
                <a:lnTo>
                  <a:pt x="51945" y="81673"/>
                </a:lnTo>
                <a:lnTo>
                  <a:pt x="52495" y="81139"/>
                </a:lnTo>
                <a:lnTo>
                  <a:pt x="52967" y="80605"/>
                </a:lnTo>
                <a:lnTo>
                  <a:pt x="53438" y="80071"/>
                </a:lnTo>
                <a:lnTo>
                  <a:pt x="53831" y="79431"/>
                </a:lnTo>
                <a:lnTo>
                  <a:pt x="54224" y="78683"/>
                </a:lnTo>
                <a:lnTo>
                  <a:pt x="54538" y="78043"/>
                </a:lnTo>
                <a:lnTo>
                  <a:pt x="54538" y="78043"/>
                </a:lnTo>
                <a:lnTo>
                  <a:pt x="55167" y="76441"/>
                </a:lnTo>
                <a:lnTo>
                  <a:pt x="55639" y="74520"/>
                </a:lnTo>
                <a:lnTo>
                  <a:pt x="56110" y="72384"/>
                </a:lnTo>
                <a:lnTo>
                  <a:pt x="56424" y="70036"/>
                </a:lnTo>
                <a:lnTo>
                  <a:pt x="56739" y="67367"/>
                </a:lnTo>
                <a:lnTo>
                  <a:pt x="56896" y="64484"/>
                </a:lnTo>
                <a:lnTo>
                  <a:pt x="57053" y="61388"/>
                </a:lnTo>
                <a:lnTo>
                  <a:pt x="57053" y="57972"/>
                </a:lnTo>
                <a:lnTo>
                  <a:pt x="57053" y="57972"/>
                </a:lnTo>
                <a:lnTo>
                  <a:pt x="57053" y="54555"/>
                </a:lnTo>
                <a:lnTo>
                  <a:pt x="56896" y="51352"/>
                </a:lnTo>
                <a:lnTo>
                  <a:pt x="56739" y="48470"/>
                </a:lnTo>
                <a:lnTo>
                  <a:pt x="56424" y="45694"/>
                </a:lnTo>
                <a:lnTo>
                  <a:pt x="56031" y="43238"/>
                </a:lnTo>
                <a:lnTo>
                  <a:pt x="55639" y="41103"/>
                </a:lnTo>
                <a:lnTo>
                  <a:pt x="55088" y="39075"/>
                </a:lnTo>
                <a:lnTo>
                  <a:pt x="54460" y="37367"/>
                </a:lnTo>
                <a:lnTo>
                  <a:pt x="54460" y="37367"/>
                </a:lnTo>
                <a:lnTo>
                  <a:pt x="54145" y="36619"/>
                </a:lnTo>
                <a:lnTo>
                  <a:pt x="53752" y="35872"/>
                </a:lnTo>
                <a:lnTo>
                  <a:pt x="53281" y="35231"/>
                </a:lnTo>
                <a:lnTo>
                  <a:pt x="52888" y="34591"/>
                </a:lnTo>
                <a:lnTo>
                  <a:pt x="52417" y="34057"/>
                </a:lnTo>
                <a:lnTo>
                  <a:pt x="51866" y="33523"/>
                </a:lnTo>
                <a:lnTo>
                  <a:pt x="51316" y="32989"/>
                </a:lnTo>
                <a:lnTo>
                  <a:pt x="50688" y="32562"/>
                </a:lnTo>
                <a:lnTo>
                  <a:pt x="50059" y="32242"/>
                </a:lnTo>
                <a:lnTo>
                  <a:pt x="49430" y="31922"/>
                </a:lnTo>
                <a:lnTo>
                  <a:pt x="48016" y="31388"/>
                </a:lnTo>
                <a:lnTo>
                  <a:pt x="46444" y="31068"/>
                </a:lnTo>
                <a:lnTo>
                  <a:pt x="44715" y="30961"/>
                </a:lnTo>
                <a:lnTo>
                  <a:pt x="44715" y="30961"/>
                </a:lnTo>
                <a:lnTo>
                  <a:pt x="42986" y="31068"/>
                </a:lnTo>
                <a:lnTo>
                  <a:pt x="41415" y="31388"/>
                </a:lnTo>
                <a:lnTo>
                  <a:pt x="40000" y="31922"/>
                </a:lnTo>
                <a:lnTo>
                  <a:pt x="38664" y="32562"/>
                </a:lnTo>
                <a:lnTo>
                  <a:pt x="38114" y="32989"/>
                </a:lnTo>
                <a:lnTo>
                  <a:pt x="37564" y="33523"/>
                </a:lnTo>
                <a:lnTo>
                  <a:pt x="37014" y="34057"/>
                </a:lnTo>
                <a:lnTo>
                  <a:pt x="36542" y="34591"/>
                </a:lnTo>
                <a:lnTo>
                  <a:pt x="36071" y="35231"/>
                </a:lnTo>
                <a:lnTo>
                  <a:pt x="35599" y="35872"/>
                </a:lnTo>
                <a:lnTo>
                  <a:pt x="35285" y="36619"/>
                </a:lnTo>
                <a:lnTo>
                  <a:pt x="34892" y="37367"/>
                </a:lnTo>
                <a:lnTo>
                  <a:pt x="34892" y="37367"/>
                </a:lnTo>
                <a:lnTo>
                  <a:pt x="34263" y="39075"/>
                </a:lnTo>
                <a:lnTo>
                  <a:pt x="33713" y="41103"/>
                </a:lnTo>
                <a:lnTo>
                  <a:pt x="33242" y="43238"/>
                </a:lnTo>
                <a:lnTo>
                  <a:pt x="32927" y="45694"/>
                </a:lnTo>
                <a:lnTo>
                  <a:pt x="32613" y="48363"/>
                </a:lnTo>
                <a:lnTo>
                  <a:pt x="32377" y="51246"/>
                </a:lnTo>
                <a:lnTo>
                  <a:pt x="32299" y="54448"/>
                </a:lnTo>
                <a:lnTo>
                  <a:pt x="32220" y="57865"/>
                </a:lnTo>
                <a:lnTo>
                  <a:pt x="32220" y="57865"/>
                </a:lnTo>
                <a:lnTo>
                  <a:pt x="32299" y="61174"/>
                </a:lnTo>
                <a:lnTo>
                  <a:pt x="32377" y="64377"/>
                </a:lnTo>
                <a:lnTo>
                  <a:pt x="32613" y="67260"/>
                </a:lnTo>
                <a:lnTo>
                  <a:pt x="32927" y="69822"/>
                </a:lnTo>
                <a:lnTo>
                  <a:pt x="33242" y="72278"/>
                </a:lnTo>
                <a:lnTo>
                  <a:pt x="33713" y="74413"/>
                </a:lnTo>
                <a:lnTo>
                  <a:pt x="34185" y="76228"/>
                </a:lnTo>
                <a:lnTo>
                  <a:pt x="34813" y="77936"/>
                </a:lnTo>
                <a:lnTo>
                  <a:pt x="34813" y="77936"/>
                </a:lnTo>
                <a:close/>
                <a:moveTo>
                  <a:pt x="44715" y="93950"/>
                </a:moveTo>
                <a:lnTo>
                  <a:pt x="44715" y="93950"/>
                </a:lnTo>
                <a:lnTo>
                  <a:pt x="43222" y="93950"/>
                </a:lnTo>
                <a:lnTo>
                  <a:pt x="41886" y="93843"/>
                </a:lnTo>
                <a:lnTo>
                  <a:pt x="40472" y="93630"/>
                </a:lnTo>
                <a:lnTo>
                  <a:pt x="39214" y="93416"/>
                </a:lnTo>
                <a:lnTo>
                  <a:pt x="37957" y="93096"/>
                </a:lnTo>
                <a:lnTo>
                  <a:pt x="36857" y="92776"/>
                </a:lnTo>
                <a:lnTo>
                  <a:pt x="35678" y="92242"/>
                </a:lnTo>
                <a:lnTo>
                  <a:pt x="34656" y="91815"/>
                </a:lnTo>
                <a:lnTo>
                  <a:pt x="33635" y="91174"/>
                </a:lnTo>
                <a:lnTo>
                  <a:pt x="32692" y="90534"/>
                </a:lnTo>
                <a:lnTo>
                  <a:pt x="31827" y="89893"/>
                </a:lnTo>
                <a:lnTo>
                  <a:pt x="30963" y="89039"/>
                </a:lnTo>
                <a:lnTo>
                  <a:pt x="30177" y="88185"/>
                </a:lnTo>
                <a:lnTo>
                  <a:pt x="29470" y="87331"/>
                </a:lnTo>
                <a:lnTo>
                  <a:pt x="28762" y="86370"/>
                </a:lnTo>
                <a:lnTo>
                  <a:pt x="28212" y="85302"/>
                </a:lnTo>
                <a:lnTo>
                  <a:pt x="28212" y="85302"/>
                </a:lnTo>
                <a:lnTo>
                  <a:pt x="27583" y="84128"/>
                </a:lnTo>
                <a:lnTo>
                  <a:pt x="27112" y="82954"/>
                </a:lnTo>
                <a:lnTo>
                  <a:pt x="26562" y="81673"/>
                </a:lnTo>
                <a:lnTo>
                  <a:pt x="26169" y="80285"/>
                </a:lnTo>
                <a:lnTo>
                  <a:pt x="25697" y="78897"/>
                </a:lnTo>
                <a:lnTo>
                  <a:pt x="25305" y="77402"/>
                </a:lnTo>
                <a:lnTo>
                  <a:pt x="24990" y="75801"/>
                </a:lnTo>
                <a:lnTo>
                  <a:pt x="24676" y="74093"/>
                </a:lnTo>
                <a:lnTo>
                  <a:pt x="24126" y="70463"/>
                </a:lnTo>
                <a:lnTo>
                  <a:pt x="23811" y="66619"/>
                </a:lnTo>
                <a:lnTo>
                  <a:pt x="23576" y="62456"/>
                </a:lnTo>
                <a:lnTo>
                  <a:pt x="23497" y="57865"/>
                </a:lnTo>
                <a:lnTo>
                  <a:pt x="23497" y="57865"/>
                </a:lnTo>
                <a:lnTo>
                  <a:pt x="23576" y="53381"/>
                </a:lnTo>
                <a:lnTo>
                  <a:pt x="23811" y="49110"/>
                </a:lnTo>
                <a:lnTo>
                  <a:pt x="24204" y="45160"/>
                </a:lnTo>
                <a:lnTo>
                  <a:pt x="24676" y="41530"/>
                </a:lnTo>
                <a:lnTo>
                  <a:pt x="24990" y="39822"/>
                </a:lnTo>
                <a:lnTo>
                  <a:pt x="25383" y="38221"/>
                </a:lnTo>
                <a:lnTo>
                  <a:pt x="25776" y="36726"/>
                </a:lnTo>
                <a:lnTo>
                  <a:pt x="26169" y="35231"/>
                </a:lnTo>
                <a:lnTo>
                  <a:pt x="26640" y="33843"/>
                </a:lnTo>
                <a:lnTo>
                  <a:pt x="27112" y="32456"/>
                </a:lnTo>
                <a:lnTo>
                  <a:pt x="27662" y="31281"/>
                </a:lnTo>
                <a:lnTo>
                  <a:pt x="28291" y="30107"/>
                </a:lnTo>
                <a:lnTo>
                  <a:pt x="28291" y="30107"/>
                </a:lnTo>
                <a:lnTo>
                  <a:pt x="28841" y="28932"/>
                </a:lnTo>
                <a:lnTo>
                  <a:pt x="29548" y="27972"/>
                </a:lnTo>
                <a:lnTo>
                  <a:pt x="30255" y="27011"/>
                </a:lnTo>
                <a:lnTo>
                  <a:pt x="31041" y="26050"/>
                </a:lnTo>
                <a:lnTo>
                  <a:pt x="31906" y="25302"/>
                </a:lnTo>
                <a:lnTo>
                  <a:pt x="32770" y="24555"/>
                </a:lnTo>
                <a:lnTo>
                  <a:pt x="33713" y="23915"/>
                </a:lnTo>
                <a:lnTo>
                  <a:pt x="34735" y="23274"/>
                </a:lnTo>
                <a:lnTo>
                  <a:pt x="35756" y="22740"/>
                </a:lnTo>
                <a:lnTo>
                  <a:pt x="36935" y="22313"/>
                </a:lnTo>
                <a:lnTo>
                  <a:pt x="38035" y="21886"/>
                </a:lnTo>
                <a:lnTo>
                  <a:pt x="39293" y="21566"/>
                </a:lnTo>
                <a:lnTo>
                  <a:pt x="40550" y="21352"/>
                </a:lnTo>
                <a:lnTo>
                  <a:pt x="41886" y="21139"/>
                </a:lnTo>
                <a:lnTo>
                  <a:pt x="43301" y="21032"/>
                </a:lnTo>
                <a:lnTo>
                  <a:pt x="44715" y="21032"/>
                </a:lnTo>
                <a:lnTo>
                  <a:pt x="44715" y="21032"/>
                </a:lnTo>
                <a:lnTo>
                  <a:pt x="46130" y="21032"/>
                </a:lnTo>
                <a:lnTo>
                  <a:pt x="47544" y="21139"/>
                </a:lnTo>
                <a:lnTo>
                  <a:pt x="48880" y="21352"/>
                </a:lnTo>
                <a:lnTo>
                  <a:pt x="50138" y="21566"/>
                </a:lnTo>
                <a:lnTo>
                  <a:pt x="51316" y="21886"/>
                </a:lnTo>
                <a:lnTo>
                  <a:pt x="52495" y="22206"/>
                </a:lnTo>
                <a:lnTo>
                  <a:pt x="53595" y="22740"/>
                </a:lnTo>
                <a:lnTo>
                  <a:pt x="54617" y="23274"/>
                </a:lnTo>
                <a:lnTo>
                  <a:pt x="55639" y="23808"/>
                </a:lnTo>
                <a:lnTo>
                  <a:pt x="56582" y="24555"/>
                </a:lnTo>
                <a:lnTo>
                  <a:pt x="57446" y="25302"/>
                </a:lnTo>
                <a:lnTo>
                  <a:pt x="58310" y="26050"/>
                </a:lnTo>
                <a:lnTo>
                  <a:pt x="59096" y="26904"/>
                </a:lnTo>
                <a:lnTo>
                  <a:pt x="59804" y="27865"/>
                </a:lnTo>
                <a:lnTo>
                  <a:pt x="60511" y="28932"/>
                </a:lnTo>
                <a:lnTo>
                  <a:pt x="61139" y="30000"/>
                </a:lnTo>
                <a:lnTo>
                  <a:pt x="61139" y="30000"/>
                </a:lnTo>
                <a:lnTo>
                  <a:pt x="61690" y="31174"/>
                </a:lnTo>
                <a:lnTo>
                  <a:pt x="62240" y="32456"/>
                </a:lnTo>
                <a:lnTo>
                  <a:pt x="62711" y="33737"/>
                </a:lnTo>
                <a:lnTo>
                  <a:pt x="63183" y="35125"/>
                </a:lnTo>
                <a:lnTo>
                  <a:pt x="63576" y="36619"/>
                </a:lnTo>
                <a:lnTo>
                  <a:pt x="63969" y="38114"/>
                </a:lnTo>
                <a:lnTo>
                  <a:pt x="64361" y="39822"/>
                </a:lnTo>
                <a:lnTo>
                  <a:pt x="64676" y="41530"/>
                </a:lnTo>
                <a:lnTo>
                  <a:pt x="65147" y="45160"/>
                </a:lnTo>
                <a:lnTo>
                  <a:pt x="65540" y="49004"/>
                </a:lnTo>
                <a:lnTo>
                  <a:pt x="65776" y="53274"/>
                </a:lnTo>
                <a:lnTo>
                  <a:pt x="65855" y="57865"/>
                </a:lnTo>
                <a:lnTo>
                  <a:pt x="65855" y="57865"/>
                </a:lnTo>
                <a:lnTo>
                  <a:pt x="65776" y="60854"/>
                </a:lnTo>
                <a:lnTo>
                  <a:pt x="65697" y="63737"/>
                </a:lnTo>
                <a:lnTo>
                  <a:pt x="65540" y="66406"/>
                </a:lnTo>
                <a:lnTo>
                  <a:pt x="65305" y="69075"/>
                </a:lnTo>
                <a:lnTo>
                  <a:pt x="65069" y="71423"/>
                </a:lnTo>
                <a:lnTo>
                  <a:pt x="64754" y="73772"/>
                </a:lnTo>
                <a:lnTo>
                  <a:pt x="64361" y="75907"/>
                </a:lnTo>
                <a:lnTo>
                  <a:pt x="63890" y="77829"/>
                </a:lnTo>
                <a:lnTo>
                  <a:pt x="63890" y="77829"/>
                </a:lnTo>
                <a:lnTo>
                  <a:pt x="63340" y="79751"/>
                </a:lnTo>
                <a:lnTo>
                  <a:pt x="62790" y="81459"/>
                </a:lnTo>
                <a:lnTo>
                  <a:pt x="62083" y="83061"/>
                </a:lnTo>
                <a:lnTo>
                  <a:pt x="61297" y="84555"/>
                </a:lnTo>
                <a:lnTo>
                  <a:pt x="60511" y="85943"/>
                </a:lnTo>
                <a:lnTo>
                  <a:pt x="59568" y="87224"/>
                </a:lnTo>
                <a:lnTo>
                  <a:pt x="58625" y="88399"/>
                </a:lnTo>
                <a:lnTo>
                  <a:pt x="57525" y="89466"/>
                </a:lnTo>
                <a:lnTo>
                  <a:pt x="63890" y="103452"/>
                </a:lnTo>
                <a:lnTo>
                  <a:pt x="56110" y="108363"/>
                </a:lnTo>
                <a:lnTo>
                  <a:pt x="49352" y="93310"/>
                </a:lnTo>
                <a:lnTo>
                  <a:pt x="49352" y="93310"/>
                </a:lnTo>
                <a:lnTo>
                  <a:pt x="48487" y="93630"/>
                </a:lnTo>
                <a:lnTo>
                  <a:pt x="47466" y="93843"/>
                </a:lnTo>
                <a:lnTo>
                  <a:pt x="46208" y="93950"/>
                </a:lnTo>
                <a:lnTo>
                  <a:pt x="44715" y="93950"/>
                </a:lnTo>
                <a:lnTo>
                  <a:pt x="44715" y="93950"/>
                </a:lnTo>
                <a:close/>
                <a:moveTo>
                  <a:pt x="108448" y="0"/>
                </a:moveTo>
                <a:lnTo>
                  <a:pt x="104283" y="0"/>
                </a:lnTo>
                <a:lnTo>
                  <a:pt x="16660" y="0"/>
                </a:lnTo>
                <a:lnTo>
                  <a:pt x="0" y="22527"/>
                </a:lnTo>
                <a:lnTo>
                  <a:pt x="0" y="98114"/>
                </a:lnTo>
                <a:lnTo>
                  <a:pt x="0" y="104306"/>
                </a:lnTo>
                <a:lnTo>
                  <a:pt x="0" y="120000"/>
                </a:lnTo>
                <a:lnTo>
                  <a:pt x="11552" y="120000"/>
                </a:lnTo>
                <a:lnTo>
                  <a:pt x="15717" y="120000"/>
                </a:lnTo>
                <a:lnTo>
                  <a:pt x="103340" y="120000"/>
                </a:lnTo>
                <a:lnTo>
                  <a:pt x="120000" y="97367"/>
                </a:lnTo>
                <a:lnTo>
                  <a:pt x="120000" y="21779"/>
                </a:lnTo>
                <a:lnTo>
                  <a:pt x="120000" y="15587"/>
                </a:lnTo>
                <a:lnTo>
                  <a:pt x="120000" y="0"/>
                </a:lnTo>
                <a:lnTo>
                  <a:pt x="1084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0979067"/>
      </p:ext>
    </p:extLst>
  </p:cSld>
  <p:clrMapOvr>
    <a:masterClrMapping/>
  </p:clrMapOvr>
  <p:transition spd="med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se A">
  <p:cSld name="Case A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82"/>
          <p:cNvSpPr txBox="1">
            <a:spLocks noGrp="1"/>
          </p:cNvSpPr>
          <p:nvPr>
            <p:ph type="title"/>
          </p:nvPr>
        </p:nvSpPr>
        <p:spPr>
          <a:xfrm>
            <a:off x="550863" y="692149"/>
            <a:ext cx="10297666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82"/>
          <p:cNvSpPr txBox="1">
            <a:spLocks noGrp="1"/>
          </p:cNvSpPr>
          <p:nvPr>
            <p:ph type="body" idx="1"/>
          </p:nvPr>
        </p:nvSpPr>
        <p:spPr>
          <a:xfrm>
            <a:off x="550863" y="3429000"/>
            <a:ext cx="6481241" cy="273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523" name="Google Shape;523;p82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82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82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6" name="Google Shape;526;p82"/>
          <p:cNvSpPr>
            <a:spLocks noGrp="1"/>
          </p:cNvSpPr>
          <p:nvPr>
            <p:ph type="pic" idx="2"/>
          </p:nvPr>
        </p:nvSpPr>
        <p:spPr>
          <a:xfrm>
            <a:off x="7321138" y="1844675"/>
            <a:ext cx="4320000" cy="4321175"/>
          </a:xfrm>
          <a:prstGeom prst="snip2DiagRect">
            <a:avLst>
              <a:gd name="adj1" fmla="val 2308"/>
              <a:gd name="adj2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527" name="Google Shape;527;p82"/>
          <p:cNvSpPr/>
          <p:nvPr/>
        </p:nvSpPr>
        <p:spPr>
          <a:xfrm>
            <a:off x="10987730" y="692150"/>
            <a:ext cx="648000" cy="648000"/>
          </a:xfrm>
          <a:custGeom>
            <a:avLst/>
            <a:gdLst/>
            <a:ahLst/>
            <a:cxnLst/>
            <a:rect l="l" t="t" r="r" b="b"/>
            <a:pathLst>
              <a:path w="2950" h="2950" extrusionOk="0">
                <a:moveTo>
                  <a:pt x="1792" y="1152"/>
                </a:moveTo>
                <a:lnTo>
                  <a:pt x="1778" y="1152"/>
                </a:lnTo>
                <a:lnTo>
                  <a:pt x="1764" y="1153"/>
                </a:lnTo>
                <a:lnTo>
                  <a:pt x="1752" y="1154"/>
                </a:lnTo>
                <a:lnTo>
                  <a:pt x="1746" y="1155"/>
                </a:lnTo>
                <a:lnTo>
                  <a:pt x="1740" y="1156"/>
                </a:lnTo>
                <a:lnTo>
                  <a:pt x="1730" y="1159"/>
                </a:lnTo>
                <a:lnTo>
                  <a:pt x="1720" y="1163"/>
                </a:lnTo>
                <a:lnTo>
                  <a:pt x="1711" y="1167"/>
                </a:lnTo>
                <a:lnTo>
                  <a:pt x="1703" y="1171"/>
                </a:lnTo>
                <a:lnTo>
                  <a:pt x="1696" y="1176"/>
                </a:lnTo>
                <a:lnTo>
                  <a:pt x="1693" y="1179"/>
                </a:lnTo>
                <a:lnTo>
                  <a:pt x="1690" y="1182"/>
                </a:lnTo>
                <a:lnTo>
                  <a:pt x="1685" y="1188"/>
                </a:lnTo>
                <a:lnTo>
                  <a:pt x="1681" y="1195"/>
                </a:lnTo>
                <a:lnTo>
                  <a:pt x="1678" y="1203"/>
                </a:lnTo>
                <a:lnTo>
                  <a:pt x="1676" y="1211"/>
                </a:lnTo>
                <a:lnTo>
                  <a:pt x="1674" y="1220"/>
                </a:lnTo>
                <a:lnTo>
                  <a:pt x="1674" y="1230"/>
                </a:lnTo>
                <a:lnTo>
                  <a:pt x="1674" y="1238"/>
                </a:lnTo>
                <a:lnTo>
                  <a:pt x="1676" y="1246"/>
                </a:lnTo>
                <a:lnTo>
                  <a:pt x="1678" y="1253"/>
                </a:lnTo>
                <a:lnTo>
                  <a:pt x="1681" y="1260"/>
                </a:lnTo>
                <a:lnTo>
                  <a:pt x="1685" y="1267"/>
                </a:lnTo>
                <a:lnTo>
                  <a:pt x="1690" y="1273"/>
                </a:lnTo>
                <a:lnTo>
                  <a:pt x="1693" y="1275"/>
                </a:lnTo>
                <a:lnTo>
                  <a:pt x="1696" y="1278"/>
                </a:lnTo>
                <a:lnTo>
                  <a:pt x="1703" y="1283"/>
                </a:lnTo>
                <a:lnTo>
                  <a:pt x="1712" y="1288"/>
                </a:lnTo>
                <a:lnTo>
                  <a:pt x="1723" y="1293"/>
                </a:lnTo>
                <a:lnTo>
                  <a:pt x="1752" y="1305"/>
                </a:lnTo>
                <a:lnTo>
                  <a:pt x="1770" y="1312"/>
                </a:lnTo>
                <a:lnTo>
                  <a:pt x="1791" y="1320"/>
                </a:lnTo>
                <a:lnTo>
                  <a:pt x="1840" y="1336"/>
                </a:lnTo>
                <a:lnTo>
                  <a:pt x="1866" y="1345"/>
                </a:lnTo>
                <a:lnTo>
                  <a:pt x="1890" y="1354"/>
                </a:lnTo>
                <a:lnTo>
                  <a:pt x="1901" y="1358"/>
                </a:lnTo>
                <a:lnTo>
                  <a:pt x="1912" y="1363"/>
                </a:lnTo>
                <a:lnTo>
                  <a:pt x="1932" y="1373"/>
                </a:lnTo>
                <a:lnTo>
                  <a:pt x="1950" y="1383"/>
                </a:lnTo>
                <a:lnTo>
                  <a:pt x="1958" y="1388"/>
                </a:lnTo>
                <a:lnTo>
                  <a:pt x="1966" y="1393"/>
                </a:lnTo>
                <a:lnTo>
                  <a:pt x="1980" y="1404"/>
                </a:lnTo>
                <a:lnTo>
                  <a:pt x="1986" y="1409"/>
                </a:lnTo>
                <a:lnTo>
                  <a:pt x="1991" y="1414"/>
                </a:lnTo>
                <a:lnTo>
                  <a:pt x="1997" y="1420"/>
                </a:lnTo>
                <a:lnTo>
                  <a:pt x="2002" y="1426"/>
                </a:lnTo>
                <a:lnTo>
                  <a:pt x="2006" y="1433"/>
                </a:lnTo>
                <a:lnTo>
                  <a:pt x="2010" y="1439"/>
                </a:lnTo>
                <a:lnTo>
                  <a:pt x="2014" y="1446"/>
                </a:lnTo>
                <a:lnTo>
                  <a:pt x="2018" y="1454"/>
                </a:lnTo>
                <a:lnTo>
                  <a:pt x="2021" y="1462"/>
                </a:lnTo>
                <a:lnTo>
                  <a:pt x="2024" y="1470"/>
                </a:lnTo>
                <a:lnTo>
                  <a:pt x="2026" y="1479"/>
                </a:lnTo>
                <a:lnTo>
                  <a:pt x="2029" y="1488"/>
                </a:lnTo>
                <a:lnTo>
                  <a:pt x="2032" y="1507"/>
                </a:lnTo>
                <a:lnTo>
                  <a:pt x="2033" y="1517"/>
                </a:lnTo>
                <a:lnTo>
                  <a:pt x="2034" y="1527"/>
                </a:lnTo>
                <a:lnTo>
                  <a:pt x="2035" y="1538"/>
                </a:lnTo>
                <a:lnTo>
                  <a:pt x="2035" y="1549"/>
                </a:lnTo>
                <a:lnTo>
                  <a:pt x="2035" y="1564"/>
                </a:lnTo>
                <a:lnTo>
                  <a:pt x="2034" y="1577"/>
                </a:lnTo>
                <a:lnTo>
                  <a:pt x="2032" y="1591"/>
                </a:lnTo>
                <a:lnTo>
                  <a:pt x="2030" y="1604"/>
                </a:lnTo>
                <a:lnTo>
                  <a:pt x="2028" y="1616"/>
                </a:lnTo>
                <a:lnTo>
                  <a:pt x="2025" y="1628"/>
                </a:lnTo>
                <a:lnTo>
                  <a:pt x="2021" y="1640"/>
                </a:lnTo>
                <a:lnTo>
                  <a:pt x="2017" y="1651"/>
                </a:lnTo>
                <a:lnTo>
                  <a:pt x="2012" y="1662"/>
                </a:lnTo>
                <a:lnTo>
                  <a:pt x="2007" y="1672"/>
                </a:lnTo>
                <a:lnTo>
                  <a:pt x="2001" y="1682"/>
                </a:lnTo>
                <a:lnTo>
                  <a:pt x="1995" y="1692"/>
                </a:lnTo>
                <a:lnTo>
                  <a:pt x="1988" y="1701"/>
                </a:lnTo>
                <a:lnTo>
                  <a:pt x="1981" y="1709"/>
                </a:lnTo>
                <a:lnTo>
                  <a:pt x="1973" y="1717"/>
                </a:lnTo>
                <a:lnTo>
                  <a:pt x="1964" y="1725"/>
                </a:lnTo>
                <a:lnTo>
                  <a:pt x="1955" y="1732"/>
                </a:lnTo>
                <a:lnTo>
                  <a:pt x="1946" y="1739"/>
                </a:lnTo>
                <a:lnTo>
                  <a:pt x="1936" y="1745"/>
                </a:lnTo>
                <a:lnTo>
                  <a:pt x="1926" y="1751"/>
                </a:lnTo>
                <a:lnTo>
                  <a:pt x="1916" y="1756"/>
                </a:lnTo>
                <a:lnTo>
                  <a:pt x="1905" y="1761"/>
                </a:lnTo>
                <a:lnTo>
                  <a:pt x="1894" y="1766"/>
                </a:lnTo>
                <a:lnTo>
                  <a:pt x="1883" y="1770"/>
                </a:lnTo>
                <a:lnTo>
                  <a:pt x="1871" y="1773"/>
                </a:lnTo>
                <a:lnTo>
                  <a:pt x="1859" y="1776"/>
                </a:lnTo>
                <a:lnTo>
                  <a:pt x="1847" y="1779"/>
                </a:lnTo>
                <a:lnTo>
                  <a:pt x="1834" y="1781"/>
                </a:lnTo>
                <a:lnTo>
                  <a:pt x="1821" y="1782"/>
                </a:lnTo>
                <a:lnTo>
                  <a:pt x="1808" y="1784"/>
                </a:lnTo>
                <a:lnTo>
                  <a:pt x="1794" y="1784"/>
                </a:lnTo>
                <a:lnTo>
                  <a:pt x="1780" y="1784"/>
                </a:lnTo>
                <a:lnTo>
                  <a:pt x="1758" y="1784"/>
                </a:lnTo>
                <a:lnTo>
                  <a:pt x="1735" y="1783"/>
                </a:lnTo>
                <a:lnTo>
                  <a:pt x="1711" y="1781"/>
                </a:lnTo>
                <a:lnTo>
                  <a:pt x="1686" y="1778"/>
                </a:lnTo>
                <a:lnTo>
                  <a:pt x="1660" y="1774"/>
                </a:lnTo>
                <a:lnTo>
                  <a:pt x="1632" y="1770"/>
                </a:lnTo>
                <a:lnTo>
                  <a:pt x="1603" y="1765"/>
                </a:lnTo>
                <a:lnTo>
                  <a:pt x="1573" y="1758"/>
                </a:lnTo>
                <a:lnTo>
                  <a:pt x="1534" y="1751"/>
                </a:lnTo>
                <a:lnTo>
                  <a:pt x="1549" y="1635"/>
                </a:lnTo>
                <a:lnTo>
                  <a:pt x="1618" y="1643"/>
                </a:lnTo>
                <a:lnTo>
                  <a:pt x="1649" y="1647"/>
                </a:lnTo>
                <a:lnTo>
                  <a:pt x="1677" y="1650"/>
                </a:lnTo>
                <a:lnTo>
                  <a:pt x="1704" y="1652"/>
                </a:lnTo>
                <a:lnTo>
                  <a:pt x="1729" y="1653"/>
                </a:lnTo>
                <a:lnTo>
                  <a:pt x="1751" y="1654"/>
                </a:lnTo>
                <a:lnTo>
                  <a:pt x="1771" y="1654"/>
                </a:lnTo>
                <a:lnTo>
                  <a:pt x="1785" y="1654"/>
                </a:lnTo>
                <a:lnTo>
                  <a:pt x="1798" y="1653"/>
                </a:lnTo>
                <a:lnTo>
                  <a:pt x="1810" y="1651"/>
                </a:lnTo>
                <a:lnTo>
                  <a:pt x="1822" y="1648"/>
                </a:lnTo>
                <a:lnTo>
                  <a:pt x="1832" y="1645"/>
                </a:lnTo>
                <a:lnTo>
                  <a:pt x="1841" y="1641"/>
                </a:lnTo>
                <a:lnTo>
                  <a:pt x="1850" y="1636"/>
                </a:lnTo>
                <a:lnTo>
                  <a:pt x="1858" y="1631"/>
                </a:lnTo>
                <a:lnTo>
                  <a:pt x="1861" y="1628"/>
                </a:lnTo>
                <a:lnTo>
                  <a:pt x="1864" y="1624"/>
                </a:lnTo>
                <a:lnTo>
                  <a:pt x="1870" y="1617"/>
                </a:lnTo>
                <a:lnTo>
                  <a:pt x="1875" y="1609"/>
                </a:lnTo>
                <a:lnTo>
                  <a:pt x="1879" y="1601"/>
                </a:lnTo>
                <a:lnTo>
                  <a:pt x="1882" y="1591"/>
                </a:lnTo>
                <a:lnTo>
                  <a:pt x="1883" y="1587"/>
                </a:lnTo>
                <a:lnTo>
                  <a:pt x="1885" y="1581"/>
                </a:lnTo>
                <a:lnTo>
                  <a:pt x="1886" y="1571"/>
                </a:lnTo>
                <a:lnTo>
                  <a:pt x="1886" y="1559"/>
                </a:lnTo>
                <a:lnTo>
                  <a:pt x="1886" y="1551"/>
                </a:lnTo>
                <a:lnTo>
                  <a:pt x="1885" y="1543"/>
                </a:lnTo>
                <a:lnTo>
                  <a:pt x="1883" y="1535"/>
                </a:lnTo>
                <a:lnTo>
                  <a:pt x="1881" y="1532"/>
                </a:lnTo>
                <a:lnTo>
                  <a:pt x="1880" y="1528"/>
                </a:lnTo>
                <a:lnTo>
                  <a:pt x="1878" y="1525"/>
                </a:lnTo>
                <a:lnTo>
                  <a:pt x="1876" y="1522"/>
                </a:lnTo>
                <a:lnTo>
                  <a:pt x="1871" y="1516"/>
                </a:lnTo>
                <a:lnTo>
                  <a:pt x="1866" y="1510"/>
                </a:lnTo>
                <a:lnTo>
                  <a:pt x="1860" y="1505"/>
                </a:lnTo>
                <a:lnTo>
                  <a:pt x="1852" y="1500"/>
                </a:lnTo>
                <a:lnTo>
                  <a:pt x="1843" y="1495"/>
                </a:lnTo>
                <a:lnTo>
                  <a:pt x="1832" y="1490"/>
                </a:lnTo>
                <a:lnTo>
                  <a:pt x="1820" y="1485"/>
                </a:lnTo>
                <a:lnTo>
                  <a:pt x="1806" y="1479"/>
                </a:lnTo>
                <a:lnTo>
                  <a:pt x="1790" y="1474"/>
                </a:lnTo>
                <a:lnTo>
                  <a:pt x="1773" y="1468"/>
                </a:lnTo>
                <a:lnTo>
                  <a:pt x="1754" y="1463"/>
                </a:lnTo>
                <a:lnTo>
                  <a:pt x="1724" y="1453"/>
                </a:lnTo>
                <a:lnTo>
                  <a:pt x="1710" y="1449"/>
                </a:lnTo>
                <a:lnTo>
                  <a:pt x="1696" y="1444"/>
                </a:lnTo>
                <a:lnTo>
                  <a:pt x="1670" y="1434"/>
                </a:lnTo>
                <a:lnTo>
                  <a:pt x="1647" y="1423"/>
                </a:lnTo>
                <a:lnTo>
                  <a:pt x="1636" y="1418"/>
                </a:lnTo>
                <a:lnTo>
                  <a:pt x="1626" y="1413"/>
                </a:lnTo>
                <a:lnTo>
                  <a:pt x="1607" y="1401"/>
                </a:lnTo>
                <a:lnTo>
                  <a:pt x="1599" y="1396"/>
                </a:lnTo>
                <a:lnTo>
                  <a:pt x="1591" y="1390"/>
                </a:lnTo>
                <a:lnTo>
                  <a:pt x="1577" y="1378"/>
                </a:lnTo>
                <a:lnTo>
                  <a:pt x="1571" y="1371"/>
                </a:lnTo>
                <a:lnTo>
                  <a:pt x="1565" y="1365"/>
                </a:lnTo>
                <a:lnTo>
                  <a:pt x="1559" y="1358"/>
                </a:lnTo>
                <a:lnTo>
                  <a:pt x="1554" y="1350"/>
                </a:lnTo>
                <a:lnTo>
                  <a:pt x="1550" y="1343"/>
                </a:lnTo>
                <a:lnTo>
                  <a:pt x="1546" y="1335"/>
                </a:lnTo>
                <a:lnTo>
                  <a:pt x="1542" y="1327"/>
                </a:lnTo>
                <a:lnTo>
                  <a:pt x="1538" y="1319"/>
                </a:lnTo>
                <a:lnTo>
                  <a:pt x="1535" y="1310"/>
                </a:lnTo>
                <a:lnTo>
                  <a:pt x="1533" y="1301"/>
                </a:lnTo>
                <a:lnTo>
                  <a:pt x="1530" y="1292"/>
                </a:lnTo>
                <a:lnTo>
                  <a:pt x="1529" y="1282"/>
                </a:lnTo>
                <a:lnTo>
                  <a:pt x="1527" y="1272"/>
                </a:lnTo>
                <a:lnTo>
                  <a:pt x="1526" y="1262"/>
                </a:lnTo>
                <a:lnTo>
                  <a:pt x="1526" y="1251"/>
                </a:lnTo>
                <a:lnTo>
                  <a:pt x="1525" y="1240"/>
                </a:lnTo>
                <a:lnTo>
                  <a:pt x="1526" y="1227"/>
                </a:lnTo>
                <a:lnTo>
                  <a:pt x="1526" y="1214"/>
                </a:lnTo>
                <a:lnTo>
                  <a:pt x="1528" y="1201"/>
                </a:lnTo>
                <a:lnTo>
                  <a:pt x="1530" y="1189"/>
                </a:lnTo>
                <a:lnTo>
                  <a:pt x="1532" y="1177"/>
                </a:lnTo>
                <a:lnTo>
                  <a:pt x="1535" y="1165"/>
                </a:lnTo>
                <a:lnTo>
                  <a:pt x="1538" y="1155"/>
                </a:lnTo>
                <a:lnTo>
                  <a:pt x="1542" y="1144"/>
                </a:lnTo>
                <a:lnTo>
                  <a:pt x="1547" y="1134"/>
                </a:lnTo>
                <a:lnTo>
                  <a:pt x="1552" y="1124"/>
                </a:lnTo>
                <a:lnTo>
                  <a:pt x="1557" y="1115"/>
                </a:lnTo>
                <a:lnTo>
                  <a:pt x="1563" y="1106"/>
                </a:lnTo>
                <a:lnTo>
                  <a:pt x="1570" y="1098"/>
                </a:lnTo>
                <a:lnTo>
                  <a:pt x="1577" y="1090"/>
                </a:lnTo>
                <a:lnTo>
                  <a:pt x="1584" y="1083"/>
                </a:lnTo>
                <a:lnTo>
                  <a:pt x="1588" y="1079"/>
                </a:lnTo>
                <a:lnTo>
                  <a:pt x="1593" y="1076"/>
                </a:lnTo>
                <a:lnTo>
                  <a:pt x="1601" y="1069"/>
                </a:lnTo>
                <a:lnTo>
                  <a:pt x="1610" y="1063"/>
                </a:lnTo>
                <a:lnTo>
                  <a:pt x="1620" y="1057"/>
                </a:lnTo>
                <a:lnTo>
                  <a:pt x="1629" y="1052"/>
                </a:lnTo>
                <a:lnTo>
                  <a:pt x="1639" y="1047"/>
                </a:lnTo>
                <a:lnTo>
                  <a:pt x="1650" y="1043"/>
                </a:lnTo>
                <a:lnTo>
                  <a:pt x="1661" y="1039"/>
                </a:lnTo>
                <a:lnTo>
                  <a:pt x="1672" y="1035"/>
                </a:lnTo>
                <a:lnTo>
                  <a:pt x="1684" y="1032"/>
                </a:lnTo>
                <a:lnTo>
                  <a:pt x="1696" y="1029"/>
                </a:lnTo>
                <a:lnTo>
                  <a:pt x="1709" y="1027"/>
                </a:lnTo>
                <a:lnTo>
                  <a:pt x="1721" y="1025"/>
                </a:lnTo>
                <a:lnTo>
                  <a:pt x="1735" y="1023"/>
                </a:lnTo>
                <a:lnTo>
                  <a:pt x="1748" y="1022"/>
                </a:lnTo>
                <a:lnTo>
                  <a:pt x="1762" y="1022"/>
                </a:lnTo>
                <a:lnTo>
                  <a:pt x="1777" y="1022"/>
                </a:lnTo>
                <a:lnTo>
                  <a:pt x="1798" y="1022"/>
                </a:lnTo>
                <a:lnTo>
                  <a:pt x="1820" y="1023"/>
                </a:lnTo>
                <a:lnTo>
                  <a:pt x="1843" y="1025"/>
                </a:lnTo>
                <a:lnTo>
                  <a:pt x="1868" y="1027"/>
                </a:lnTo>
                <a:lnTo>
                  <a:pt x="1894" y="1030"/>
                </a:lnTo>
                <a:lnTo>
                  <a:pt x="1922" y="1034"/>
                </a:lnTo>
                <a:lnTo>
                  <a:pt x="1950" y="1038"/>
                </a:lnTo>
                <a:lnTo>
                  <a:pt x="1981" y="1043"/>
                </a:lnTo>
                <a:lnTo>
                  <a:pt x="2020" y="1051"/>
                </a:lnTo>
                <a:lnTo>
                  <a:pt x="2008" y="1169"/>
                </a:lnTo>
                <a:lnTo>
                  <a:pt x="1971" y="1165"/>
                </a:lnTo>
                <a:lnTo>
                  <a:pt x="1937" y="1161"/>
                </a:lnTo>
                <a:lnTo>
                  <a:pt x="1877" y="1156"/>
                </a:lnTo>
                <a:lnTo>
                  <a:pt x="1852" y="1154"/>
                </a:lnTo>
                <a:lnTo>
                  <a:pt x="1829" y="1153"/>
                </a:lnTo>
                <a:lnTo>
                  <a:pt x="1809" y="1152"/>
                </a:lnTo>
                <a:lnTo>
                  <a:pt x="1792" y="1152"/>
                </a:lnTo>
                <a:close/>
                <a:moveTo>
                  <a:pt x="1158" y="1158"/>
                </a:moveTo>
                <a:lnTo>
                  <a:pt x="1083" y="1508"/>
                </a:lnTo>
                <a:lnTo>
                  <a:pt x="1284" y="1508"/>
                </a:lnTo>
                <a:lnTo>
                  <a:pt x="1210" y="1158"/>
                </a:lnTo>
                <a:lnTo>
                  <a:pt x="1158" y="1158"/>
                </a:lnTo>
                <a:close/>
                <a:moveTo>
                  <a:pt x="876" y="1771"/>
                </a:moveTo>
                <a:lnTo>
                  <a:pt x="1042" y="1035"/>
                </a:lnTo>
                <a:lnTo>
                  <a:pt x="1326" y="1035"/>
                </a:lnTo>
                <a:lnTo>
                  <a:pt x="1491" y="1771"/>
                </a:lnTo>
                <a:lnTo>
                  <a:pt x="1342" y="1771"/>
                </a:lnTo>
                <a:lnTo>
                  <a:pt x="1313" y="1638"/>
                </a:lnTo>
                <a:lnTo>
                  <a:pt x="1055" y="1638"/>
                </a:lnTo>
                <a:lnTo>
                  <a:pt x="1025" y="1771"/>
                </a:lnTo>
                <a:lnTo>
                  <a:pt x="876" y="1771"/>
                </a:lnTo>
                <a:close/>
                <a:moveTo>
                  <a:pt x="838" y="1760"/>
                </a:moveTo>
                <a:lnTo>
                  <a:pt x="809" y="1765"/>
                </a:lnTo>
                <a:lnTo>
                  <a:pt x="782" y="1770"/>
                </a:lnTo>
                <a:lnTo>
                  <a:pt x="755" y="1775"/>
                </a:lnTo>
                <a:lnTo>
                  <a:pt x="729" y="1778"/>
                </a:lnTo>
                <a:lnTo>
                  <a:pt x="703" y="1781"/>
                </a:lnTo>
                <a:lnTo>
                  <a:pt x="678" y="1783"/>
                </a:lnTo>
                <a:lnTo>
                  <a:pt x="654" y="1784"/>
                </a:lnTo>
                <a:lnTo>
                  <a:pt x="631" y="1784"/>
                </a:lnTo>
                <a:lnTo>
                  <a:pt x="608" y="1784"/>
                </a:lnTo>
                <a:lnTo>
                  <a:pt x="587" y="1783"/>
                </a:lnTo>
                <a:lnTo>
                  <a:pt x="567" y="1781"/>
                </a:lnTo>
                <a:lnTo>
                  <a:pt x="548" y="1779"/>
                </a:lnTo>
                <a:lnTo>
                  <a:pt x="530" y="1776"/>
                </a:lnTo>
                <a:lnTo>
                  <a:pt x="513" y="1772"/>
                </a:lnTo>
                <a:lnTo>
                  <a:pt x="498" y="1767"/>
                </a:lnTo>
                <a:lnTo>
                  <a:pt x="483" y="1762"/>
                </a:lnTo>
                <a:lnTo>
                  <a:pt x="470" y="1756"/>
                </a:lnTo>
                <a:lnTo>
                  <a:pt x="457" y="1749"/>
                </a:lnTo>
                <a:lnTo>
                  <a:pt x="445" y="1741"/>
                </a:lnTo>
                <a:lnTo>
                  <a:pt x="434" y="1732"/>
                </a:lnTo>
                <a:lnTo>
                  <a:pt x="424" y="1723"/>
                </a:lnTo>
                <a:lnTo>
                  <a:pt x="414" y="1712"/>
                </a:lnTo>
                <a:lnTo>
                  <a:pt x="405" y="1701"/>
                </a:lnTo>
                <a:lnTo>
                  <a:pt x="397" y="1689"/>
                </a:lnTo>
                <a:lnTo>
                  <a:pt x="389" y="1676"/>
                </a:lnTo>
                <a:lnTo>
                  <a:pt x="382" y="1663"/>
                </a:lnTo>
                <a:lnTo>
                  <a:pt x="376" y="1649"/>
                </a:lnTo>
                <a:lnTo>
                  <a:pt x="370" y="1635"/>
                </a:lnTo>
                <a:lnTo>
                  <a:pt x="365" y="1620"/>
                </a:lnTo>
                <a:lnTo>
                  <a:pt x="361" y="1605"/>
                </a:lnTo>
                <a:lnTo>
                  <a:pt x="357" y="1589"/>
                </a:lnTo>
                <a:lnTo>
                  <a:pt x="353" y="1572"/>
                </a:lnTo>
                <a:lnTo>
                  <a:pt x="351" y="1555"/>
                </a:lnTo>
                <a:lnTo>
                  <a:pt x="348" y="1536"/>
                </a:lnTo>
                <a:lnTo>
                  <a:pt x="346" y="1517"/>
                </a:lnTo>
                <a:lnTo>
                  <a:pt x="344" y="1496"/>
                </a:lnTo>
                <a:lnTo>
                  <a:pt x="343" y="1475"/>
                </a:lnTo>
                <a:lnTo>
                  <a:pt x="341" y="1452"/>
                </a:lnTo>
                <a:lnTo>
                  <a:pt x="341" y="1428"/>
                </a:lnTo>
                <a:lnTo>
                  <a:pt x="340" y="1403"/>
                </a:lnTo>
                <a:lnTo>
                  <a:pt x="341" y="1377"/>
                </a:lnTo>
                <a:lnTo>
                  <a:pt x="341" y="1352"/>
                </a:lnTo>
                <a:lnTo>
                  <a:pt x="344" y="1328"/>
                </a:lnTo>
                <a:lnTo>
                  <a:pt x="345" y="1304"/>
                </a:lnTo>
                <a:lnTo>
                  <a:pt x="347" y="1282"/>
                </a:lnTo>
                <a:lnTo>
                  <a:pt x="350" y="1261"/>
                </a:lnTo>
                <a:lnTo>
                  <a:pt x="353" y="1241"/>
                </a:lnTo>
                <a:lnTo>
                  <a:pt x="357" y="1222"/>
                </a:lnTo>
                <a:lnTo>
                  <a:pt x="361" y="1204"/>
                </a:lnTo>
                <a:lnTo>
                  <a:pt x="365" y="1187"/>
                </a:lnTo>
                <a:lnTo>
                  <a:pt x="370" y="1171"/>
                </a:lnTo>
                <a:lnTo>
                  <a:pt x="375" y="1156"/>
                </a:lnTo>
                <a:lnTo>
                  <a:pt x="381" y="1142"/>
                </a:lnTo>
                <a:lnTo>
                  <a:pt x="388" y="1129"/>
                </a:lnTo>
                <a:lnTo>
                  <a:pt x="394" y="1117"/>
                </a:lnTo>
                <a:lnTo>
                  <a:pt x="402" y="1106"/>
                </a:lnTo>
                <a:lnTo>
                  <a:pt x="410" y="1095"/>
                </a:lnTo>
                <a:lnTo>
                  <a:pt x="418" y="1086"/>
                </a:lnTo>
                <a:lnTo>
                  <a:pt x="428" y="1077"/>
                </a:lnTo>
                <a:lnTo>
                  <a:pt x="438" y="1069"/>
                </a:lnTo>
                <a:lnTo>
                  <a:pt x="449" y="1061"/>
                </a:lnTo>
                <a:lnTo>
                  <a:pt x="461" y="1054"/>
                </a:lnTo>
                <a:lnTo>
                  <a:pt x="474" y="1048"/>
                </a:lnTo>
                <a:lnTo>
                  <a:pt x="487" y="1043"/>
                </a:lnTo>
                <a:lnTo>
                  <a:pt x="501" y="1038"/>
                </a:lnTo>
                <a:lnTo>
                  <a:pt x="516" y="1033"/>
                </a:lnTo>
                <a:lnTo>
                  <a:pt x="532" y="1030"/>
                </a:lnTo>
                <a:lnTo>
                  <a:pt x="549" y="1027"/>
                </a:lnTo>
                <a:lnTo>
                  <a:pt x="557" y="1026"/>
                </a:lnTo>
                <a:lnTo>
                  <a:pt x="566" y="1025"/>
                </a:lnTo>
                <a:lnTo>
                  <a:pt x="584" y="1023"/>
                </a:lnTo>
                <a:lnTo>
                  <a:pt x="603" y="1022"/>
                </a:lnTo>
                <a:lnTo>
                  <a:pt x="623" y="1022"/>
                </a:lnTo>
                <a:lnTo>
                  <a:pt x="647" y="1022"/>
                </a:lnTo>
                <a:lnTo>
                  <a:pt x="672" y="1023"/>
                </a:lnTo>
                <a:lnTo>
                  <a:pt x="697" y="1026"/>
                </a:lnTo>
                <a:lnTo>
                  <a:pt x="724" y="1029"/>
                </a:lnTo>
                <a:lnTo>
                  <a:pt x="751" y="1033"/>
                </a:lnTo>
                <a:lnTo>
                  <a:pt x="780" y="1038"/>
                </a:lnTo>
                <a:lnTo>
                  <a:pt x="809" y="1044"/>
                </a:lnTo>
                <a:lnTo>
                  <a:pt x="839" y="1051"/>
                </a:lnTo>
                <a:lnTo>
                  <a:pt x="835" y="1170"/>
                </a:lnTo>
                <a:lnTo>
                  <a:pt x="808" y="1166"/>
                </a:lnTo>
                <a:lnTo>
                  <a:pt x="783" y="1163"/>
                </a:lnTo>
                <a:lnTo>
                  <a:pt x="759" y="1160"/>
                </a:lnTo>
                <a:lnTo>
                  <a:pt x="736" y="1158"/>
                </a:lnTo>
                <a:lnTo>
                  <a:pt x="694" y="1155"/>
                </a:lnTo>
                <a:lnTo>
                  <a:pt x="675" y="1154"/>
                </a:lnTo>
                <a:lnTo>
                  <a:pt x="656" y="1154"/>
                </a:lnTo>
                <a:lnTo>
                  <a:pt x="639" y="1154"/>
                </a:lnTo>
                <a:lnTo>
                  <a:pt x="623" y="1155"/>
                </a:lnTo>
                <a:lnTo>
                  <a:pt x="609" y="1156"/>
                </a:lnTo>
                <a:lnTo>
                  <a:pt x="595" y="1159"/>
                </a:lnTo>
                <a:lnTo>
                  <a:pt x="583" y="1161"/>
                </a:lnTo>
                <a:lnTo>
                  <a:pt x="573" y="1164"/>
                </a:lnTo>
                <a:lnTo>
                  <a:pt x="563" y="1168"/>
                </a:lnTo>
                <a:lnTo>
                  <a:pt x="559" y="1170"/>
                </a:lnTo>
                <a:lnTo>
                  <a:pt x="555" y="1173"/>
                </a:lnTo>
                <a:lnTo>
                  <a:pt x="551" y="1175"/>
                </a:lnTo>
                <a:lnTo>
                  <a:pt x="548" y="1178"/>
                </a:lnTo>
                <a:lnTo>
                  <a:pt x="544" y="1181"/>
                </a:lnTo>
                <a:lnTo>
                  <a:pt x="541" y="1184"/>
                </a:lnTo>
                <a:lnTo>
                  <a:pt x="538" y="1188"/>
                </a:lnTo>
                <a:lnTo>
                  <a:pt x="534" y="1192"/>
                </a:lnTo>
                <a:lnTo>
                  <a:pt x="529" y="1200"/>
                </a:lnTo>
                <a:lnTo>
                  <a:pt x="523" y="1210"/>
                </a:lnTo>
                <a:lnTo>
                  <a:pt x="518" y="1220"/>
                </a:lnTo>
                <a:lnTo>
                  <a:pt x="514" y="1232"/>
                </a:lnTo>
                <a:lnTo>
                  <a:pt x="510" y="1245"/>
                </a:lnTo>
                <a:lnTo>
                  <a:pt x="507" y="1259"/>
                </a:lnTo>
                <a:lnTo>
                  <a:pt x="504" y="1276"/>
                </a:lnTo>
                <a:lnTo>
                  <a:pt x="501" y="1295"/>
                </a:lnTo>
                <a:lnTo>
                  <a:pt x="499" y="1317"/>
                </a:lnTo>
                <a:lnTo>
                  <a:pt x="498" y="1328"/>
                </a:lnTo>
                <a:lnTo>
                  <a:pt x="497" y="1340"/>
                </a:lnTo>
                <a:lnTo>
                  <a:pt x="496" y="1367"/>
                </a:lnTo>
                <a:lnTo>
                  <a:pt x="496" y="1395"/>
                </a:lnTo>
                <a:lnTo>
                  <a:pt x="495" y="1426"/>
                </a:lnTo>
                <a:lnTo>
                  <a:pt x="496" y="1457"/>
                </a:lnTo>
                <a:lnTo>
                  <a:pt x="496" y="1471"/>
                </a:lnTo>
                <a:lnTo>
                  <a:pt x="497" y="1485"/>
                </a:lnTo>
                <a:lnTo>
                  <a:pt x="498" y="1498"/>
                </a:lnTo>
                <a:lnTo>
                  <a:pt x="500" y="1511"/>
                </a:lnTo>
                <a:lnTo>
                  <a:pt x="503" y="1534"/>
                </a:lnTo>
                <a:lnTo>
                  <a:pt x="507" y="1555"/>
                </a:lnTo>
                <a:lnTo>
                  <a:pt x="512" y="1573"/>
                </a:lnTo>
                <a:lnTo>
                  <a:pt x="515" y="1582"/>
                </a:lnTo>
                <a:lnTo>
                  <a:pt x="518" y="1589"/>
                </a:lnTo>
                <a:lnTo>
                  <a:pt x="522" y="1596"/>
                </a:lnTo>
                <a:lnTo>
                  <a:pt x="525" y="1603"/>
                </a:lnTo>
                <a:lnTo>
                  <a:pt x="529" y="1609"/>
                </a:lnTo>
                <a:lnTo>
                  <a:pt x="534" y="1615"/>
                </a:lnTo>
                <a:lnTo>
                  <a:pt x="538" y="1620"/>
                </a:lnTo>
                <a:lnTo>
                  <a:pt x="544" y="1625"/>
                </a:lnTo>
                <a:lnTo>
                  <a:pt x="550" y="1629"/>
                </a:lnTo>
                <a:lnTo>
                  <a:pt x="556" y="1633"/>
                </a:lnTo>
                <a:lnTo>
                  <a:pt x="563" y="1637"/>
                </a:lnTo>
                <a:lnTo>
                  <a:pt x="570" y="1640"/>
                </a:lnTo>
                <a:lnTo>
                  <a:pt x="586" y="1645"/>
                </a:lnTo>
                <a:lnTo>
                  <a:pt x="594" y="1647"/>
                </a:lnTo>
                <a:lnTo>
                  <a:pt x="603" y="1649"/>
                </a:lnTo>
                <a:lnTo>
                  <a:pt x="613" y="1651"/>
                </a:lnTo>
                <a:lnTo>
                  <a:pt x="623" y="1651"/>
                </a:lnTo>
                <a:lnTo>
                  <a:pt x="633" y="1652"/>
                </a:lnTo>
                <a:lnTo>
                  <a:pt x="644" y="1652"/>
                </a:lnTo>
                <a:lnTo>
                  <a:pt x="667" y="1652"/>
                </a:lnTo>
                <a:lnTo>
                  <a:pt x="690" y="1651"/>
                </a:lnTo>
                <a:lnTo>
                  <a:pt x="713" y="1650"/>
                </a:lnTo>
                <a:lnTo>
                  <a:pt x="737" y="1648"/>
                </a:lnTo>
                <a:lnTo>
                  <a:pt x="761" y="1646"/>
                </a:lnTo>
                <a:lnTo>
                  <a:pt x="785" y="1644"/>
                </a:lnTo>
                <a:lnTo>
                  <a:pt x="810" y="1641"/>
                </a:lnTo>
                <a:lnTo>
                  <a:pt x="835" y="1637"/>
                </a:lnTo>
                <a:lnTo>
                  <a:pt x="838" y="1760"/>
                </a:lnTo>
                <a:close/>
                <a:moveTo>
                  <a:pt x="2133" y="1771"/>
                </a:moveTo>
                <a:lnTo>
                  <a:pt x="2133" y="1035"/>
                </a:lnTo>
                <a:lnTo>
                  <a:pt x="2610" y="1035"/>
                </a:lnTo>
                <a:lnTo>
                  <a:pt x="2610" y="1165"/>
                </a:lnTo>
                <a:lnTo>
                  <a:pt x="2283" y="1165"/>
                </a:lnTo>
                <a:lnTo>
                  <a:pt x="2283" y="1337"/>
                </a:lnTo>
                <a:lnTo>
                  <a:pt x="2545" y="1337"/>
                </a:lnTo>
                <a:lnTo>
                  <a:pt x="2545" y="1465"/>
                </a:lnTo>
                <a:lnTo>
                  <a:pt x="2283" y="1465"/>
                </a:lnTo>
                <a:lnTo>
                  <a:pt x="2283" y="1641"/>
                </a:lnTo>
                <a:lnTo>
                  <a:pt x="2610" y="1641"/>
                </a:lnTo>
                <a:lnTo>
                  <a:pt x="2610" y="1771"/>
                </a:lnTo>
                <a:lnTo>
                  <a:pt x="2133" y="1771"/>
                </a:lnTo>
                <a:close/>
                <a:moveTo>
                  <a:pt x="2667" y="0"/>
                </a:moveTo>
                <a:lnTo>
                  <a:pt x="2564" y="0"/>
                </a:lnTo>
                <a:lnTo>
                  <a:pt x="2024" y="0"/>
                </a:lnTo>
                <a:lnTo>
                  <a:pt x="1486" y="0"/>
                </a:lnTo>
                <a:lnTo>
                  <a:pt x="948" y="0"/>
                </a:lnTo>
                <a:lnTo>
                  <a:pt x="410" y="0"/>
                </a:lnTo>
                <a:lnTo>
                  <a:pt x="0" y="409"/>
                </a:lnTo>
                <a:lnTo>
                  <a:pt x="0" y="946"/>
                </a:lnTo>
                <a:lnTo>
                  <a:pt x="0" y="1482"/>
                </a:lnTo>
                <a:lnTo>
                  <a:pt x="0" y="2018"/>
                </a:lnTo>
                <a:lnTo>
                  <a:pt x="0" y="2555"/>
                </a:lnTo>
                <a:lnTo>
                  <a:pt x="0" y="2667"/>
                </a:lnTo>
                <a:lnTo>
                  <a:pt x="0" y="2950"/>
                </a:lnTo>
                <a:lnTo>
                  <a:pt x="284" y="2950"/>
                </a:lnTo>
                <a:lnTo>
                  <a:pt x="387" y="2950"/>
                </a:lnTo>
                <a:lnTo>
                  <a:pt x="925" y="2950"/>
                </a:lnTo>
                <a:lnTo>
                  <a:pt x="1464" y="2950"/>
                </a:lnTo>
                <a:lnTo>
                  <a:pt x="2002" y="2950"/>
                </a:lnTo>
                <a:lnTo>
                  <a:pt x="2542" y="2950"/>
                </a:lnTo>
                <a:lnTo>
                  <a:pt x="2950" y="2541"/>
                </a:lnTo>
                <a:lnTo>
                  <a:pt x="2950" y="2004"/>
                </a:lnTo>
                <a:lnTo>
                  <a:pt x="2950" y="1468"/>
                </a:lnTo>
                <a:lnTo>
                  <a:pt x="2950" y="932"/>
                </a:lnTo>
                <a:lnTo>
                  <a:pt x="2950" y="395"/>
                </a:lnTo>
                <a:lnTo>
                  <a:pt x="2950" y="283"/>
                </a:lnTo>
                <a:lnTo>
                  <a:pt x="2950" y="0"/>
                </a:lnTo>
                <a:lnTo>
                  <a:pt x="2667" y="0"/>
                </a:lnTo>
                <a:close/>
              </a:path>
            </a:pathLst>
          </a:custGeom>
          <a:solidFill>
            <a:srgbClr val="84889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528" name="Google Shape;528;p82"/>
          <p:cNvSpPr txBox="1">
            <a:spLocks noGrp="1"/>
          </p:cNvSpPr>
          <p:nvPr>
            <p:ph type="body" idx="3"/>
          </p:nvPr>
        </p:nvSpPr>
        <p:spPr>
          <a:xfrm>
            <a:off x="983431" y="1988840"/>
            <a:ext cx="6049193" cy="115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Titillium Web"/>
              <a:buNone/>
              <a:defRPr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None/>
              <a:defRPr sz="1400"/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›"/>
              <a:defRPr sz="1400"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529" name="Google Shape;529;p82"/>
          <p:cNvSpPr/>
          <p:nvPr/>
        </p:nvSpPr>
        <p:spPr>
          <a:xfrm>
            <a:off x="550863" y="1838018"/>
            <a:ext cx="288000" cy="418108"/>
          </a:xfrm>
          <a:custGeom>
            <a:avLst/>
            <a:gdLst/>
            <a:ahLst/>
            <a:cxnLst/>
            <a:rect l="l" t="t" r="r" b="b"/>
            <a:pathLst>
              <a:path w="1139" h="1654" extrusionOk="0">
                <a:moveTo>
                  <a:pt x="749" y="872"/>
                </a:moveTo>
                <a:lnTo>
                  <a:pt x="0" y="872"/>
                </a:lnTo>
                <a:lnTo>
                  <a:pt x="0" y="192"/>
                </a:lnTo>
                <a:lnTo>
                  <a:pt x="191" y="0"/>
                </a:lnTo>
                <a:lnTo>
                  <a:pt x="1139" y="0"/>
                </a:lnTo>
                <a:lnTo>
                  <a:pt x="1139" y="638"/>
                </a:lnTo>
                <a:lnTo>
                  <a:pt x="1139" y="681"/>
                </a:lnTo>
                <a:lnTo>
                  <a:pt x="1139" y="1463"/>
                </a:lnTo>
                <a:lnTo>
                  <a:pt x="947" y="1654"/>
                </a:lnTo>
                <a:lnTo>
                  <a:pt x="749" y="1654"/>
                </a:lnTo>
                <a:lnTo>
                  <a:pt x="749" y="8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530" name="Google Shape;530;p82"/>
          <p:cNvSpPr txBox="1">
            <a:spLocks noGrp="1"/>
          </p:cNvSpPr>
          <p:nvPr>
            <p:ph type="body" idx="4"/>
          </p:nvPr>
        </p:nvSpPr>
        <p:spPr>
          <a:xfrm>
            <a:off x="550863" y="476673"/>
            <a:ext cx="10297665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0815549"/>
      </p:ext>
    </p:extLst>
  </p:cSld>
  <p:clrMapOvr>
    <a:masterClrMapping/>
  </p:clrMapOvr>
  <p:transition spd="med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se F">
  <p:cSld name="Case F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83"/>
          <p:cNvSpPr txBox="1">
            <a:spLocks noGrp="1"/>
          </p:cNvSpPr>
          <p:nvPr>
            <p:ph type="title"/>
          </p:nvPr>
        </p:nvSpPr>
        <p:spPr>
          <a:xfrm>
            <a:off x="550863" y="692149"/>
            <a:ext cx="10297666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83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83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83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6" name="Google Shape;536;p83"/>
          <p:cNvSpPr>
            <a:spLocks noGrp="1"/>
          </p:cNvSpPr>
          <p:nvPr>
            <p:ph type="pic" idx="2"/>
          </p:nvPr>
        </p:nvSpPr>
        <p:spPr>
          <a:xfrm>
            <a:off x="7321138" y="1844675"/>
            <a:ext cx="4320000" cy="4321175"/>
          </a:xfrm>
          <a:prstGeom prst="snip2DiagRect">
            <a:avLst>
              <a:gd name="adj1" fmla="val 2308"/>
              <a:gd name="adj2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537" name="Google Shape;537;p83"/>
          <p:cNvSpPr/>
          <p:nvPr/>
        </p:nvSpPr>
        <p:spPr>
          <a:xfrm>
            <a:off x="10987730" y="692150"/>
            <a:ext cx="648000" cy="648000"/>
          </a:xfrm>
          <a:custGeom>
            <a:avLst/>
            <a:gdLst/>
            <a:ahLst/>
            <a:cxnLst/>
            <a:rect l="l" t="t" r="r" b="b"/>
            <a:pathLst>
              <a:path w="2950" h="2950" extrusionOk="0">
                <a:moveTo>
                  <a:pt x="1792" y="1152"/>
                </a:moveTo>
                <a:lnTo>
                  <a:pt x="1778" y="1152"/>
                </a:lnTo>
                <a:lnTo>
                  <a:pt x="1764" y="1153"/>
                </a:lnTo>
                <a:lnTo>
                  <a:pt x="1752" y="1154"/>
                </a:lnTo>
                <a:lnTo>
                  <a:pt x="1746" y="1155"/>
                </a:lnTo>
                <a:lnTo>
                  <a:pt x="1740" y="1156"/>
                </a:lnTo>
                <a:lnTo>
                  <a:pt x="1730" y="1159"/>
                </a:lnTo>
                <a:lnTo>
                  <a:pt x="1720" y="1163"/>
                </a:lnTo>
                <a:lnTo>
                  <a:pt x="1711" y="1167"/>
                </a:lnTo>
                <a:lnTo>
                  <a:pt x="1703" y="1171"/>
                </a:lnTo>
                <a:lnTo>
                  <a:pt x="1696" y="1176"/>
                </a:lnTo>
                <a:lnTo>
                  <a:pt x="1693" y="1179"/>
                </a:lnTo>
                <a:lnTo>
                  <a:pt x="1690" y="1182"/>
                </a:lnTo>
                <a:lnTo>
                  <a:pt x="1685" y="1188"/>
                </a:lnTo>
                <a:lnTo>
                  <a:pt x="1681" y="1195"/>
                </a:lnTo>
                <a:lnTo>
                  <a:pt x="1678" y="1203"/>
                </a:lnTo>
                <a:lnTo>
                  <a:pt x="1676" y="1211"/>
                </a:lnTo>
                <a:lnTo>
                  <a:pt x="1674" y="1220"/>
                </a:lnTo>
                <a:lnTo>
                  <a:pt x="1674" y="1230"/>
                </a:lnTo>
                <a:lnTo>
                  <a:pt x="1674" y="1238"/>
                </a:lnTo>
                <a:lnTo>
                  <a:pt x="1676" y="1246"/>
                </a:lnTo>
                <a:lnTo>
                  <a:pt x="1678" y="1253"/>
                </a:lnTo>
                <a:lnTo>
                  <a:pt x="1681" y="1260"/>
                </a:lnTo>
                <a:lnTo>
                  <a:pt x="1685" y="1267"/>
                </a:lnTo>
                <a:lnTo>
                  <a:pt x="1690" y="1273"/>
                </a:lnTo>
                <a:lnTo>
                  <a:pt x="1693" y="1275"/>
                </a:lnTo>
                <a:lnTo>
                  <a:pt x="1696" y="1278"/>
                </a:lnTo>
                <a:lnTo>
                  <a:pt x="1703" y="1283"/>
                </a:lnTo>
                <a:lnTo>
                  <a:pt x="1712" y="1288"/>
                </a:lnTo>
                <a:lnTo>
                  <a:pt x="1723" y="1293"/>
                </a:lnTo>
                <a:lnTo>
                  <a:pt x="1752" y="1305"/>
                </a:lnTo>
                <a:lnTo>
                  <a:pt x="1770" y="1312"/>
                </a:lnTo>
                <a:lnTo>
                  <a:pt x="1791" y="1320"/>
                </a:lnTo>
                <a:lnTo>
                  <a:pt x="1840" y="1336"/>
                </a:lnTo>
                <a:lnTo>
                  <a:pt x="1866" y="1345"/>
                </a:lnTo>
                <a:lnTo>
                  <a:pt x="1890" y="1354"/>
                </a:lnTo>
                <a:lnTo>
                  <a:pt x="1901" y="1358"/>
                </a:lnTo>
                <a:lnTo>
                  <a:pt x="1912" y="1363"/>
                </a:lnTo>
                <a:lnTo>
                  <a:pt x="1932" y="1373"/>
                </a:lnTo>
                <a:lnTo>
                  <a:pt x="1950" y="1383"/>
                </a:lnTo>
                <a:lnTo>
                  <a:pt x="1958" y="1388"/>
                </a:lnTo>
                <a:lnTo>
                  <a:pt x="1966" y="1393"/>
                </a:lnTo>
                <a:lnTo>
                  <a:pt x="1980" y="1404"/>
                </a:lnTo>
                <a:lnTo>
                  <a:pt x="1986" y="1409"/>
                </a:lnTo>
                <a:lnTo>
                  <a:pt x="1991" y="1414"/>
                </a:lnTo>
                <a:lnTo>
                  <a:pt x="1997" y="1420"/>
                </a:lnTo>
                <a:lnTo>
                  <a:pt x="2002" y="1426"/>
                </a:lnTo>
                <a:lnTo>
                  <a:pt x="2006" y="1433"/>
                </a:lnTo>
                <a:lnTo>
                  <a:pt x="2010" y="1439"/>
                </a:lnTo>
                <a:lnTo>
                  <a:pt x="2014" y="1446"/>
                </a:lnTo>
                <a:lnTo>
                  <a:pt x="2018" y="1454"/>
                </a:lnTo>
                <a:lnTo>
                  <a:pt x="2021" y="1462"/>
                </a:lnTo>
                <a:lnTo>
                  <a:pt x="2024" y="1470"/>
                </a:lnTo>
                <a:lnTo>
                  <a:pt x="2026" y="1479"/>
                </a:lnTo>
                <a:lnTo>
                  <a:pt x="2029" y="1488"/>
                </a:lnTo>
                <a:lnTo>
                  <a:pt x="2032" y="1507"/>
                </a:lnTo>
                <a:lnTo>
                  <a:pt x="2033" y="1517"/>
                </a:lnTo>
                <a:lnTo>
                  <a:pt x="2034" y="1527"/>
                </a:lnTo>
                <a:lnTo>
                  <a:pt x="2035" y="1538"/>
                </a:lnTo>
                <a:lnTo>
                  <a:pt x="2035" y="1549"/>
                </a:lnTo>
                <a:lnTo>
                  <a:pt x="2035" y="1564"/>
                </a:lnTo>
                <a:lnTo>
                  <a:pt x="2034" y="1577"/>
                </a:lnTo>
                <a:lnTo>
                  <a:pt x="2032" y="1591"/>
                </a:lnTo>
                <a:lnTo>
                  <a:pt x="2030" y="1604"/>
                </a:lnTo>
                <a:lnTo>
                  <a:pt x="2028" y="1616"/>
                </a:lnTo>
                <a:lnTo>
                  <a:pt x="2025" y="1628"/>
                </a:lnTo>
                <a:lnTo>
                  <a:pt x="2021" y="1640"/>
                </a:lnTo>
                <a:lnTo>
                  <a:pt x="2017" y="1651"/>
                </a:lnTo>
                <a:lnTo>
                  <a:pt x="2012" y="1662"/>
                </a:lnTo>
                <a:lnTo>
                  <a:pt x="2007" y="1672"/>
                </a:lnTo>
                <a:lnTo>
                  <a:pt x="2001" y="1682"/>
                </a:lnTo>
                <a:lnTo>
                  <a:pt x="1995" y="1692"/>
                </a:lnTo>
                <a:lnTo>
                  <a:pt x="1988" y="1701"/>
                </a:lnTo>
                <a:lnTo>
                  <a:pt x="1981" y="1709"/>
                </a:lnTo>
                <a:lnTo>
                  <a:pt x="1973" y="1717"/>
                </a:lnTo>
                <a:lnTo>
                  <a:pt x="1964" y="1725"/>
                </a:lnTo>
                <a:lnTo>
                  <a:pt x="1955" y="1732"/>
                </a:lnTo>
                <a:lnTo>
                  <a:pt x="1946" y="1739"/>
                </a:lnTo>
                <a:lnTo>
                  <a:pt x="1936" y="1745"/>
                </a:lnTo>
                <a:lnTo>
                  <a:pt x="1926" y="1751"/>
                </a:lnTo>
                <a:lnTo>
                  <a:pt x="1916" y="1756"/>
                </a:lnTo>
                <a:lnTo>
                  <a:pt x="1905" y="1761"/>
                </a:lnTo>
                <a:lnTo>
                  <a:pt x="1894" y="1766"/>
                </a:lnTo>
                <a:lnTo>
                  <a:pt x="1883" y="1770"/>
                </a:lnTo>
                <a:lnTo>
                  <a:pt x="1871" y="1773"/>
                </a:lnTo>
                <a:lnTo>
                  <a:pt x="1859" y="1776"/>
                </a:lnTo>
                <a:lnTo>
                  <a:pt x="1847" y="1779"/>
                </a:lnTo>
                <a:lnTo>
                  <a:pt x="1834" y="1781"/>
                </a:lnTo>
                <a:lnTo>
                  <a:pt x="1821" y="1782"/>
                </a:lnTo>
                <a:lnTo>
                  <a:pt x="1808" y="1784"/>
                </a:lnTo>
                <a:lnTo>
                  <a:pt x="1794" y="1784"/>
                </a:lnTo>
                <a:lnTo>
                  <a:pt x="1780" y="1784"/>
                </a:lnTo>
                <a:lnTo>
                  <a:pt x="1758" y="1784"/>
                </a:lnTo>
                <a:lnTo>
                  <a:pt x="1735" y="1783"/>
                </a:lnTo>
                <a:lnTo>
                  <a:pt x="1711" y="1781"/>
                </a:lnTo>
                <a:lnTo>
                  <a:pt x="1686" y="1778"/>
                </a:lnTo>
                <a:lnTo>
                  <a:pt x="1660" y="1774"/>
                </a:lnTo>
                <a:lnTo>
                  <a:pt x="1632" y="1770"/>
                </a:lnTo>
                <a:lnTo>
                  <a:pt x="1603" y="1765"/>
                </a:lnTo>
                <a:lnTo>
                  <a:pt x="1573" y="1758"/>
                </a:lnTo>
                <a:lnTo>
                  <a:pt x="1534" y="1751"/>
                </a:lnTo>
                <a:lnTo>
                  <a:pt x="1549" y="1635"/>
                </a:lnTo>
                <a:lnTo>
                  <a:pt x="1618" y="1643"/>
                </a:lnTo>
                <a:lnTo>
                  <a:pt x="1649" y="1647"/>
                </a:lnTo>
                <a:lnTo>
                  <a:pt x="1677" y="1650"/>
                </a:lnTo>
                <a:lnTo>
                  <a:pt x="1704" y="1652"/>
                </a:lnTo>
                <a:lnTo>
                  <a:pt x="1729" y="1653"/>
                </a:lnTo>
                <a:lnTo>
                  <a:pt x="1751" y="1654"/>
                </a:lnTo>
                <a:lnTo>
                  <a:pt x="1771" y="1654"/>
                </a:lnTo>
                <a:lnTo>
                  <a:pt x="1785" y="1654"/>
                </a:lnTo>
                <a:lnTo>
                  <a:pt x="1798" y="1653"/>
                </a:lnTo>
                <a:lnTo>
                  <a:pt x="1810" y="1651"/>
                </a:lnTo>
                <a:lnTo>
                  <a:pt x="1822" y="1648"/>
                </a:lnTo>
                <a:lnTo>
                  <a:pt x="1832" y="1645"/>
                </a:lnTo>
                <a:lnTo>
                  <a:pt x="1841" y="1641"/>
                </a:lnTo>
                <a:lnTo>
                  <a:pt x="1850" y="1636"/>
                </a:lnTo>
                <a:lnTo>
                  <a:pt x="1858" y="1631"/>
                </a:lnTo>
                <a:lnTo>
                  <a:pt x="1861" y="1628"/>
                </a:lnTo>
                <a:lnTo>
                  <a:pt x="1864" y="1624"/>
                </a:lnTo>
                <a:lnTo>
                  <a:pt x="1870" y="1617"/>
                </a:lnTo>
                <a:lnTo>
                  <a:pt x="1875" y="1609"/>
                </a:lnTo>
                <a:lnTo>
                  <a:pt x="1879" y="1601"/>
                </a:lnTo>
                <a:lnTo>
                  <a:pt x="1882" y="1591"/>
                </a:lnTo>
                <a:lnTo>
                  <a:pt x="1883" y="1587"/>
                </a:lnTo>
                <a:lnTo>
                  <a:pt x="1885" y="1581"/>
                </a:lnTo>
                <a:lnTo>
                  <a:pt x="1886" y="1571"/>
                </a:lnTo>
                <a:lnTo>
                  <a:pt x="1886" y="1559"/>
                </a:lnTo>
                <a:lnTo>
                  <a:pt x="1886" y="1551"/>
                </a:lnTo>
                <a:lnTo>
                  <a:pt x="1885" y="1543"/>
                </a:lnTo>
                <a:lnTo>
                  <a:pt x="1883" y="1535"/>
                </a:lnTo>
                <a:lnTo>
                  <a:pt x="1881" y="1532"/>
                </a:lnTo>
                <a:lnTo>
                  <a:pt x="1880" y="1528"/>
                </a:lnTo>
                <a:lnTo>
                  <a:pt x="1878" y="1525"/>
                </a:lnTo>
                <a:lnTo>
                  <a:pt x="1876" y="1522"/>
                </a:lnTo>
                <a:lnTo>
                  <a:pt x="1871" y="1516"/>
                </a:lnTo>
                <a:lnTo>
                  <a:pt x="1866" y="1510"/>
                </a:lnTo>
                <a:lnTo>
                  <a:pt x="1860" y="1505"/>
                </a:lnTo>
                <a:lnTo>
                  <a:pt x="1852" y="1500"/>
                </a:lnTo>
                <a:lnTo>
                  <a:pt x="1843" y="1495"/>
                </a:lnTo>
                <a:lnTo>
                  <a:pt x="1832" y="1490"/>
                </a:lnTo>
                <a:lnTo>
                  <a:pt x="1820" y="1485"/>
                </a:lnTo>
                <a:lnTo>
                  <a:pt x="1806" y="1479"/>
                </a:lnTo>
                <a:lnTo>
                  <a:pt x="1790" y="1474"/>
                </a:lnTo>
                <a:lnTo>
                  <a:pt x="1773" y="1468"/>
                </a:lnTo>
                <a:lnTo>
                  <a:pt x="1754" y="1463"/>
                </a:lnTo>
                <a:lnTo>
                  <a:pt x="1724" y="1453"/>
                </a:lnTo>
                <a:lnTo>
                  <a:pt x="1710" y="1449"/>
                </a:lnTo>
                <a:lnTo>
                  <a:pt x="1696" y="1444"/>
                </a:lnTo>
                <a:lnTo>
                  <a:pt x="1670" y="1434"/>
                </a:lnTo>
                <a:lnTo>
                  <a:pt x="1647" y="1423"/>
                </a:lnTo>
                <a:lnTo>
                  <a:pt x="1636" y="1418"/>
                </a:lnTo>
                <a:lnTo>
                  <a:pt x="1626" y="1413"/>
                </a:lnTo>
                <a:lnTo>
                  <a:pt x="1607" y="1401"/>
                </a:lnTo>
                <a:lnTo>
                  <a:pt x="1599" y="1396"/>
                </a:lnTo>
                <a:lnTo>
                  <a:pt x="1591" y="1390"/>
                </a:lnTo>
                <a:lnTo>
                  <a:pt x="1577" y="1378"/>
                </a:lnTo>
                <a:lnTo>
                  <a:pt x="1571" y="1371"/>
                </a:lnTo>
                <a:lnTo>
                  <a:pt x="1565" y="1365"/>
                </a:lnTo>
                <a:lnTo>
                  <a:pt x="1559" y="1358"/>
                </a:lnTo>
                <a:lnTo>
                  <a:pt x="1554" y="1350"/>
                </a:lnTo>
                <a:lnTo>
                  <a:pt x="1550" y="1343"/>
                </a:lnTo>
                <a:lnTo>
                  <a:pt x="1546" y="1335"/>
                </a:lnTo>
                <a:lnTo>
                  <a:pt x="1542" y="1327"/>
                </a:lnTo>
                <a:lnTo>
                  <a:pt x="1538" y="1319"/>
                </a:lnTo>
                <a:lnTo>
                  <a:pt x="1535" y="1310"/>
                </a:lnTo>
                <a:lnTo>
                  <a:pt x="1533" y="1301"/>
                </a:lnTo>
                <a:lnTo>
                  <a:pt x="1530" y="1292"/>
                </a:lnTo>
                <a:lnTo>
                  <a:pt x="1529" y="1282"/>
                </a:lnTo>
                <a:lnTo>
                  <a:pt x="1527" y="1272"/>
                </a:lnTo>
                <a:lnTo>
                  <a:pt x="1526" y="1262"/>
                </a:lnTo>
                <a:lnTo>
                  <a:pt x="1526" y="1251"/>
                </a:lnTo>
                <a:lnTo>
                  <a:pt x="1525" y="1240"/>
                </a:lnTo>
                <a:lnTo>
                  <a:pt x="1526" y="1227"/>
                </a:lnTo>
                <a:lnTo>
                  <a:pt x="1526" y="1214"/>
                </a:lnTo>
                <a:lnTo>
                  <a:pt x="1528" y="1201"/>
                </a:lnTo>
                <a:lnTo>
                  <a:pt x="1530" y="1189"/>
                </a:lnTo>
                <a:lnTo>
                  <a:pt x="1532" y="1177"/>
                </a:lnTo>
                <a:lnTo>
                  <a:pt x="1535" y="1165"/>
                </a:lnTo>
                <a:lnTo>
                  <a:pt x="1538" y="1155"/>
                </a:lnTo>
                <a:lnTo>
                  <a:pt x="1542" y="1144"/>
                </a:lnTo>
                <a:lnTo>
                  <a:pt x="1547" y="1134"/>
                </a:lnTo>
                <a:lnTo>
                  <a:pt x="1552" y="1124"/>
                </a:lnTo>
                <a:lnTo>
                  <a:pt x="1557" y="1115"/>
                </a:lnTo>
                <a:lnTo>
                  <a:pt x="1563" y="1106"/>
                </a:lnTo>
                <a:lnTo>
                  <a:pt x="1570" y="1098"/>
                </a:lnTo>
                <a:lnTo>
                  <a:pt x="1577" y="1090"/>
                </a:lnTo>
                <a:lnTo>
                  <a:pt x="1584" y="1083"/>
                </a:lnTo>
                <a:lnTo>
                  <a:pt x="1588" y="1079"/>
                </a:lnTo>
                <a:lnTo>
                  <a:pt x="1593" y="1076"/>
                </a:lnTo>
                <a:lnTo>
                  <a:pt x="1601" y="1069"/>
                </a:lnTo>
                <a:lnTo>
                  <a:pt x="1610" y="1063"/>
                </a:lnTo>
                <a:lnTo>
                  <a:pt x="1620" y="1057"/>
                </a:lnTo>
                <a:lnTo>
                  <a:pt x="1629" y="1052"/>
                </a:lnTo>
                <a:lnTo>
                  <a:pt x="1639" y="1047"/>
                </a:lnTo>
                <a:lnTo>
                  <a:pt x="1650" y="1043"/>
                </a:lnTo>
                <a:lnTo>
                  <a:pt x="1661" y="1039"/>
                </a:lnTo>
                <a:lnTo>
                  <a:pt x="1672" y="1035"/>
                </a:lnTo>
                <a:lnTo>
                  <a:pt x="1684" y="1032"/>
                </a:lnTo>
                <a:lnTo>
                  <a:pt x="1696" y="1029"/>
                </a:lnTo>
                <a:lnTo>
                  <a:pt x="1709" y="1027"/>
                </a:lnTo>
                <a:lnTo>
                  <a:pt x="1721" y="1025"/>
                </a:lnTo>
                <a:lnTo>
                  <a:pt x="1735" y="1023"/>
                </a:lnTo>
                <a:lnTo>
                  <a:pt x="1748" y="1022"/>
                </a:lnTo>
                <a:lnTo>
                  <a:pt x="1762" y="1022"/>
                </a:lnTo>
                <a:lnTo>
                  <a:pt x="1777" y="1022"/>
                </a:lnTo>
                <a:lnTo>
                  <a:pt x="1798" y="1022"/>
                </a:lnTo>
                <a:lnTo>
                  <a:pt x="1820" y="1023"/>
                </a:lnTo>
                <a:lnTo>
                  <a:pt x="1843" y="1025"/>
                </a:lnTo>
                <a:lnTo>
                  <a:pt x="1868" y="1027"/>
                </a:lnTo>
                <a:lnTo>
                  <a:pt x="1894" y="1030"/>
                </a:lnTo>
                <a:lnTo>
                  <a:pt x="1922" y="1034"/>
                </a:lnTo>
                <a:lnTo>
                  <a:pt x="1950" y="1038"/>
                </a:lnTo>
                <a:lnTo>
                  <a:pt x="1981" y="1043"/>
                </a:lnTo>
                <a:lnTo>
                  <a:pt x="2020" y="1051"/>
                </a:lnTo>
                <a:lnTo>
                  <a:pt x="2008" y="1169"/>
                </a:lnTo>
                <a:lnTo>
                  <a:pt x="1971" y="1165"/>
                </a:lnTo>
                <a:lnTo>
                  <a:pt x="1937" y="1161"/>
                </a:lnTo>
                <a:lnTo>
                  <a:pt x="1877" y="1156"/>
                </a:lnTo>
                <a:lnTo>
                  <a:pt x="1852" y="1154"/>
                </a:lnTo>
                <a:lnTo>
                  <a:pt x="1829" y="1153"/>
                </a:lnTo>
                <a:lnTo>
                  <a:pt x="1809" y="1152"/>
                </a:lnTo>
                <a:lnTo>
                  <a:pt x="1792" y="1152"/>
                </a:lnTo>
                <a:close/>
                <a:moveTo>
                  <a:pt x="1158" y="1158"/>
                </a:moveTo>
                <a:lnTo>
                  <a:pt x="1083" y="1508"/>
                </a:lnTo>
                <a:lnTo>
                  <a:pt x="1284" y="1508"/>
                </a:lnTo>
                <a:lnTo>
                  <a:pt x="1210" y="1158"/>
                </a:lnTo>
                <a:lnTo>
                  <a:pt x="1158" y="1158"/>
                </a:lnTo>
                <a:close/>
                <a:moveTo>
                  <a:pt x="876" y="1771"/>
                </a:moveTo>
                <a:lnTo>
                  <a:pt x="1042" y="1035"/>
                </a:lnTo>
                <a:lnTo>
                  <a:pt x="1326" y="1035"/>
                </a:lnTo>
                <a:lnTo>
                  <a:pt x="1491" y="1771"/>
                </a:lnTo>
                <a:lnTo>
                  <a:pt x="1342" y="1771"/>
                </a:lnTo>
                <a:lnTo>
                  <a:pt x="1313" y="1638"/>
                </a:lnTo>
                <a:lnTo>
                  <a:pt x="1055" y="1638"/>
                </a:lnTo>
                <a:lnTo>
                  <a:pt x="1025" y="1771"/>
                </a:lnTo>
                <a:lnTo>
                  <a:pt x="876" y="1771"/>
                </a:lnTo>
                <a:close/>
                <a:moveTo>
                  <a:pt x="838" y="1760"/>
                </a:moveTo>
                <a:lnTo>
                  <a:pt x="809" y="1765"/>
                </a:lnTo>
                <a:lnTo>
                  <a:pt x="782" y="1770"/>
                </a:lnTo>
                <a:lnTo>
                  <a:pt x="755" y="1775"/>
                </a:lnTo>
                <a:lnTo>
                  <a:pt x="729" y="1778"/>
                </a:lnTo>
                <a:lnTo>
                  <a:pt x="703" y="1781"/>
                </a:lnTo>
                <a:lnTo>
                  <a:pt x="678" y="1783"/>
                </a:lnTo>
                <a:lnTo>
                  <a:pt x="654" y="1784"/>
                </a:lnTo>
                <a:lnTo>
                  <a:pt x="631" y="1784"/>
                </a:lnTo>
                <a:lnTo>
                  <a:pt x="608" y="1784"/>
                </a:lnTo>
                <a:lnTo>
                  <a:pt x="587" y="1783"/>
                </a:lnTo>
                <a:lnTo>
                  <a:pt x="567" y="1781"/>
                </a:lnTo>
                <a:lnTo>
                  <a:pt x="548" y="1779"/>
                </a:lnTo>
                <a:lnTo>
                  <a:pt x="530" y="1776"/>
                </a:lnTo>
                <a:lnTo>
                  <a:pt x="513" y="1772"/>
                </a:lnTo>
                <a:lnTo>
                  <a:pt x="498" y="1767"/>
                </a:lnTo>
                <a:lnTo>
                  <a:pt x="483" y="1762"/>
                </a:lnTo>
                <a:lnTo>
                  <a:pt x="470" y="1756"/>
                </a:lnTo>
                <a:lnTo>
                  <a:pt x="457" y="1749"/>
                </a:lnTo>
                <a:lnTo>
                  <a:pt x="445" y="1741"/>
                </a:lnTo>
                <a:lnTo>
                  <a:pt x="434" y="1732"/>
                </a:lnTo>
                <a:lnTo>
                  <a:pt x="424" y="1723"/>
                </a:lnTo>
                <a:lnTo>
                  <a:pt x="414" y="1712"/>
                </a:lnTo>
                <a:lnTo>
                  <a:pt x="405" y="1701"/>
                </a:lnTo>
                <a:lnTo>
                  <a:pt x="397" y="1689"/>
                </a:lnTo>
                <a:lnTo>
                  <a:pt x="389" y="1676"/>
                </a:lnTo>
                <a:lnTo>
                  <a:pt x="382" y="1663"/>
                </a:lnTo>
                <a:lnTo>
                  <a:pt x="376" y="1649"/>
                </a:lnTo>
                <a:lnTo>
                  <a:pt x="370" y="1635"/>
                </a:lnTo>
                <a:lnTo>
                  <a:pt x="365" y="1620"/>
                </a:lnTo>
                <a:lnTo>
                  <a:pt x="361" y="1605"/>
                </a:lnTo>
                <a:lnTo>
                  <a:pt x="357" y="1589"/>
                </a:lnTo>
                <a:lnTo>
                  <a:pt x="353" y="1572"/>
                </a:lnTo>
                <a:lnTo>
                  <a:pt x="351" y="1555"/>
                </a:lnTo>
                <a:lnTo>
                  <a:pt x="348" y="1536"/>
                </a:lnTo>
                <a:lnTo>
                  <a:pt x="346" y="1517"/>
                </a:lnTo>
                <a:lnTo>
                  <a:pt x="344" y="1496"/>
                </a:lnTo>
                <a:lnTo>
                  <a:pt x="343" y="1475"/>
                </a:lnTo>
                <a:lnTo>
                  <a:pt x="341" y="1452"/>
                </a:lnTo>
                <a:lnTo>
                  <a:pt x="341" y="1428"/>
                </a:lnTo>
                <a:lnTo>
                  <a:pt x="340" y="1403"/>
                </a:lnTo>
                <a:lnTo>
                  <a:pt x="341" y="1377"/>
                </a:lnTo>
                <a:lnTo>
                  <a:pt x="341" y="1352"/>
                </a:lnTo>
                <a:lnTo>
                  <a:pt x="344" y="1328"/>
                </a:lnTo>
                <a:lnTo>
                  <a:pt x="345" y="1304"/>
                </a:lnTo>
                <a:lnTo>
                  <a:pt x="347" y="1282"/>
                </a:lnTo>
                <a:lnTo>
                  <a:pt x="350" y="1261"/>
                </a:lnTo>
                <a:lnTo>
                  <a:pt x="353" y="1241"/>
                </a:lnTo>
                <a:lnTo>
                  <a:pt x="357" y="1222"/>
                </a:lnTo>
                <a:lnTo>
                  <a:pt x="361" y="1204"/>
                </a:lnTo>
                <a:lnTo>
                  <a:pt x="365" y="1187"/>
                </a:lnTo>
                <a:lnTo>
                  <a:pt x="370" y="1171"/>
                </a:lnTo>
                <a:lnTo>
                  <a:pt x="375" y="1156"/>
                </a:lnTo>
                <a:lnTo>
                  <a:pt x="381" y="1142"/>
                </a:lnTo>
                <a:lnTo>
                  <a:pt x="388" y="1129"/>
                </a:lnTo>
                <a:lnTo>
                  <a:pt x="394" y="1117"/>
                </a:lnTo>
                <a:lnTo>
                  <a:pt x="402" y="1106"/>
                </a:lnTo>
                <a:lnTo>
                  <a:pt x="410" y="1095"/>
                </a:lnTo>
                <a:lnTo>
                  <a:pt x="418" y="1086"/>
                </a:lnTo>
                <a:lnTo>
                  <a:pt x="428" y="1077"/>
                </a:lnTo>
                <a:lnTo>
                  <a:pt x="438" y="1069"/>
                </a:lnTo>
                <a:lnTo>
                  <a:pt x="449" y="1061"/>
                </a:lnTo>
                <a:lnTo>
                  <a:pt x="461" y="1054"/>
                </a:lnTo>
                <a:lnTo>
                  <a:pt x="474" y="1048"/>
                </a:lnTo>
                <a:lnTo>
                  <a:pt x="487" y="1043"/>
                </a:lnTo>
                <a:lnTo>
                  <a:pt x="501" y="1038"/>
                </a:lnTo>
                <a:lnTo>
                  <a:pt x="516" y="1033"/>
                </a:lnTo>
                <a:lnTo>
                  <a:pt x="532" y="1030"/>
                </a:lnTo>
                <a:lnTo>
                  <a:pt x="549" y="1027"/>
                </a:lnTo>
                <a:lnTo>
                  <a:pt x="557" y="1026"/>
                </a:lnTo>
                <a:lnTo>
                  <a:pt x="566" y="1025"/>
                </a:lnTo>
                <a:lnTo>
                  <a:pt x="584" y="1023"/>
                </a:lnTo>
                <a:lnTo>
                  <a:pt x="603" y="1022"/>
                </a:lnTo>
                <a:lnTo>
                  <a:pt x="623" y="1022"/>
                </a:lnTo>
                <a:lnTo>
                  <a:pt x="647" y="1022"/>
                </a:lnTo>
                <a:lnTo>
                  <a:pt x="672" y="1023"/>
                </a:lnTo>
                <a:lnTo>
                  <a:pt x="697" y="1026"/>
                </a:lnTo>
                <a:lnTo>
                  <a:pt x="724" y="1029"/>
                </a:lnTo>
                <a:lnTo>
                  <a:pt x="751" y="1033"/>
                </a:lnTo>
                <a:lnTo>
                  <a:pt x="780" y="1038"/>
                </a:lnTo>
                <a:lnTo>
                  <a:pt x="809" y="1044"/>
                </a:lnTo>
                <a:lnTo>
                  <a:pt x="839" y="1051"/>
                </a:lnTo>
                <a:lnTo>
                  <a:pt x="835" y="1170"/>
                </a:lnTo>
                <a:lnTo>
                  <a:pt x="808" y="1166"/>
                </a:lnTo>
                <a:lnTo>
                  <a:pt x="783" y="1163"/>
                </a:lnTo>
                <a:lnTo>
                  <a:pt x="759" y="1160"/>
                </a:lnTo>
                <a:lnTo>
                  <a:pt x="736" y="1158"/>
                </a:lnTo>
                <a:lnTo>
                  <a:pt x="694" y="1155"/>
                </a:lnTo>
                <a:lnTo>
                  <a:pt x="675" y="1154"/>
                </a:lnTo>
                <a:lnTo>
                  <a:pt x="656" y="1154"/>
                </a:lnTo>
                <a:lnTo>
                  <a:pt x="639" y="1154"/>
                </a:lnTo>
                <a:lnTo>
                  <a:pt x="623" y="1155"/>
                </a:lnTo>
                <a:lnTo>
                  <a:pt x="609" y="1156"/>
                </a:lnTo>
                <a:lnTo>
                  <a:pt x="595" y="1159"/>
                </a:lnTo>
                <a:lnTo>
                  <a:pt x="583" y="1161"/>
                </a:lnTo>
                <a:lnTo>
                  <a:pt x="573" y="1164"/>
                </a:lnTo>
                <a:lnTo>
                  <a:pt x="563" y="1168"/>
                </a:lnTo>
                <a:lnTo>
                  <a:pt x="559" y="1170"/>
                </a:lnTo>
                <a:lnTo>
                  <a:pt x="555" y="1173"/>
                </a:lnTo>
                <a:lnTo>
                  <a:pt x="551" y="1175"/>
                </a:lnTo>
                <a:lnTo>
                  <a:pt x="548" y="1178"/>
                </a:lnTo>
                <a:lnTo>
                  <a:pt x="544" y="1181"/>
                </a:lnTo>
                <a:lnTo>
                  <a:pt x="541" y="1184"/>
                </a:lnTo>
                <a:lnTo>
                  <a:pt x="538" y="1188"/>
                </a:lnTo>
                <a:lnTo>
                  <a:pt x="534" y="1192"/>
                </a:lnTo>
                <a:lnTo>
                  <a:pt x="529" y="1200"/>
                </a:lnTo>
                <a:lnTo>
                  <a:pt x="523" y="1210"/>
                </a:lnTo>
                <a:lnTo>
                  <a:pt x="518" y="1220"/>
                </a:lnTo>
                <a:lnTo>
                  <a:pt x="514" y="1232"/>
                </a:lnTo>
                <a:lnTo>
                  <a:pt x="510" y="1245"/>
                </a:lnTo>
                <a:lnTo>
                  <a:pt x="507" y="1259"/>
                </a:lnTo>
                <a:lnTo>
                  <a:pt x="504" y="1276"/>
                </a:lnTo>
                <a:lnTo>
                  <a:pt x="501" y="1295"/>
                </a:lnTo>
                <a:lnTo>
                  <a:pt x="499" y="1317"/>
                </a:lnTo>
                <a:lnTo>
                  <a:pt x="498" y="1328"/>
                </a:lnTo>
                <a:lnTo>
                  <a:pt x="497" y="1340"/>
                </a:lnTo>
                <a:lnTo>
                  <a:pt x="496" y="1367"/>
                </a:lnTo>
                <a:lnTo>
                  <a:pt x="496" y="1395"/>
                </a:lnTo>
                <a:lnTo>
                  <a:pt x="495" y="1426"/>
                </a:lnTo>
                <a:lnTo>
                  <a:pt x="496" y="1457"/>
                </a:lnTo>
                <a:lnTo>
                  <a:pt x="496" y="1471"/>
                </a:lnTo>
                <a:lnTo>
                  <a:pt x="497" y="1485"/>
                </a:lnTo>
                <a:lnTo>
                  <a:pt x="498" y="1498"/>
                </a:lnTo>
                <a:lnTo>
                  <a:pt x="500" y="1511"/>
                </a:lnTo>
                <a:lnTo>
                  <a:pt x="503" y="1534"/>
                </a:lnTo>
                <a:lnTo>
                  <a:pt x="507" y="1555"/>
                </a:lnTo>
                <a:lnTo>
                  <a:pt x="512" y="1573"/>
                </a:lnTo>
                <a:lnTo>
                  <a:pt x="515" y="1582"/>
                </a:lnTo>
                <a:lnTo>
                  <a:pt x="518" y="1589"/>
                </a:lnTo>
                <a:lnTo>
                  <a:pt x="522" y="1596"/>
                </a:lnTo>
                <a:lnTo>
                  <a:pt x="525" y="1603"/>
                </a:lnTo>
                <a:lnTo>
                  <a:pt x="529" y="1609"/>
                </a:lnTo>
                <a:lnTo>
                  <a:pt x="534" y="1615"/>
                </a:lnTo>
                <a:lnTo>
                  <a:pt x="538" y="1620"/>
                </a:lnTo>
                <a:lnTo>
                  <a:pt x="544" y="1625"/>
                </a:lnTo>
                <a:lnTo>
                  <a:pt x="550" y="1629"/>
                </a:lnTo>
                <a:lnTo>
                  <a:pt x="556" y="1633"/>
                </a:lnTo>
                <a:lnTo>
                  <a:pt x="563" y="1637"/>
                </a:lnTo>
                <a:lnTo>
                  <a:pt x="570" y="1640"/>
                </a:lnTo>
                <a:lnTo>
                  <a:pt x="586" y="1645"/>
                </a:lnTo>
                <a:lnTo>
                  <a:pt x="594" y="1647"/>
                </a:lnTo>
                <a:lnTo>
                  <a:pt x="603" y="1649"/>
                </a:lnTo>
                <a:lnTo>
                  <a:pt x="613" y="1651"/>
                </a:lnTo>
                <a:lnTo>
                  <a:pt x="623" y="1651"/>
                </a:lnTo>
                <a:lnTo>
                  <a:pt x="633" y="1652"/>
                </a:lnTo>
                <a:lnTo>
                  <a:pt x="644" y="1652"/>
                </a:lnTo>
                <a:lnTo>
                  <a:pt x="667" y="1652"/>
                </a:lnTo>
                <a:lnTo>
                  <a:pt x="690" y="1651"/>
                </a:lnTo>
                <a:lnTo>
                  <a:pt x="713" y="1650"/>
                </a:lnTo>
                <a:lnTo>
                  <a:pt x="737" y="1648"/>
                </a:lnTo>
                <a:lnTo>
                  <a:pt x="761" y="1646"/>
                </a:lnTo>
                <a:lnTo>
                  <a:pt x="785" y="1644"/>
                </a:lnTo>
                <a:lnTo>
                  <a:pt x="810" y="1641"/>
                </a:lnTo>
                <a:lnTo>
                  <a:pt x="835" y="1637"/>
                </a:lnTo>
                <a:lnTo>
                  <a:pt x="838" y="1760"/>
                </a:lnTo>
                <a:close/>
                <a:moveTo>
                  <a:pt x="2133" y="1771"/>
                </a:moveTo>
                <a:lnTo>
                  <a:pt x="2133" y="1035"/>
                </a:lnTo>
                <a:lnTo>
                  <a:pt x="2610" y="1035"/>
                </a:lnTo>
                <a:lnTo>
                  <a:pt x="2610" y="1165"/>
                </a:lnTo>
                <a:lnTo>
                  <a:pt x="2283" y="1165"/>
                </a:lnTo>
                <a:lnTo>
                  <a:pt x="2283" y="1337"/>
                </a:lnTo>
                <a:lnTo>
                  <a:pt x="2545" y="1337"/>
                </a:lnTo>
                <a:lnTo>
                  <a:pt x="2545" y="1465"/>
                </a:lnTo>
                <a:lnTo>
                  <a:pt x="2283" y="1465"/>
                </a:lnTo>
                <a:lnTo>
                  <a:pt x="2283" y="1641"/>
                </a:lnTo>
                <a:lnTo>
                  <a:pt x="2610" y="1641"/>
                </a:lnTo>
                <a:lnTo>
                  <a:pt x="2610" y="1771"/>
                </a:lnTo>
                <a:lnTo>
                  <a:pt x="2133" y="1771"/>
                </a:lnTo>
                <a:close/>
                <a:moveTo>
                  <a:pt x="2667" y="0"/>
                </a:moveTo>
                <a:lnTo>
                  <a:pt x="2564" y="0"/>
                </a:lnTo>
                <a:lnTo>
                  <a:pt x="2024" y="0"/>
                </a:lnTo>
                <a:lnTo>
                  <a:pt x="1486" y="0"/>
                </a:lnTo>
                <a:lnTo>
                  <a:pt x="948" y="0"/>
                </a:lnTo>
                <a:lnTo>
                  <a:pt x="410" y="0"/>
                </a:lnTo>
                <a:lnTo>
                  <a:pt x="0" y="409"/>
                </a:lnTo>
                <a:lnTo>
                  <a:pt x="0" y="946"/>
                </a:lnTo>
                <a:lnTo>
                  <a:pt x="0" y="1482"/>
                </a:lnTo>
                <a:lnTo>
                  <a:pt x="0" y="2018"/>
                </a:lnTo>
                <a:lnTo>
                  <a:pt x="0" y="2555"/>
                </a:lnTo>
                <a:lnTo>
                  <a:pt x="0" y="2667"/>
                </a:lnTo>
                <a:lnTo>
                  <a:pt x="0" y="2950"/>
                </a:lnTo>
                <a:lnTo>
                  <a:pt x="284" y="2950"/>
                </a:lnTo>
                <a:lnTo>
                  <a:pt x="387" y="2950"/>
                </a:lnTo>
                <a:lnTo>
                  <a:pt x="925" y="2950"/>
                </a:lnTo>
                <a:lnTo>
                  <a:pt x="1464" y="2950"/>
                </a:lnTo>
                <a:lnTo>
                  <a:pt x="2002" y="2950"/>
                </a:lnTo>
                <a:lnTo>
                  <a:pt x="2542" y="2950"/>
                </a:lnTo>
                <a:lnTo>
                  <a:pt x="2950" y="2541"/>
                </a:lnTo>
                <a:lnTo>
                  <a:pt x="2950" y="2004"/>
                </a:lnTo>
                <a:lnTo>
                  <a:pt x="2950" y="1468"/>
                </a:lnTo>
                <a:lnTo>
                  <a:pt x="2950" y="932"/>
                </a:lnTo>
                <a:lnTo>
                  <a:pt x="2950" y="395"/>
                </a:lnTo>
                <a:lnTo>
                  <a:pt x="2950" y="283"/>
                </a:lnTo>
                <a:lnTo>
                  <a:pt x="2950" y="0"/>
                </a:lnTo>
                <a:lnTo>
                  <a:pt x="2667" y="0"/>
                </a:lnTo>
                <a:close/>
              </a:path>
            </a:pathLst>
          </a:custGeom>
          <a:solidFill>
            <a:srgbClr val="84889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538" name="Google Shape;538;p83"/>
          <p:cNvSpPr txBox="1">
            <a:spLocks noGrp="1"/>
          </p:cNvSpPr>
          <p:nvPr>
            <p:ph type="body" idx="1"/>
          </p:nvPr>
        </p:nvSpPr>
        <p:spPr>
          <a:xfrm>
            <a:off x="983431" y="1988840"/>
            <a:ext cx="6049193" cy="4177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Titillium Web"/>
              <a:buNone/>
              <a:defRPr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None/>
              <a:defRPr sz="1400"/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›"/>
              <a:defRPr sz="1400"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539" name="Google Shape;539;p83"/>
          <p:cNvSpPr/>
          <p:nvPr/>
        </p:nvSpPr>
        <p:spPr>
          <a:xfrm>
            <a:off x="550863" y="1838018"/>
            <a:ext cx="288000" cy="418108"/>
          </a:xfrm>
          <a:custGeom>
            <a:avLst/>
            <a:gdLst/>
            <a:ahLst/>
            <a:cxnLst/>
            <a:rect l="l" t="t" r="r" b="b"/>
            <a:pathLst>
              <a:path w="1139" h="1654" extrusionOk="0">
                <a:moveTo>
                  <a:pt x="749" y="872"/>
                </a:moveTo>
                <a:lnTo>
                  <a:pt x="0" y="872"/>
                </a:lnTo>
                <a:lnTo>
                  <a:pt x="0" y="192"/>
                </a:lnTo>
                <a:lnTo>
                  <a:pt x="191" y="0"/>
                </a:lnTo>
                <a:lnTo>
                  <a:pt x="1139" y="0"/>
                </a:lnTo>
                <a:lnTo>
                  <a:pt x="1139" y="638"/>
                </a:lnTo>
                <a:lnTo>
                  <a:pt x="1139" y="681"/>
                </a:lnTo>
                <a:lnTo>
                  <a:pt x="1139" y="1463"/>
                </a:lnTo>
                <a:lnTo>
                  <a:pt x="947" y="1654"/>
                </a:lnTo>
                <a:lnTo>
                  <a:pt x="749" y="1654"/>
                </a:lnTo>
                <a:lnTo>
                  <a:pt x="749" y="8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540" name="Google Shape;540;p83"/>
          <p:cNvSpPr txBox="1">
            <a:spLocks noGrp="1"/>
          </p:cNvSpPr>
          <p:nvPr>
            <p:ph type="body" idx="3"/>
          </p:nvPr>
        </p:nvSpPr>
        <p:spPr>
          <a:xfrm>
            <a:off x="550863" y="476673"/>
            <a:ext cx="10297665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0129455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3" y="1844675"/>
            <a:ext cx="5257105" cy="360189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0864" y="2276871"/>
            <a:ext cx="5257104" cy="388897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032" y="1844675"/>
            <a:ext cx="5257106" cy="360189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032" y="2276871"/>
            <a:ext cx="5257106" cy="388897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0905-A275-4AD7-B632-2CB544393743}" type="datetime3">
              <a:rPr lang="en-US" smtClean="0"/>
              <a:t>21 June 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49217952"/>
      </p:ext>
    </p:extLst>
  </p:cSld>
  <p:clrMapOvr>
    <a:masterClrMapping/>
  </p:clrMapOvr>
  <p:transition spd="med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se B">
  <p:cSld name="Case B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84"/>
          <p:cNvSpPr txBox="1">
            <a:spLocks noGrp="1"/>
          </p:cNvSpPr>
          <p:nvPr>
            <p:ph type="title"/>
          </p:nvPr>
        </p:nvSpPr>
        <p:spPr>
          <a:xfrm>
            <a:off x="550863" y="692149"/>
            <a:ext cx="10297666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84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84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84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6" name="Google Shape;546;p84"/>
          <p:cNvSpPr>
            <a:spLocks noGrp="1"/>
          </p:cNvSpPr>
          <p:nvPr>
            <p:ph type="pic" idx="2"/>
          </p:nvPr>
        </p:nvSpPr>
        <p:spPr>
          <a:xfrm>
            <a:off x="7321138" y="1844676"/>
            <a:ext cx="4320000" cy="2160588"/>
          </a:xfrm>
          <a:prstGeom prst="snip2DiagRect">
            <a:avLst>
              <a:gd name="adj1" fmla="val 4616"/>
              <a:gd name="adj2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547" name="Google Shape;547;p84"/>
          <p:cNvSpPr/>
          <p:nvPr/>
        </p:nvSpPr>
        <p:spPr>
          <a:xfrm>
            <a:off x="10987730" y="692150"/>
            <a:ext cx="648000" cy="648000"/>
          </a:xfrm>
          <a:custGeom>
            <a:avLst/>
            <a:gdLst/>
            <a:ahLst/>
            <a:cxnLst/>
            <a:rect l="l" t="t" r="r" b="b"/>
            <a:pathLst>
              <a:path w="2950" h="2950" extrusionOk="0">
                <a:moveTo>
                  <a:pt x="1792" y="1152"/>
                </a:moveTo>
                <a:lnTo>
                  <a:pt x="1778" y="1152"/>
                </a:lnTo>
                <a:lnTo>
                  <a:pt x="1764" y="1153"/>
                </a:lnTo>
                <a:lnTo>
                  <a:pt x="1752" y="1154"/>
                </a:lnTo>
                <a:lnTo>
                  <a:pt x="1746" y="1155"/>
                </a:lnTo>
                <a:lnTo>
                  <a:pt x="1740" y="1156"/>
                </a:lnTo>
                <a:lnTo>
                  <a:pt x="1730" y="1159"/>
                </a:lnTo>
                <a:lnTo>
                  <a:pt x="1720" y="1163"/>
                </a:lnTo>
                <a:lnTo>
                  <a:pt x="1711" y="1167"/>
                </a:lnTo>
                <a:lnTo>
                  <a:pt x="1703" y="1171"/>
                </a:lnTo>
                <a:lnTo>
                  <a:pt x="1696" y="1176"/>
                </a:lnTo>
                <a:lnTo>
                  <a:pt x="1693" y="1179"/>
                </a:lnTo>
                <a:lnTo>
                  <a:pt x="1690" y="1182"/>
                </a:lnTo>
                <a:lnTo>
                  <a:pt x="1685" y="1188"/>
                </a:lnTo>
                <a:lnTo>
                  <a:pt x="1681" y="1195"/>
                </a:lnTo>
                <a:lnTo>
                  <a:pt x="1678" y="1203"/>
                </a:lnTo>
                <a:lnTo>
                  <a:pt x="1676" y="1211"/>
                </a:lnTo>
                <a:lnTo>
                  <a:pt x="1674" y="1220"/>
                </a:lnTo>
                <a:lnTo>
                  <a:pt x="1674" y="1230"/>
                </a:lnTo>
                <a:lnTo>
                  <a:pt x="1674" y="1238"/>
                </a:lnTo>
                <a:lnTo>
                  <a:pt x="1676" y="1246"/>
                </a:lnTo>
                <a:lnTo>
                  <a:pt x="1678" y="1253"/>
                </a:lnTo>
                <a:lnTo>
                  <a:pt x="1681" y="1260"/>
                </a:lnTo>
                <a:lnTo>
                  <a:pt x="1685" y="1267"/>
                </a:lnTo>
                <a:lnTo>
                  <a:pt x="1690" y="1273"/>
                </a:lnTo>
                <a:lnTo>
                  <a:pt x="1693" y="1275"/>
                </a:lnTo>
                <a:lnTo>
                  <a:pt x="1696" y="1278"/>
                </a:lnTo>
                <a:lnTo>
                  <a:pt x="1703" y="1283"/>
                </a:lnTo>
                <a:lnTo>
                  <a:pt x="1712" y="1288"/>
                </a:lnTo>
                <a:lnTo>
                  <a:pt x="1723" y="1293"/>
                </a:lnTo>
                <a:lnTo>
                  <a:pt x="1752" y="1305"/>
                </a:lnTo>
                <a:lnTo>
                  <a:pt x="1770" y="1312"/>
                </a:lnTo>
                <a:lnTo>
                  <a:pt x="1791" y="1320"/>
                </a:lnTo>
                <a:lnTo>
                  <a:pt x="1840" y="1336"/>
                </a:lnTo>
                <a:lnTo>
                  <a:pt x="1866" y="1345"/>
                </a:lnTo>
                <a:lnTo>
                  <a:pt x="1890" y="1354"/>
                </a:lnTo>
                <a:lnTo>
                  <a:pt x="1901" y="1358"/>
                </a:lnTo>
                <a:lnTo>
                  <a:pt x="1912" y="1363"/>
                </a:lnTo>
                <a:lnTo>
                  <a:pt x="1932" y="1373"/>
                </a:lnTo>
                <a:lnTo>
                  <a:pt x="1950" y="1383"/>
                </a:lnTo>
                <a:lnTo>
                  <a:pt x="1958" y="1388"/>
                </a:lnTo>
                <a:lnTo>
                  <a:pt x="1966" y="1393"/>
                </a:lnTo>
                <a:lnTo>
                  <a:pt x="1980" y="1404"/>
                </a:lnTo>
                <a:lnTo>
                  <a:pt x="1986" y="1409"/>
                </a:lnTo>
                <a:lnTo>
                  <a:pt x="1991" y="1414"/>
                </a:lnTo>
                <a:lnTo>
                  <a:pt x="1997" y="1420"/>
                </a:lnTo>
                <a:lnTo>
                  <a:pt x="2002" y="1426"/>
                </a:lnTo>
                <a:lnTo>
                  <a:pt x="2006" y="1433"/>
                </a:lnTo>
                <a:lnTo>
                  <a:pt x="2010" y="1439"/>
                </a:lnTo>
                <a:lnTo>
                  <a:pt x="2014" y="1446"/>
                </a:lnTo>
                <a:lnTo>
                  <a:pt x="2018" y="1454"/>
                </a:lnTo>
                <a:lnTo>
                  <a:pt x="2021" y="1462"/>
                </a:lnTo>
                <a:lnTo>
                  <a:pt x="2024" y="1470"/>
                </a:lnTo>
                <a:lnTo>
                  <a:pt x="2026" y="1479"/>
                </a:lnTo>
                <a:lnTo>
                  <a:pt x="2029" y="1488"/>
                </a:lnTo>
                <a:lnTo>
                  <a:pt x="2032" y="1507"/>
                </a:lnTo>
                <a:lnTo>
                  <a:pt x="2033" y="1517"/>
                </a:lnTo>
                <a:lnTo>
                  <a:pt x="2034" y="1527"/>
                </a:lnTo>
                <a:lnTo>
                  <a:pt x="2035" y="1538"/>
                </a:lnTo>
                <a:lnTo>
                  <a:pt x="2035" y="1549"/>
                </a:lnTo>
                <a:lnTo>
                  <a:pt x="2035" y="1564"/>
                </a:lnTo>
                <a:lnTo>
                  <a:pt x="2034" y="1577"/>
                </a:lnTo>
                <a:lnTo>
                  <a:pt x="2032" y="1591"/>
                </a:lnTo>
                <a:lnTo>
                  <a:pt x="2030" y="1604"/>
                </a:lnTo>
                <a:lnTo>
                  <a:pt x="2028" y="1616"/>
                </a:lnTo>
                <a:lnTo>
                  <a:pt x="2025" y="1628"/>
                </a:lnTo>
                <a:lnTo>
                  <a:pt x="2021" y="1640"/>
                </a:lnTo>
                <a:lnTo>
                  <a:pt x="2017" y="1651"/>
                </a:lnTo>
                <a:lnTo>
                  <a:pt x="2012" y="1662"/>
                </a:lnTo>
                <a:lnTo>
                  <a:pt x="2007" y="1672"/>
                </a:lnTo>
                <a:lnTo>
                  <a:pt x="2001" y="1682"/>
                </a:lnTo>
                <a:lnTo>
                  <a:pt x="1995" y="1692"/>
                </a:lnTo>
                <a:lnTo>
                  <a:pt x="1988" y="1701"/>
                </a:lnTo>
                <a:lnTo>
                  <a:pt x="1981" y="1709"/>
                </a:lnTo>
                <a:lnTo>
                  <a:pt x="1973" y="1717"/>
                </a:lnTo>
                <a:lnTo>
                  <a:pt x="1964" y="1725"/>
                </a:lnTo>
                <a:lnTo>
                  <a:pt x="1955" y="1732"/>
                </a:lnTo>
                <a:lnTo>
                  <a:pt x="1946" y="1739"/>
                </a:lnTo>
                <a:lnTo>
                  <a:pt x="1936" y="1745"/>
                </a:lnTo>
                <a:lnTo>
                  <a:pt x="1926" y="1751"/>
                </a:lnTo>
                <a:lnTo>
                  <a:pt x="1916" y="1756"/>
                </a:lnTo>
                <a:lnTo>
                  <a:pt x="1905" y="1761"/>
                </a:lnTo>
                <a:lnTo>
                  <a:pt x="1894" y="1766"/>
                </a:lnTo>
                <a:lnTo>
                  <a:pt x="1883" y="1770"/>
                </a:lnTo>
                <a:lnTo>
                  <a:pt x="1871" y="1773"/>
                </a:lnTo>
                <a:lnTo>
                  <a:pt x="1859" y="1776"/>
                </a:lnTo>
                <a:lnTo>
                  <a:pt x="1847" y="1779"/>
                </a:lnTo>
                <a:lnTo>
                  <a:pt x="1834" y="1781"/>
                </a:lnTo>
                <a:lnTo>
                  <a:pt x="1821" y="1782"/>
                </a:lnTo>
                <a:lnTo>
                  <a:pt x="1808" y="1784"/>
                </a:lnTo>
                <a:lnTo>
                  <a:pt x="1794" y="1784"/>
                </a:lnTo>
                <a:lnTo>
                  <a:pt x="1780" y="1784"/>
                </a:lnTo>
                <a:lnTo>
                  <a:pt x="1758" y="1784"/>
                </a:lnTo>
                <a:lnTo>
                  <a:pt x="1735" y="1783"/>
                </a:lnTo>
                <a:lnTo>
                  <a:pt x="1711" y="1781"/>
                </a:lnTo>
                <a:lnTo>
                  <a:pt x="1686" y="1778"/>
                </a:lnTo>
                <a:lnTo>
                  <a:pt x="1660" y="1774"/>
                </a:lnTo>
                <a:lnTo>
                  <a:pt x="1632" y="1770"/>
                </a:lnTo>
                <a:lnTo>
                  <a:pt x="1603" y="1765"/>
                </a:lnTo>
                <a:lnTo>
                  <a:pt x="1573" y="1758"/>
                </a:lnTo>
                <a:lnTo>
                  <a:pt x="1534" y="1751"/>
                </a:lnTo>
                <a:lnTo>
                  <a:pt x="1549" y="1635"/>
                </a:lnTo>
                <a:lnTo>
                  <a:pt x="1618" y="1643"/>
                </a:lnTo>
                <a:lnTo>
                  <a:pt x="1649" y="1647"/>
                </a:lnTo>
                <a:lnTo>
                  <a:pt x="1677" y="1650"/>
                </a:lnTo>
                <a:lnTo>
                  <a:pt x="1704" y="1652"/>
                </a:lnTo>
                <a:lnTo>
                  <a:pt x="1729" y="1653"/>
                </a:lnTo>
                <a:lnTo>
                  <a:pt x="1751" y="1654"/>
                </a:lnTo>
                <a:lnTo>
                  <a:pt x="1771" y="1654"/>
                </a:lnTo>
                <a:lnTo>
                  <a:pt x="1785" y="1654"/>
                </a:lnTo>
                <a:lnTo>
                  <a:pt x="1798" y="1653"/>
                </a:lnTo>
                <a:lnTo>
                  <a:pt x="1810" y="1651"/>
                </a:lnTo>
                <a:lnTo>
                  <a:pt x="1822" y="1648"/>
                </a:lnTo>
                <a:lnTo>
                  <a:pt x="1832" y="1645"/>
                </a:lnTo>
                <a:lnTo>
                  <a:pt x="1841" y="1641"/>
                </a:lnTo>
                <a:lnTo>
                  <a:pt x="1850" y="1636"/>
                </a:lnTo>
                <a:lnTo>
                  <a:pt x="1858" y="1631"/>
                </a:lnTo>
                <a:lnTo>
                  <a:pt x="1861" y="1628"/>
                </a:lnTo>
                <a:lnTo>
                  <a:pt x="1864" y="1624"/>
                </a:lnTo>
                <a:lnTo>
                  <a:pt x="1870" y="1617"/>
                </a:lnTo>
                <a:lnTo>
                  <a:pt x="1875" y="1609"/>
                </a:lnTo>
                <a:lnTo>
                  <a:pt x="1879" y="1601"/>
                </a:lnTo>
                <a:lnTo>
                  <a:pt x="1882" y="1591"/>
                </a:lnTo>
                <a:lnTo>
                  <a:pt x="1883" y="1587"/>
                </a:lnTo>
                <a:lnTo>
                  <a:pt x="1885" y="1581"/>
                </a:lnTo>
                <a:lnTo>
                  <a:pt x="1886" y="1571"/>
                </a:lnTo>
                <a:lnTo>
                  <a:pt x="1886" y="1559"/>
                </a:lnTo>
                <a:lnTo>
                  <a:pt x="1886" y="1551"/>
                </a:lnTo>
                <a:lnTo>
                  <a:pt x="1885" y="1543"/>
                </a:lnTo>
                <a:lnTo>
                  <a:pt x="1883" y="1535"/>
                </a:lnTo>
                <a:lnTo>
                  <a:pt x="1881" y="1532"/>
                </a:lnTo>
                <a:lnTo>
                  <a:pt x="1880" y="1528"/>
                </a:lnTo>
                <a:lnTo>
                  <a:pt x="1878" y="1525"/>
                </a:lnTo>
                <a:lnTo>
                  <a:pt x="1876" y="1522"/>
                </a:lnTo>
                <a:lnTo>
                  <a:pt x="1871" y="1516"/>
                </a:lnTo>
                <a:lnTo>
                  <a:pt x="1866" y="1510"/>
                </a:lnTo>
                <a:lnTo>
                  <a:pt x="1860" y="1505"/>
                </a:lnTo>
                <a:lnTo>
                  <a:pt x="1852" y="1500"/>
                </a:lnTo>
                <a:lnTo>
                  <a:pt x="1843" y="1495"/>
                </a:lnTo>
                <a:lnTo>
                  <a:pt x="1832" y="1490"/>
                </a:lnTo>
                <a:lnTo>
                  <a:pt x="1820" y="1485"/>
                </a:lnTo>
                <a:lnTo>
                  <a:pt x="1806" y="1479"/>
                </a:lnTo>
                <a:lnTo>
                  <a:pt x="1790" y="1474"/>
                </a:lnTo>
                <a:lnTo>
                  <a:pt x="1773" y="1468"/>
                </a:lnTo>
                <a:lnTo>
                  <a:pt x="1754" y="1463"/>
                </a:lnTo>
                <a:lnTo>
                  <a:pt x="1724" y="1453"/>
                </a:lnTo>
                <a:lnTo>
                  <a:pt x="1710" y="1449"/>
                </a:lnTo>
                <a:lnTo>
                  <a:pt x="1696" y="1444"/>
                </a:lnTo>
                <a:lnTo>
                  <a:pt x="1670" y="1434"/>
                </a:lnTo>
                <a:lnTo>
                  <a:pt x="1647" y="1423"/>
                </a:lnTo>
                <a:lnTo>
                  <a:pt x="1636" y="1418"/>
                </a:lnTo>
                <a:lnTo>
                  <a:pt x="1626" y="1413"/>
                </a:lnTo>
                <a:lnTo>
                  <a:pt x="1607" y="1401"/>
                </a:lnTo>
                <a:lnTo>
                  <a:pt x="1599" y="1396"/>
                </a:lnTo>
                <a:lnTo>
                  <a:pt x="1591" y="1390"/>
                </a:lnTo>
                <a:lnTo>
                  <a:pt x="1577" y="1378"/>
                </a:lnTo>
                <a:lnTo>
                  <a:pt x="1571" y="1371"/>
                </a:lnTo>
                <a:lnTo>
                  <a:pt x="1565" y="1365"/>
                </a:lnTo>
                <a:lnTo>
                  <a:pt x="1559" y="1358"/>
                </a:lnTo>
                <a:lnTo>
                  <a:pt x="1554" y="1350"/>
                </a:lnTo>
                <a:lnTo>
                  <a:pt x="1550" y="1343"/>
                </a:lnTo>
                <a:lnTo>
                  <a:pt x="1546" y="1335"/>
                </a:lnTo>
                <a:lnTo>
                  <a:pt x="1542" y="1327"/>
                </a:lnTo>
                <a:lnTo>
                  <a:pt x="1538" y="1319"/>
                </a:lnTo>
                <a:lnTo>
                  <a:pt x="1535" y="1310"/>
                </a:lnTo>
                <a:lnTo>
                  <a:pt x="1533" y="1301"/>
                </a:lnTo>
                <a:lnTo>
                  <a:pt x="1530" y="1292"/>
                </a:lnTo>
                <a:lnTo>
                  <a:pt x="1529" y="1282"/>
                </a:lnTo>
                <a:lnTo>
                  <a:pt x="1527" y="1272"/>
                </a:lnTo>
                <a:lnTo>
                  <a:pt x="1526" y="1262"/>
                </a:lnTo>
                <a:lnTo>
                  <a:pt x="1526" y="1251"/>
                </a:lnTo>
                <a:lnTo>
                  <a:pt x="1525" y="1240"/>
                </a:lnTo>
                <a:lnTo>
                  <a:pt x="1526" y="1227"/>
                </a:lnTo>
                <a:lnTo>
                  <a:pt x="1526" y="1214"/>
                </a:lnTo>
                <a:lnTo>
                  <a:pt x="1528" y="1201"/>
                </a:lnTo>
                <a:lnTo>
                  <a:pt x="1530" y="1189"/>
                </a:lnTo>
                <a:lnTo>
                  <a:pt x="1532" y="1177"/>
                </a:lnTo>
                <a:lnTo>
                  <a:pt x="1535" y="1165"/>
                </a:lnTo>
                <a:lnTo>
                  <a:pt x="1538" y="1155"/>
                </a:lnTo>
                <a:lnTo>
                  <a:pt x="1542" y="1144"/>
                </a:lnTo>
                <a:lnTo>
                  <a:pt x="1547" y="1134"/>
                </a:lnTo>
                <a:lnTo>
                  <a:pt x="1552" y="1124"/>
                </a:lnTo>
                <a:lnTo>
                  <a:pt x="1557" y="1115"/>
                </a:lnTo>
                <a:lnTo>
                  <a:pt x="1563" y="1106"/>
                </a:lnTo>
                <a:lnTo>
                  <a:pt x="1570" y="1098"/>
                </a:lnTo>
                <a:lnTo>
                  <a:pt x="1577" y="1090"/>
                </a:lnTo>
                <a:lnTo>
                  <a:pt x="1584" y="1083"/>
                </a:lnTo>
                <a:lnTo>
                  <a:pt x="1588" y="1079"/>
                </a:lnTo>
                <a:lnTo>
                  <a:pt x="1593" y="1076"/>
                </a:lnTo>
                <a:lnTo>
                  <a:pt x="1601" y="1069"/>
                </a:lnTo>
                <a:lnTo>
                  <a:pt x="1610" y="1063"/>
                </a:lnTo>
                <a:lnTo>
                  <a:pt x="1620" y="1057"/>
                </a:lnTo>
                <a:lnTo>
                  <a:pt x="1629" y="1052"/>
                </a:lnTo>
                <a:lnTo>
                  <a:pt x="1639" y="1047"/>
                </a:lnTo>
                <a:lnTo>
                  <a:pt x="1650" y="1043"/>
                </a:lnTo>
                <a:lnTo>
                  <a:pt x="1661" y="1039"/>
                </a:lnTo>
                <a:lnTo>
                  <a:pt x="1672" y="1035"/>
                </a:lnTo>
                <a:lnTo>
                  <a:pt x="1684" y="1032"/>
                </a:lnTo>
                <a:lnTo>
                  <a:pt x="1696" y="1029"/>
                </a:lnTo>
                <a:lnTo>
                  <a:pt x="1709" y="1027"/>
                </a:lnTo>
                <a:lnTo>
                  <a:pt x="1721" y="1025"/>
                </a:lnTo>
                <a:lnTo>
                  <a:pt x="1735" y="1023"/>
                </a:lnTo>
                <a:lnTo>
                  <a:pt x="1748" y="1022"/>
                </a:lnTo>
                <a:lnTo>
                  <a:pt x="1762" y="1022"/>
                </a:lnTo>
                <a:lnTo>
                  <a:pt x="1777" y="1022"/>
                </a:lnTo>
                <a:lnTo>
                  <a:pt x="1798" y="1022"/>
                </a:lnTo>
                <a:lnTo>
                  <a:pt x="1820" y="1023"/>
                </a:lnTo>
                <a:lnTo>
                  <a:pt x="1843" y="1025"/>
                </a:lnTo>
                <a:lnTo>
                  <a:pt x="1868" y="1027"/>
                </a:lnTo>
                <a:lnTo>
                  <a:pt x="1894" y="1030"/>
                </a:lnTo>
                <a:lnTo>
                  <a:pt x="1922" y="1034"/>
                </a:lnTo>
                <a:lnTo>
                  <a:pt x="1950" y="1038"/>
                </a:lnTo>
                <a:lnTo>
                  <a:pt x="1981" y="1043"/>
                </a:lnTo>
                <a:lnTo>
                  <a:pt x="2020" y="1051"/>
                </a:lnTo>
                <a:lnTo>
                  <a:pt x="2008" y="1169"/>
                </a:lnTo>
                <a:lnTo>
                  <a:pt x="1971" y="1165"/>
                </a:lnTo>
                <a:lnTo>
                  <a:pt x="1937" y="1161"/>
                </a:lnTo>
                <a:lnTo>
                  <a:pt x="1877" y="1156"/>
                </a:lnTo>
                <a:lnTo>
                  <a:pt x="1852" y="1154"/>
                </a:lnTo>
                <a:lnTo>
                  <a:pt x="1829" y="1153"/>
                </a:lnTo>
                <a:lnTo>
                  <a:pt x="1809" y="1152"/>
                </a:lnTo>
                <a:lnTo>
                  <a:pt x="1792" y="1152"/>
                </a:lnTo>
                <a:close/>
                <a:moveTo>
                  <a:pt x="1158" y="1158"/>
                </a:moveTo>
                <a:lnTo>
                  <a:pt x="1083" y="1508"/>
                </a:lnTo>
                <a:lnTo>
                  <a:pt x="1284" y="1508"/>
                </a:lnTo>
                <a:lnTo>
                  <a:pt x="1210" y="1158"/>
                </a:lnTo>
                <a:lnTo>
                  <a:pt x="1158" y="1158"/>
                </a:lnTo>
                <a:close/>
                <a:moveTo>
                  <a:pt x="876" y="1771"/>
                </a:moveTo>
                <a:lnTo>
                  <a:pt x="1042" y="1035"/>
                </a:lnTo>
                <a:lnTo>
                  <a:pt x="1326" y="1035"/>
                </a:lnTo>
                <a:lnTo>
                  <a:pt x="1491" y="1771"/>
                </a:lnTo>
                <a:lnTo>
                  <a:pt x="1342" y="1771"/>
                </a:lnTo>
                <a:lnTo>
                  <a:pt x="1313" y="1638"/>
                </a:lnTo>
                <a:lnTo>
                  <a:pt x="1055" y="1638"/>
                </a:lnTo>
                <a:lnTo>
                  <a:pt x="1025" y="1771"/>
                </a:lnTo>
                <a:lnTo>
                  <a:pt x="876" y="1771"/>
                </a:lnTo>
                <a:close/>
                <a:moveTo>
                  <a:pt x="838" y="1760"/>
                </a:moveTo>
                <a:lnTo>
                  <a:pt x="809" y="1765"/>
                </a:lnTo>
                <a:lnTo>
                  <a:pt x="782" y="1770"/>
                </a:lnTo>
                <a:lnTo>
                  <a:pt x="755" y="1775"/>
                </a:lnTo>
                <a:lnTo>
                  <a:pt x="729" y="1778"/>
                </a:lnTo>
                <a:lnTo>
                  <a:pt x="703" y="1781"/>
                </a:lnTo>
                <a:lnTo>
                  <a:pt x="678" y="1783"/>
                </a:lnTo>
                <a:lnTo>
                  <a:pt x="654" y="1784"/>
                </a:lnTo>
                <a:lnTo>
                  <a:pt x="631" y="1784"/>
                </a:lnTo>
                <a:lnTo>
                  <a:pt x="608" y="1784"/>
                </a:lnTo>
                <a:lnTo>
                  <a:pt x="587" y="1783"/>
                </a:lnTo>
                <a:lnTo>
                  <a:pt x="567" y="1781"/>
                </a:lnTo>
                <a:lnTo>
                  <a:pt x="548" y="1779"/>
                </a:lnTo>
                <a:lnTo>
                  <a:pt x="530" y="1776"/>
                </a:lnTo>
                <a:lnTo>
                  <a:pt x="513" y="1772"/>
                </a:lnTo>
                <a:lnTo>
                  <a:pt x="498" y="1767"/>
                </a:lnTo>
                <a:lnTo>
                  <a:pt x="483" y="1762"/>
                </a:lnTo>
                <a:lnTo>
                  <a:pt x="470" y="1756"/>
                </a:lnTo>
                <a:lnTo>
                  <a:pt x="457" y="1749"/>
                </a:lnTo>
                <a:lnTo>
                  <a:pt x="445" y="1741"/>
                </a:lnTo>
                <a:lnTo>
                  <a:pt x="434" y="1732"/>
                </a:lnTo>
                <a:lnTo>
                  <a:pt x="424" y="1723"/>
                </a:lnTo>
                <a:lnTo>
                  <a:pt x="414" y="1712"/>
                </a:lnTo>
                <a:lnTo>
                  <a:pt x="405" y="1701"/>
                </a:lnTo>
                <a:lnTo>
                  <a:pt x="397" y="1689"/>
                </a:lnTo>
                <a:lnTo>
                  <a:pt x="389" y="1676"/>
                </a:lnTo>
                <a:lnTo>
                  <a:pt x="382" y="1663"/>
                </a:lnTo>
                <a:lnTo>
                  <a:pt x="376" y="1649"/>
                </a:lnTo>
                <a:lnTo>
                  <a:pt x="370" y="1635"/>
                </a:lnTo>
                <a:lnTo>
                  <a:pt x="365" y="1620"/>
                </a:lnTo>
                <a:lnTo>
                  <a:pt x="361" y="1605"/>
                </a:lnTo>
                <a:lnTo>
                  <a:pt x="357" y="1589"/>
                </a:lnTo>
                <a:lnTo>
                  <a:pt x="353" y="1572"/>
                </a:lnTo>
                <a:lnTo>
                  <a:pt x="351" y="1555"/>
                </a:lnTo>
                <a:lnTo>
                  <a:pt x="348" y="1536"/>
                </a:lnTo>
                <a:lnTo>
                  <a:pt x="346" y="1517"/>
                </a:lnTo>
                <a:lnTo>
                  <a:pt x="344" y="1496"/>
                </a:lnTo>
                <a:lnTo>
                  <a:pt x="343" y="1475"/>
                </a:lnTo>
                <a:lnTo>
                  <a:pt x="341" y="1452"/>
                </a:lnTo>
                <a:lnTo>
                  <a:pt x="341" y="1428"/>
                </a:lnTo>
                <a:lnTo>
                  <a:pt x="340" y="1403"/>
                </a:lnTo>
                <a:lnTo>
                  <a:pt x="341" y="1377"/>
                </a:lnTo>
                <a:lnTo>
                  <a:pt x="341" y="1352"/>
                </a:lnTo>
                <a:lnTo>
                  <a:pt x="344" y="1328"/>
                </a:lnTo>
                <a:lnTo>
                  <a:pt x="345" y="1304"/>
                </a:lnTo>
                <a:lnTo>
                  <a:pt x="347" y="1282"/>
                </a:lnTo>
                <a:lnTo>
                  <a:pt x="350" y="1261"/>
                </a:lnTo>
                <a:lnTo>
                  <a:pt x="353" y="1241"/>
                </a:lnTo>
                <a:lnTo>
                  <a:pt x="357" y="1222"/>
                </a:lnTo>
                <a:lnTo>
                  <a:pt x="361" y="1204"/>
                </a:lnTo>
                <a:lnTo>
                  <a:pt x="365" y="1187"/>
                </a:lnTo>
                <a:lnTo>
                  <a:pt x="370" y="1171"/>
                </a:lnTo>
                <a:lnTo>
                  <a:pt x="375" y="1156"/>
                </a:lnTo>
                <a:lnTo>
                  <a:pt x="381" y="1142"/>
                </a:lnTo>
                <a:lnTo>
                  <a:pt x="388" y="1129"/>
                </a:lnTo>
                <a:lnTo>
                  <a:pt x="394" y="1117"/>
                </a:lnTo>
                <a:lnTo>
                  <a:pt x="402" y="1106"/>
                </a:lnTo>
                <a:lnTo>
                  <a:pt x="410" y="1095"/>
                </a:lnTo>
                <a:lnTo>
                  <a:pt x="418" y="1086"/>
                </a:lnTo>
                <a:lnTo>
                  <a:pt x="428" y="1077"/>
                </a:lnTo>
                <a:lnTo>
                  <a:pt x="438" y="1069"/>
                </a:lnTo>
                <a:lnTo>
                  <a:pt x="449" y="1061"/>
                </a:lnTo>
                <a:lnTo>
                  <a:pt x="461" y="1054"/>
                </a:lnTo>
                <a:lnTo>
                  <a:pt x="474" y="1048"/>
                </a:lnTo>
                <a:lnTo>
                  <a:pt x="487" y="1043"/>
                </a:lnTo>
                <a:lnTo>
                  <a:pt x="501" y="1038"/>
                </a:lnTo>
                <a:lnTo>
                  <a:pt x="516" y="1033"/>
                </a:lnTo>
                <a:lnTo>
                  <a:pt x="532" y="1030"/>
                </a:lnTo>
                <a:lnTo>
                  <a:pt x="549" y="1027"/>
                </a:lnTo>
                <a:lnTo>
                  <a:pt x="557" y="1026"/>
                </a:lnTo>
                <a:lnTo>
                  <a:pt x="566" y="1025"/>
                </a:lnTo>
                <a:lnTo>
                  <a:pt x="584" y="1023"/>
                </a:lnTo>
                <a:lnTo>
                  <a:pt x="603" y="1022"/>
                </a:lnTo>
                <a:lnTo>
                  <a:pt x="623" y="1022"/>
                </a:lnTo>
                <a:lnTo>
                  <a:pt x="647" y="1022"/>
                </a:lnTo>
                <a:lnTo>
                  <a:pt x="672" y="1023"/>
                </a:lnTo>
                <a:lnTo>
                  <a:pt x="697" y="1026"/>
                </a:lnTo>
                <a:lnTo>
                  <a:pt x="724" y="1029"/>
                </a:lnTo>
                <a:lnTo>
                  <a:pt x="751" y="1033"/>
                </a:lnTo>
                <a:lnTo>
                  <a:pt x="780" y="1038"/>
                </a:lnTo>
                <a:lnTo>
                  <a:pt x="809" y="1044"/>
                </a:lnTo>
                <a:lnTo>
                  <a:pt x="839" y="1051"/>
                </a:lnTo>
                <a:lnTo>
                  <a:pt x="835" y="1170"/>
                </a:lnTo>
                <a:lnTo>
                  <a:pt x="808" y="1166"/>
                </a:lnTo>
                <a:lnTo>
                  <a:pt x="783" y="1163"/>
                </a:lnTo>
                <a:lnTo>
                  <a:pt x="759" y="1160"/>
                </a:lnTo>
                <a:lnTo>
                  <a:pt x="736" y="1158"/>
                </a:lnTo>
                <a:lnTo>
                  <a:pt x="694" y="1155"/>
                </a:lnTo>
                <a:lnTo>
                  <a:pt x="675" y="1154"/>
                </a:lnTo>
                <a:lnTo>
                  <a:pt x="656" y="1154"/>
                </a:lnTo>
                <a:lnTo>
                  <a:pt x="639" y="1154"/>
                </a:lnTo>
                <a:lnTo>
                  <a:pt x="623" y="1155"/>
                </a:lnTo>
                <a:lnTo>
                  <a:pt x="609" y="1156"/>
                </a:lnTo>
                <a:lnTo>
                  <a:pt x="595" y="1159"/>
                </a:lnTo>
                <a:lnTo>
                  <a:pt x="583" y="1161"/>
                </a:lnTo>
                <a:lnTo>
                  <a:pt x="573" y="1164"/>
                </a:lnTo>
                <a:lnTo>
                  <a:pt x="563" y="1168"/>
                </a:lnTo>
                <a:lnTo>
                  <a:pt x="559" y="1170"/>
                </a:lnTo>
                <a:lnTo>
                  <a:pt x="555" y="1173"/>
                </a:lnTo>
                <a:lnTo>
                  <a:pt x="551" y="1175"/>
                </a:lnTo>
                <a:lnTo>
                  <a:pt x="548" y="1178"/>
                </a:lnTo>
                <a:lnTo>
                  <a:pt x="544" y="1181"/>
                </a:lnTo>
                <a:lnTo>
                  <a:pt x="541" y="1184"/>
                </a:lnTo>
                <a:lnTo>
                  <a:pt x="538" y="1188"/>
                </a:lnTo>
                <a:lnTo>
                  <a:pt x="534" y="1192"/>
                </a:lnTo>
                <a:lnTo>
                  <a:pt x="529" y="1200"/>
                </a:lnTo>
                <a:lnTo>
                  <a:pt x="523" y="1210"/>
                </a:lnTo>
                <a:lnTo>
                  <a:pt x="518" y="1220"/>
                </a:lnTo>
                <a:lnTo>
                  <a:pt x="514" y="1232"/>
                </a:lnTo>
                <a:lnTo>
                  <a:pt x="510" y="1245"/>
                </a:lnTo>
                <a:lnTo>
                  <a:pt x="507" y="1259"/>
                </a:lnTo>
                <a:lnTo>
                  <a:pt x="504" y="1276"/>
                </a:lnTo>
                <a:lnTo>
                  <a:pt x="501" y="1295"/>
                </a:lnTo>
                <a:lnTo>
                  <a:pt x="499" y="1317"/>
                </a:lnTo>
                <a:lnTo>
                  <a:pt x="498" y="1328"/>
                </a:lnTo>
                <a:lnTo>
                  <a:pt x="497" y="1340"/>
                </a:lnTo>
                <a:lnTo>
                  <a:pt x="496" y="1367"/>
                </a:lnTo>
                <a:lnTo>
                  <a:pt x="496" y="1395"/>
                </a:lnTo>
                <a:lnTo>
                  <a:pt x="495" y="1426"/>
                </a:lnTo>
                <a:lnTo>
                  <a:pt x="496" y="1457"/>
                </a:lnTo>
                <a:lnTo>
                  <a:pt x="496" y="1471"/>
                </a:lnTo>
                <a:lnTo>
                  <a:pt x="497" y="1485"/>
                </a:lnTo>
                <a:lnTo>
                  <a:pt x="498" y="1498"/>
                </a:lnTo>
                <a:lnTo>
                  <a:pt x="500" y="1511"/>
                </a:lnTo>
                <a:lnTo>
                  <a:pt x="503" y="1534"/>
                </a:lnTo>
                <a:lnTo>
                  <a:pt x="507" y="1555"/>
                </a:lnTo>
                <a:lnTo>
                  <a:pt x="512" y="1573"/>
                </a:lnTo>
                <a:lnTo>
                  <a:pt x="515" y="1582"/>
                </a:lnTo>
                <a:lnTo>
                  <a:pt x="518" y="1589"/>
                </a:lnTo>
                <a:lnTo>
                  <a:pt x="522" y="1596"/>
                </a:lnTo>
                <a:lnTo>
                  <a:pt x="525" y="1603"/>
                </a:lnTo>
                <a:lnTo>
                  <a:pt x="529" y="1609"/>
                </a:lnTo>
                <a:lnTo>
                  <a:pt x="534" y="1615"/>
                </a:lnTo>
                <a:lnTo>
                  <a:pt x="538" y="1620"/>
                </a:lnTo>
                <a:lnTo>
                  <a:pt x="544" y="1625"/>
                </a:lnTo>
                <a:lnTo>
                  <a:pt x="550" y="1629"/>
                </a:lnTo>
                <a:lnTo>
                  <a:pt x="556" y="1633"/>
                </a:lnTo>
                <a:lnTo>
                  <a:pt x="563" y="1637"/>
                </a:lnTo>
                <a:lnTo>
                  <a:pt x="570" y="1640"/>
                </a:lnTo>
                <a:lnTo>
                  <a:pt x="586" y="1645"/>
                </a:lnTo>
                <a:lnTo>
                  <a:pt x="594" y="1647"/>
                </a:lnTo>
                <a:lnTo>
                  <a:pt x="603" y="1649"/>
                </a:lnTo>
                <a:lnTo>
                  <a:pt x="613" y="1651"/>
                </a:lnTo>
                <a:lnTo>
                  <a:pt x="623" y="1651"/>
                </a:lnTo>
                <a:lnTo>
                  <a:pt x="633" y="1652"/>
                </a:lnTo>
                <a:lnTo>
                  <a:pt x="644" y="1652"/>
                </a:lnTo>
                <a:lnTo>
                  <a:pt x="667" y="1652"/>
                </a:lnTo>
                <a:lnTo>
                  <a:pt x="690" y="1651"/>
                </a:lnTo>
                <a:lnTo>
                  <a:pt x="713" y="1650"/>
                </a:lnTo>
                <a:lnTo>
                  <a:pt x="737" y="1648"/>
                </a:lnTo>
                <a:lnTo>
                  <a:pt x="761" y="1646"/>
                </a:lnTo>
                <a:lnTo>
                  <a:pt x="785" y="1644"/>
                </a:lnTo>
                <a:lnTo>
                  <a:pt x="810" y="1641"/>
                </a:lnTo>
                <a:lnTo>
                  <a:pt x="835" y="1637"/>
                </a:lnTo>
                <a:lnTo>
                  <a:pt x="838" y="1760"/>
                </a:lnTo>
                <a:close/>
                <a:moveTo>
                  <a:pt x="2133" y="1771"/>
                </a:moveTo>
                <a:lnTo>
                  <a:pt x="2133" y="1035"/>
                </a:lnTo>
                <a:lnTo>
                  <a:pt x="2610" y="1035"/>
                </a:lnTo>
                <a:lnTo>
                  <a:pt x="2610" y="1165"/>
                </a:lnTo>
                <a:lnTo>
                  <a:pt x="2283" y="1165"/>
                </a:lnTo>
                <a:lnTo>
                  <a:pt x="2283" y="1337"/>
                </a:lnTo>
                <a:lnTo>
                  <a:pt x="2545" y="1337"/>
                </a:lnTo>
                <a:lnTo>
                  <a:pt x="2545" y="1465"/>
                </a:lnTo>
                <a:lnTo>
                  <a:pt x="2283" y="1465"/>
                </a:lnTo>
                <a:lnTo>
                  <a:pt x="2283" y="1641"/>
                </a:lnTo>
                <a:lnTo>
                  <a:pt x="2610" y="1641"/>
                </a:lnTo>
                <a:lnTo>
                  <a:pt x="2610" y="1771"/>
                </a:lnTo>
                <a:lnTo>
                  <a:pt x="2133" y="1771"/>
                </a:lnTo>
                <a:close/>
                <a:moveTo>
                  <a:pt x="2667" y="0"/>
                </a:moveTo>
                <a:lnTo>
                  <a:pt x="2564" y="0"/>
                </a:lnTo>
                <a:lnTo>
                  <a:pt x="2024" y="0"/>
                </a:lnTo>
                <a:lnTo>
                  <a:pt x="1486" y="0"/>
                </a:lnTo>
                <a:lnTo>
                  <a:pt x="948" y="0"/>
                </a:lnTo>
                <a:lnTo>
                  <a:pt x="410" y="0"/>
                </a:lnTo>
                <a:lnTo>
                  <a:pt x="0" y="409"/>
                </a:lnTo>
                <a:lnTo>
                  <a:pt x="0" y="946"/>
                </a:lnTo>
                <a:lnTo>
                  <a:pt x="0" y="1482"/>
                </a:lnTo>
                <a:lnTo>
                  <a:pt x="0" y="2018"/>
                </a:lnTo>
                <a:lnTo>
                  <a:pt x="0" y="2555"/>
                </a:lnTo>
                <a:lnTo>
                  <a:pt x="0" y="2667"/>
                </a:lnTo>
                <a:lnTo>
                  <a:pt x="0" y="2950"/>
                </a:lnTo>
                <a:lnTo>
                  <a:pt x="284" y="2950"/>
                </a:lnTo>
                <a:lnTo>
                  <a:pt x="387" y="2950"/>
                </a:lnTo>
                <a:lnTo>
                  <a:pt x="925" y="2950"/>
                </a:lnTo>
                <a:lnTo>
                  <a:pt x="1464" y="2950"/>
                </a:lnTo>
                <a:lnTo>
                  <a:pt x="2002" y="2950"/>
                </a:lnTo>
                <a:lnTo>
                  <a:pt x="2542" y="2950"/>
                </a:lnTo>
                <a:lnTo>
                  <a:pt x="2950" y="2541"/>
                </a:lnTo>
                <a:lnTo>
                  <a:pt x="2950" y="2004"/>
                </a:lnTo>
                <a:lnTo>
                  <a:pt x="2950" y="1468"/>
                </a:lnTo>
                <a:lnTo>
                  <a:pt x="2950" y="932"/>
                </a:lnTo>
                <a:lnTo>
                  <a:pt x="2950" y="395"/>
                </a:lnTo>
                <a:lnTo>
                  <a:pt x="2950" y="283"/>
                </a:lnTo>
                <a:lnTo>
                  <a:pt x="2950" y="0"/>
                </a:lnTo>
                <a:lnTo>
                  <a:pt x="2667" y="0"/>
                </a:lnTo>
                <a:close/>
              </a:path>
            </a:pathLst>
          </a:custGeom>
          <a:solidFill>
            <a:srgbClr val="84889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548" name="Google Shape;548;p84"/>
          <p:cNvSpPr txBox="1">
            <a:spLocks noGrp="1"/>
          </p:cNvSpPr>
          <p:nvPr>
            <p:ph type="body" idx="1"/>
          </p:nvPr>
        </p:nvSpPr>
        <p:spPr>
          <a:xfrm>
            <a:off x="550863" y="1844675"/>
            <a:ext cx="6481241" cy="43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549" name="Google Shape;549;p84"/>
          <p:cNvSpPr txBox="1">
            <a:spLocks noGrp="1"/>
          </p:cNvSpPr>
          <p:nvPr>
            <p:ph type="body" idx="3"/>
          </p:nvPr>
        </p:nvSpPr>
        <p:spPr>
          <a:xfrm>
            <a:off x="7752230" y="4401108"/>
            <a:ext cx="3888908" cy="1764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Titillium Web"/>
              <a:buNone/>
              <a:defRPr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None/>
              <a:defRPr sz="1400"/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›"/>
              <a:defRPr sz="1400"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550" name="Google Shape;550;p84"/>
          <p:cNvSpPr/>
          <p:nvPr/>
        </p:nvSpPr>
        <p:spPr>
          <a:xfrm>
            <a:off x="7320170" y="4221110"/>
            <a:ext cx="288000" cy="418108"/>
          </a:xfrm>
          <a:custGeom>
            <a:avLst/>
            <a:gdLst/>
            <a:ahLst/>
            <a:cxnLst/>
            <a:rect l="l" t="t" r="r" b="b"/>
            <a:pathLst>
              <a:path w="1139" h="1654" extrusionOk="0">
                <a:moveTo>
                  <a:pt x="749" y="872"/>
                </a:moveTo>
                <a:lnTo>
                  <a:pt x="0" y="872"/>
                </a:lnTo>
                <a:lnTo>
                  <a:pt x="0" y="192"/>
                </a:lnTo>
                <a:lnTo>
                  <a:pt x="191" y="0"/>
                </a:lnTo>
                <a:lnTo>
                  <a:pt x="1139" y="0"/>
                </a:lnTo>
                <a:lnTo>
                  <a:pt x="1139" y="638"/>
                </a:lnTo>
                <a:lnTo>
                  <a:pt x="1139" y="681"/>
                </a:lnTo>
                <a:lnTo>
                  <a:pt x="1139" y="1463"/>
                </a:lnTo>
                <a:lnTo>
                  <a:pt x="947" y="1654"/>
                </a:lnTo>
                <a:lnTo>
                  <a:pt x="749" y="1654"/>
                </a:lnTo>
                <a:lnTo>
                  <a:pt x="749" y="8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551" name="Google Shape;551;p84"/>
          <p:cNvSpPr txBox="1">
            <a:spLocks noGrp="1"/>
          </p:cNvSpPr>
          <p:nvPr>
            <p:ph type="body" idx="4"/>
          </p:nvPr>
        </p:nvSpPr>
        <p:spPr>
          <a:xfrm>
            <a:off x="550863" y="476673"/>
            <a:ext cx="10297665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4070973"/>
      </p:ext>
    </p:extLst>
  </p:cSld>
  <p:clrMapOvr>
    <a:masterClrMapping/>
  </p:clrMapOvr>
  <p:transition spd="med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se C">
  <p:cSld name="Case C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85"/>
          <p:cNvSpPr txBox="1">
            <a:spLocks noGrp="1"/>
          </p:cNvSpPr>
          <p:nvPr>
            <p:ph type="title"/>
          </p:nvPr>
        </p:nvSpPr>
        <p:spPr>
          <a:xfrm>
            <a:off x="550863" y="692149"/>
            <a:ext cx="10297666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85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5" name="Google Shape;555;p85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85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7" name="Google Shape;557;p85"/>
          <p:cNvSpPr>
            <a:spLocks noGrp="1"/>
          </p:cNvSpPr>
          <p:nvPr>
            <p:ph type="pic" idx="2"/>
          </p:nvPr>
        </p:nvSpPr>
        <p:spPr>
          <a:xfrm>
            <a:off x="7321138" y="1844675"/>
            <a:ext cx="4320000" cy="4321175"/>
          </a:xfrm>
          <a:prstGeom prst="snip2DiagRect">
            <a:avLst>
              <a:gd name="adj1" fmla="val 2308"/>
              <a:gd name="adj2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558" name="Google Shape;558;p85"/>
          <p:cNvSpPr/>
          <p:nvPr/>
        </p:nvSpPr>
        <p:spPr>
          <a:xfrm>
            <a:off x="10987730" y="692150"/>
            <a:ext cx="648000" cy="648000"/>
          </a:xfrm>
          <a:custGeom>
            <a:avLst/>
            <a:gdLst/>
            <a:ahLst/>
            <a:cxnLst/>
            <a:rect l="l" t="t" r="r" b="b"/>
            <a:pathLst>
              <a:path w="2950" h="2950" extrusionOk="0">
                <a:moveTo>
                  <a:pt x="1792" y="1152"/>
                </a:moveTo>
                <a:lnTo>
                  <a:pt x="1778" y="1152"/>
                </a:lnTo>
                <a:lnTo>
                  <a:pt x="1764" y="1153"/>
                </a:lnTo>
                <a:lnTo>
                  <a:pt x="1752" y="1154"/>
                </a:lnTo>
                <a:lnTo>
                  <a:pt x="1746" y="1155"/>
                </a:lnTo>
                <a:lnTo>
                  <a:pt x="1740" y="1156"/>
                </a:lnTo>
                <a:lnTo>
                  <a:pt x="1730" y="1159"/>
                </a:lnTo>
                <a:lnTo>
                  <a:pt x="1720" y="1163"/>
                </a:lnTo>
                <a:lnTo>
                  <a:pt x="1711" y="1167"/>
                </a:lnTo>
                <a:lnTo>
                  <a:pt x="1703" y="1171"/>
                </a:lnTo>
                <a:lnTo>
                  <a:pt x="1696" y="1176"/>
                </a:lnTo>
                <a:lnTo>
                  <a:pt x="1693" y="1179"/>
                </a:lnTo>
                <a:lnTo>
                  <a:pt x="1690" y="1182"/>
                </a:lnTo>
                <a:lnTo>
                  <a:pt x="1685" y="1188"/>
                </a:lnTo>
                <a:lnTo>
                  <a:pt x="1681" y="1195"/>
                </a:lnTo>
                <a:lnTo>
                  <a:pt x="1678" y="1203"/>
                </a:lnTo>
                <a:lnTo>
                  <a:pt x="1676" y="1211"/>
                </a:lnTo>
                <a:lnTo>
                  <a:pt x="1674" y="1220"/>
                </a:lnTo>
                <a:lnTo>
                  <a:pt x="1674" y="1230"/>
                </a:lnTo>
                <a:lnTo>
                  <a:pt x="1674" y="1238"/>
                </a:lnTo>
                <a:lnTo>
                  <a:pt x="1676" y="1246"/>
                </a:lnTo>
                <a:lnTo>
                  <a:pt x="1678" y="1253"/>
                </a:lnTo>
                <a:lnTo>
                  <a:pt x="1681" y="1260"/>
                </a:lnTo>
                <a:lnTo>
                  <a:pt x="1685" y="1267"/>
                </a:lnTo>
                <a:lnTo>
                  <a:pt x="1690" y="1273"/>
                </a:lnTo>
                <a:lnTo>
                  <a:pt x="1693" y="1275"/>
                </a:lnTo>
                <a:lnTo>
                  <a:pt x="1696" y="1278"/>
                </a:lnTo>
                <a:lnTo>
                  <a:pt x="1703" y="1283"/>
                </a:lnTo>
                <a:lnTo>
                  <a:pt x="1712" y="1288"/>
                </a:lnTo>
                <a:lnTo>
                  <a:pt x="1723" y="1293"/>
                </a:lnTo>
                <a:lnTo>
                  <a:pt x="1752" y="1305"/>
                </a:lnTo>
                <a:lnTo>
                  <a:pt x="1770" y="1312"/>
                </a:lnTo>
                <a:lnTo>
                  <a:pt x="1791" y="1320"/>
                </a:lnTo>
                <a:lnTo>
                  <a:pt x="1840" y="1336"/>
                </a:lnTo>
                <a:lnTo>
                  <a:pt x="1866" y="1345"/>
                </a:lnTo>
                <a:lnTo>
                  <a:pt x="1890" y="1354"/>
                </a:lnTo>
                <a:lnTo>
                  <a:pt x="1901" y="1358"/>
                </a:lnTo>
                <a:lnTo>
                  <a:pt x="1912" y="1363"/>
                </a:lnTo>
                <a:lnTo>
                  <a:pt x="1932" y="1373"/>
                </a:lnTo>
                <a:lnTo>
                  <a:pt x="1950" y="1383"/>
                </a:lnTo>
                <a:lnTo>
                  <a:pt x="1958" y="1388"/>
                </a:lnTo>
                <a:lnTo>
                  <a:pt x="1966" y="1393"/>
                </a:lnTo>
                <a:lnTo>
                  <a:pt x="1980" y="1404"/>
                </a:lnTo>
                <a:lnTo>
                  <a:pt x="1986" y="1409"/>
                </a:lnTo>
                <a:lnTo>
                  <a:pt x="1991" y="1414"/>
                </a:lnTo>
                <a:lnTo>
                  <a:pt x="1997" y="1420"/>
                </a:lnTo>
                <a:lnTo>
                  <a:pt x="2002" y="1426"/>
                </a:lnTo>
                <a:lnTo>
                  <a:pt x="2006" y="1433"/>
                </a:lnTo>
                <a:lnTo>
                  <a:pt x="2010" y="1439"/>
                </a:lnTo>
                <a:lnTo>
                  <a:pt x="2014" y="1446"/>
                </a:lnTo>
                <a:lnTo>
                  <a:pt x="2018" y="1454"/>
                </a:lnTo>
                <a:lnTo>
                  <a:pt x="2021" y="1462"/>
                </a:lnTo>
                <a:lnTo>
                  <a:pt x="2024" y="1470"/>
                </a:lnTo>
                <a:lnTo>
                  <a:pt x="2026" y="1479"/>
                </a:lnTo>
                <a:lnTo>
                  <a:pt x="2029" y="1488"/>
                </a:lnTo>
                <a:lnTo>
                  <a:pt x="2032" y="1507"/>
                </a:lnTo>
                <a:lnTo>
                  <a:pt x="2033" y="1517"/>
                </a:lnTo>
                <a:lnTo>
                  <a:pt x="2034" y="1527"/>
                </a:lnTo>
                <a:lnTo>
                  <a:pt x="2035" y="1538"/>
                </a:lnTo>
                <a:lnTo>
                  <a:pt x="2035" y="1549"/>
                </a:lnTo>
                <a:lnTo>
                  <a:pt x="2035" y="1564"/>
                </a:lnTo>
                <a:lnTo>
                  <a:pt x="2034" y="1577"/>
                </a:lnTo>
                <a:lnTo>
                  <a:pt x="2032" y="1591"/>
                </a:lnTo>
                <a:lnTo>
                  <a:pt x="2030" y="1604"/>
                </a:lnTo>
                <a:lnTo>
                  <a:pt x="2028" y="1616"/>
                </a:lnTo>
                <a:lnTo>
                  <a:pt x="2025" y="1628"/>
                </a:lnTo>
                <a:lnTo>
                  <a:pt x="2021" y="1640"/>
                </a:lnTo>
                <a:lnTo>
                  <a:pt x="2017" y="1651"/>
                </a:lnTo>
                <a:lnTo>
                  <a:pt x="2012" y="1662"/>
                </a:lnTo>
                <a:lnTo>
                  <a:pt x="2007" y="1672"/>
                </a:lnTo>
                <a:lnTo>
                  <a:pt x="2001" y="1682"/>
                </a:lnTo>
                <a:lnTo>
                  <a:pt x="1995" y="1692"/>
                </a:lnTo>
                <a:lnTo>
                  <a:pt x="1988" y="1701"/>
                </a:lnTo>
                <a:lnTo>
                  <a:pt x="1981" y="1709"/>
                </a:lnTo>
                <a:lnTo>
                  <a:pt x="1973" y="1717"/>
                </a:lnTo>
                <a:lnTo>
                  <a:pt x="1964" y="1725"/>
                </a:lnTo>
                <a:lnTo>
                  <a:pt x="1955" y="1732"/>
                </a:lnTo>
                <a:lnTo>
                  <a:pt x="1946" y="1739"/>
                </a:lnTo>
                <a:lnTo>
                  <a:pt x="1936" y="1745"/>
                </a:lnTo>
                <a:lnTo>
                  <a:pt x="1926" y="1751"/>
                </a:lnTo>
                <a:lnTo>
                  <a:pt x="1916" y="1756"/>
                </a:lnTo>
                <a:lnTo>
                  <a:pt x="1905" y="1761"/>
                </a:lnTo>
                <a:lnTo>
                  <a:pt x="1894" y="1766"/>
                </a:lnTo>
                <a:lnTo>
                  <a:pt x="1883" y="1770"/>
                </a:lnTo>
                <a:lnTo>
                  <a:pt x="1871" y="1773"/>
                </a:lnTo>
                <a:lnTo>
                  <a:pt x="1859" y="1776"/>
                </a:lnTo>
                <a:lnTo>
                  <a:pt x="1847" y="1779"/>
                </a:lnTo>
                <a:lnTo>
                  <a:pt x="1834" y="1781"/>
                </a:lnTo>
                <a:lnTo>
                  <a:pt x="1821" y="1782"/>
                </a:lnTo>
                <a:lnTo>
                  <a:pt x="1808" y="1784"/>
                </a:lnTo>
                <a:lnTo>
                  <a:pt x="1794" y="1784"/>
                </a:lnTo>
                <a:lnTo>
                  <a:pt x="1780" y="1784"/>
                </a:lnTo>
                <a:lnTo>
                  <a:pt x="1758" y="1784"/>
                </a:lnTo>
                <a:lnTo>
                  <a:pt x="1735" y="1783"/>
                </a:lnTo>
                <a:lnTo>
                  <a:pt x="1711" y="1781"/>
                </a:lnTo>
                <a:lnTo>
                  <a:pt x="1686" y="1778"/>
                </a:lnTo>
                <a:lnTo>
                  <a:pt x="1660" y="1774"/>
                </a:lnTo>
                <a:lnTo>
                  <a:pt x="1632" y="1770"/>
                </a:lnTo>
                <a:lnTo>
                  <a:pt x="1603" y="1765"/>
                </a:lnTo>
                <a:lnTo>
                  <a:pt x="1573" y="1758"/>
                </a:lnTo>
                <a:lnTo>
                  <a:pt x="1534" y="1751"/>
                </a:lnTo>
                <a:lnTo>
                  <a:pt x="1549" y="1635"/>
                </a:lnTo>
                <a:lnTo>
                  <a:pt x="1618" y="1643"/>
                </a:lnTo>
                <a:lnTo>
                  <a:pt x="1649" y="1647"/>
                </a:lnTo>
                <a:lnTo>
                  <a:pt x="1677" y="1650"/>
                </a:lnTo>
                <a:lnTo>
                  <a:pt x="1704" y="1652"/>
                </a:lnTo>
                <a:lnTo>
                  <a:pt x="1729" y="1653"/>
                </a:lnTo>
                <a:lnTo>
                  <a:pt x="1751" y="1654"/>
                </a:lnTo>
                <a:lnTo>
                  <a:pt x="1771" y="1654"/>
                </a:lnTo>
                <a:lnTo>
                  <a:pt x="1785" y="1654"/>
                </a:lnTo>
                <a:lnTo>
                  <a:pt x="1798" y="1653"/>
                </a:lnTo>
                <a:lnTo>
                  <a:pt x="1810" y="1651"/>
                </a:lnTo>
                <a:lnTo>
                  <a:pt x="1822" y="1648"/>
                </a:lnTo>
                <a:lnTo>
                  <a:pt x="1832" y="1645"/>
                </a:lnTo>
                <a:lnTo>
                  <a:pt x="1841" y="1641"/>
                </a:lnTo>
                <a:lnTo>
                  <a:pt x="1850" y="1636"/>
                </a:lnTo>
                <a:lnTo>
                  <a:pt x="1858" y="1631"/>
                </a:lnTo>
                <a:lnTo>
                  <a:pt x="1861" y="1628"/>
                </a:lnTo>
                <a:lnTo>
                  <a:pt x="1864" y="1624"/>
                </a:lnTo>
                <a:lnTo>
                  <a:pt x="1870" y="1617"/>
                </a:lnTo>
                <a:lnTo>
                  <a:pt x="1875" y="1609"/>
                </a:lnTo>
                <a:lnTo>
                  <a:pt x="1879" y="1601"/>
                </a:lnTo>
                <a:lnTo>
                  <a:pt x="1882" y="1591"/>
                </a:lnTo>
                <a:lnTo>
                  <a:pt x="1883" y="1587"/>
                </a:lnTo>
                <a:lnTo>
                  <a:pt x="1885" y="1581"/>
                </a:lnTo>
                <a:lnTo>
                  <a:pt x="1886" y="1571"/>
                </a:lnTo>
                <a:lnTo>
                  <a:pt x="1886" y="1559"/>
                </a:lnTo>
                <a:lnTo>
                  <a:pt x="1886" y="1551"/>
                </a:lnTo>
                <a:lnTo>
                  <a:pt x="1885" y="1543"/>
                </a:lnTo>
                <a:lnTo>
                  <a:pt x="1883" y="1535"/>
                </a:lnTo>
                <a:lnTo>
                  <a:pt x="1881" y="1532"/>
                </a:lnTo>
                <a:lnTo>
                  <a:pt x="1880" y="1528"/>
                </a:lnTo>
                <a:lnTo>
                  <a:pt x="1878" y="1525"/>
                </a:lnTo>
                <a:lnTo>
                  <a:pt x="1876" y="1522"/>
                </a:lnTo>
                <a:lnTo>
                  <a:pt x="1871" y="1516"/>
                </a:lnTo>
                <a:lnTo>
                  <a:pt x="1866" y="1510"/>
                </a:lnTo>
                <a:lnTo>
                  <a:pt x="1860" y="1505"/>
                </a:lnTo>
                <a:lnTo>
                  <a:pt x="1852" y="1500"/>
                </a:lnTo>
                <a:lnTo>
                  <a:pt x="1843" y="1495"/>
                </a:lnTo>
                <a:lnTo>
                  <a:pt x="1832" y="1490"/>
                </a:lnTo>
                <a:lnTo>
                  <a:pt x="1820" y="1485"/>
                </a:lnTo>
                <a:lnTo>
                  <a:pt x="1806" y="1479"/>
                </a:lnTo>
                <a:lnTo>
                  <a:pt x="1790" y="1474"/>
                </a:lnTo>
                <a:lnTo>
                  <a:pt x="1773" y="1468"/>
                </a:lnTo>
                <a:lnTo>
                  <a:pt x="1754" y="1463"/>
                </a:lnTo>
                <a:lnTo>
                  <a:pt x="1724" y="1453"/>
                </a:lnTo>
                <a:lnTo>
                  <a:pt x="1710" y="1449"/>
                </a:lnTo>
                <a:lnTo>
                  <a:pt x="1696" y="1444"/>
                </a:lnTo>
                <a:lnTo>
                  <a:pt x="1670" y="1434"/>
                </a:lnTo>
                <a:lnTo>
                  <a:pt x="1647" y="1423"/>
                </a:lnTo>
                <a:lnTo>
                  <a:pt x="1636" y="1418"/>
                </a:lnTo>
                <a:lnTo>
                  <a:pt x="1626" y="1413"/>
                </a:lnTo>
                <a:lnTo>
                  <a:pt x="1607" y="1401"/>
                </a:lnTo>
                <a:lnTo>
                  <a:pt x="1599" y="1396"/>
                </a:lnTo>
                <a:lnTo>
                  <a:pt x="1591" y="1390"/>
                </a:lnTo>
                <a:lnTo>
                  <a:pt x="1577" y="1378"/>
                </a:lnTo>
                <a:lnTo>
                  <a:pt x="1571" y="1371"/>
                </a:lnTo>
                <a:lnTo>
                  <a:pt x="1565" y="1365"/>
                </a:lnTo>
                <a:lnTo>
                  <a:pt x="1559" y="1358"/>
                </a:lnTo>
                <a:lnTo>
                  <a:pt x="1554" y="1350"/>
                </a:lnTo>
                <a:lnTo>
                  <a:pt x="1550" y="1343"/>
                </a:lnTo>
                <a:lnTo>
                  <a:pt x="1546" y="1335"/>
                </a:lnTo>
                <a:lnTo>
                  <a:pt x="1542" y="1327"/>
                </a:lnTo>
                <a:lnTo>
                  <a:pt x="1538" y="1319"/>
                </a:lnTo>
                <a:lnTo>
                  <a:pt x="1535" y="1310"/>
                </a:lnTo>
                <a:lnTo>
                  <a:pt x="1533" y="1301"/>
                </a:lnTo>
                <a:lnTo>
                  <a:pt x="1530" y="1292"/>
                </a:lnTo>
                <a:lnTo>
                  <a:pt x="1529" y="1282"/>
                </a:lnTo>
                <a:lnTo>
                  <a:pt x="1527" y="1272"/>
                </a:lnTo>
                <a:lnTo>
                  <a:pt x="1526" y="1262"/>
                </a:lnTo>
                <a:lnTo>
                  <a:pt x="1526" y="1251"/>
                </a:lnTo>
                <a:lnTo>
                  <a:pt x="1525" y="1240"/>
                </a:lnTo>
                <a:lnTo>
                  <a:pt x="1526" y="1227"/>
                </a:lnTo>
                <a:lnTo>
                  <a:pt x="1526" y="1214"/>
                </a:lnTo>
                <a:lnTo>
                  <a:pt x="1528" y="1201"/>
                </a:lnTo>
                <a:lnTo>
                  <a:pt x="1530" y="1189"/>
                </a:lnTo>
                <a:lnTo>
                  <a:pt x="1532" y="1177"/>
                </a:lnTo>
                <a:lnTo>
                  <a:pt x="1535" y="1165"/>
                </a:lnTo>
                <a:lnTo>
                  <a:pt x="1538" y="1155"/>
                </a:lnTo>
                <a:lnTo>
                  <a:pt x="1542" y="1144"/>
                </a:lnTo>
                <a:lnTo>
                  <a:pt x="1547" y="1134"/>
                </a:lnTo>
                <a:lnTo>
                  <a:pt x="1552" y="1124"/>
                </a:lnTo>
                <a:lnTo>
                  <a:pt x="1557" y="1115"/>
                </a:lnTo>
                <a:lnTo>
                  <a:pt x="1563" y="1106"/>
                </a:lnTo>
                <a:lnTo>
                  <a:pt x="1570" y="1098"/>
                </a:lnTo>
                <a:lnTo>
                  <a:pt x="1577" y="1090"/>
                </a:lnTo>
                <a:lnTo>
                  <a:pt x="1584" y="1083"/>
                </a:lnTo>
                <a:lnTo>
                  <a:pt x="1588" y="1079"/>
                </a:lnTo>
                <a:lnTo>
                  <a:pt x="1593" y="1076"/>
                </a:lnTo>
                <a:lnTo>
                  <a:pt x="1601" y="1069"/>
                </a:lnTo>
                <a:lnTo>
                  <a:pt x="1610" y="1063"/>
                </a:lnTo>
                <a:lnTo>
                  <a:pt x="1620" y="1057"/>
                </a:lnTo>
                <a:lnTo>
                  <a:pt x="1629" y="1052"/>
                </a:lnTo>
                <a:lnTo>
                  <a:pt x="1639" y="1047"/>
                </a:lnTo>
                <a:lnTo>
                  <a:pt x="1650" y="1043"/>
                </a:lnTo>
                <a:lnTo>
                  <a:pt x="1661" y="1039"/>
                </a:lnTo>
                <a:lnTo>
                  <a:pt x="1672" y="1035"/>
                </a:lnTo>
                <a:lnTo>
                  <a:pt x="1684" y="1032"/>
                </a:lnTo>
                <a:lnTo>
                  <a:pt x="1696" y="1029"/>
                </a:lnTo>
                <a:lnTo>
                  <a:pt x="1709" y="1027"/>
                </a:lnTo>
                <a:lnTo>
                  <a:pt x="1721" y="1025"/>
                </a:lnTo>
                <a:lnTo>
                  <a:pt x="1735" y="1023"/>
                </a:lnTo>
                <a:lnTo>
                  <a:pt x="1748" y="1022"/>
                </a:lnTo>
                <a:lnTo>
                  <a:pt x="1762" y="1022"/>
                </a:lnTo>
                <a:lnTo>
                  <a:pt x="1777" y="1022"/>
                </a:lnTo>
                <a:lnTo>
                  <a:pt x="1798" y="1022"/>
                </a:lnTo>
                <a:lnTo>
                  <a:pt x="1820" y="1023"/>
                </a:lnTo>
                <a:lnTo>
                  <a:pt x="1843" y="1025"/>
                </a:lnTo>
                <a:lnTo>
                  <a:pt x="1868" y="1027"/>
                </a:lnTo>
                <a:lnTo>
                  <a:pt x="1894" y="1030"/>
                </a:lnTo>
                <a:lnTo>
                  <a:pt x="1922" y="1034"/>
                </a:lnTo>
                <a:lnTo>
                  <a:pt x="1950" y="1038"/>
                </a:lnTo>
                <a:lnTo>
                  <a:pt x="1981" y="1043"/>
                </a:lnTo>
                <a:lnTo>
                  <a:pt x="2020" y="1051"/>
                </a:lnTo>
                <a:lnTo>
                  <a:pt x="2008" y="1169"/>
                </a:lnTo>
                <a:lnTo>
                  <a:pt x="1971" y="1165"/>
                </a:lnTo>
                <a:lnTo>
                  <a:pt x="1937" y="1161"/>
                </a:lnTo>
                <a:lnTo>
                  <a:pt x="1877" y="1156"/>
                </a:lnTo>
                <a:lnTo>
                  <a:pt x="1852" y="1154"/>
                </a:lnTo>
                <a:lnTo>
                  <a:pt x="1829" y="1153"/>
                </a:lnTo>
                <a:lnTo>
                  <a:pt x="1809" y="1152"/>
                </a:lnTo>
                <a:lnTo>
                  <a:pt x="1792" y="1152"/>
                </a:lnTo>
                <a:close/>
                <a:moveTo>
                  <a:pt x="1158" y="1158"/>
                </a:moveTo>
                <a:lnTo>
                  <a:pt x="1083" y="1508"/>
                </a:lnTo>
                <a:lnTo>
                  <a:pt x="1284" y="1508"/>
                </a:lnTo>
                <a:lnTo>
                  <a:pt x="1210" y="1158"/>
                </a:lnTo>
                <a:lnTo>
                  <a:pt x="1158" y="1158"/>
                </a:lnTo>
                <a:close/>
                <a:moveTo>
                  <a:pt x="876" y="1771"/>
                </a:moveTo>
                <a:lnTo>
                  <a:pt x="1042" y="1035"/>
                </a:lnTo>
                <a:lnTo>
                  <a:pt x="1326" y="1035"/>
                </a:lnTo>
                <a:lnTo>
                  <a:pt x="1491" y="1771"/>
                </a:lnTo>
                <a:lnTo>
                  <a:pt x="1342" y="1771"/>
                </a:lnTo>
                <a:lnTo>
                  <a:pt x="1313" y="1638"/>
                </a:lnTo>
                <a:lnTo>
                  <a:pt x="1055" y="1638"/>
                </a:lnTo>
                <a:lnTo>
                  <a:pt x="1025" y="1771"/>
                </a:lnTo>
                <a:lnTo>
                  <a:pt x="876" y="1771"/>
                </a:lnTo>
                <a:close/>
                <a:moveTo>
                  <a:pt x="838" y="1760"/>
                </a:moveTo>
                <a:lnTo>
                  <a:pt x="809" y="1765"/>
                </a:lnTo>
                <a:lnTo>
                  <a:pt x="782" y="1770"/>
                </a:lnTo>
                <a:lnTo>
                  <a:pt x="755" y="1775"/>
                </a:lnTo>
                <a:lnTo>
                  <a:pt x="729" y="1778"/>
                </a:lnTo>
                <a:lnTo>
                  <a:pt x="703" y="1781"/>
                </a:lnTo>
                <a:lnTo>
                  <a:pt x="678" y="1783"/>
                </a:lnTo>
                <a:lnTo>
                  <a:pt x="654" y="1784"/>
                </a:lnTo>
                <a:lnTo>
                  <a:pt x="631" y="1784"/>
                </a:lnTo>
                <a:lnTo>
                  <a:pt x="608" y="1784"/>
                </a:lnTo>
                <a:lnTo>
                  <a:pt x="587" y="1783"/>
                </a:lnTo>
                <a:lnTo>
                  <a:pt x="567" y="1781"/>
                </a:lnTo>
                <a:lnTo>
                  <a:pt x="548" y="1779"/>
                </a:lnTo>
                <a:lnTo>
                  <a:pt x="530" y="1776"/>
                </a:lnTo>
                <a:lnTo>
                  <a:pt x="513" y="1772"/>
                </a:lnTo>
                <a:lnTo>
                  <a:pt x="498" y="1767"/>
                </a:lnTo>
                <a:lnTo>
                  <a:pt x="483" y="1762"/>
                </a:lnTo>
                <a:lnTo>
                  <a:pt x="470" y="1756"/>
                </a:lnTo>
                <a:lnTo>
                  <a:pt x="457" y="1749"/>
                </a:lnTo>
                <a:lnTo>
                  <a:pt x="445" y="1741"/>
                </a:lnTo>
                <a:lnTo>
                  <a:pt x="434" y="1732"/>
                </a:lnTo>
                <a:lnTo>
                  <a:pt x="424" y="1723"/>
                </a:lnTo>
                <a:lnTo>
                  <a:pt x="414" y="1712"/>
                </a:lnTo>
                <a:lnTo>
                  <a:pt x="405" y="1701"/>
                </a:lnTo>
                <a:lnTo>
                  <a:pt x="397" y="1689"/>
                </a:lnTo>
                <a:lnTo>
                  <a:pt x="389" y="1676"/>
                </a:lnTo>
                <a:lnTo>
                  <a:pt x="382" y="1663"/>
                </a:lnTo>
                <a:lnTo>
                  <a:pt x="376" y="1649"/>
                </a:lnTo>
                <a:lnTo>
                  <a:pt x="370" y="1635"/>
                </a:lnTo>
                <a:lnTo>
                  <a:pt x="365" y="1620"/>
                </a:lnTo>
                <a:lnTo>
                  <a:pt x="361" y="1605"/>
                </a:lnTo>
                <a:lnTo>
                  <a:pt x="357" y="1589"/>
                </a:lnTo>
                <a:lnTo>
                  <a:pt x="353" y="1572"/>
                </a:lnTo>
                <a:lnTo>
                  <a:pt x="351" y="1555"/>
                </a:lnTo>
                <a:lnTo>
                  <a:pt x="348" y="1536"/>
                </a:lnTo>
                <a:lnTo>
                  <a:pt x="346" y="1517"/>
                </a:lnTo>
                <a:lnTo>
                  <a:pt x="344" y="1496"/>
                </a:lnTo>
                <a:lnTo>
                  <a:pt x="343" y="1475"/>
                </a:lnTo>
                <a:lnTo>
                  <a:pt x="341" y="1452"/>
                </a:lnTo>
                <a:lnTo>
                  <a:pt x="341" y="1428"/>
                </a:lnTo>
                <a:lnTo>
                  <a:pt x="340" y="1403"/>
                </a:lnTo>
                <a:lnTo>
                  <a:pt x="341" y="1377"/>
                </a:lnTo>
                <a:lnTo>
                  <a:pt x="341" y="1352"/>
                </a:lnTo>
                <a:lnTo>
                  <a:pt x="344" y="1328"/>
                </a:lnTo>
                <a:lnTo>
                  <a:pt x="345" y="1304"/>
                </a:lnTo>
                <a:lnTo>
                  <a:pt x="347" y="1282"/>
                </a:lnTo>
                <a:lnTo>
                  <a:pt x="350" y="1261"/>
                </a:lnTo>
                <a:lnTo>
                  <a:pt x="353" y="1241"/>
                </a:lnTo>
                <a:lnTo>
                  <a:pt x="357" y="1222"/>
                </a:lnTo>
                <a:lnTo>
                  <a:pt x="361" y="1204"/>
                </a:lnTo>
                <a:lnTo>
                  <a:pt x="365" y="1187"/>
                </a:lnTo>
                <a:lnTo>
                  <a:pt x="370" y="1171"/>
                </a:lnTo>
                <a:lnTo>
                  <a:pt x="375" y="1156"/>
                </a:lnTo>
                <a:lnTo>
                  <a:pt x="381" y="1142"/>
                </a:lnTo>
                <a:lnTo>
                  <a:pt x="388" y="1129"/>
                </a:lnTo>
                <a:lnTo>
                  <a:pt x="394" y="1117"/>
                </a:lnTo>
                <a:lnTo>
                  <a:pt x="402" y="1106"/>
                </a:lnTo>
                <a:lnTo>
                  <a:pt x="410" y="1095"/>
                </a:lnTo>
                <a:lnTo>
                  <a:pt x="418" y="1086"/>
                </a:lnTo>
                <a:lnTo>
                  <a:pt x="428" y="1077"/>
                </a:lnTo>
                <a:lnTo>
                  <a:pt x="438" y="1069"/>
                </a:lnTo>
                <a:lnTo>
                  <a:pt x="449" y="1061"/>
                </a:lnTo>
                <a:lnTo>
                  <a:pt x="461" y="1054"/>
                </a:lnTo>
                <a:lnTo>
                  <a:pt x="474" y="1048"/>
                </a:lnTo>
                <a:lnTo>
                  <a:pt x="487" y="1043"/>
                </a:lnTo>
                <a:lnTo>
                  <a:pt x="501" y="1038"/>
                </a:lnTo>
                <a:lnTo>
                  <a:pt x="516" y="1033"/>
                </a:lnTo>
                <a:lnTo>
                  <a:pt x="532" y="1030"/>
                </a:lnTo>
                <a:lnTo>
                  <a:pt x="549" y="1027"/>
                </a:lnTo>
                <a:lnTo>
                  <a:pt x="557" y="1026"/>
                </a:lnTo>
                <a:lnTo>
                  <a:pt x="566" y="1025"/>
                </a:lnTo>
                <a:lnTo>
                  <a:pt x="584" y="1023"/>
                </a:lnTo>
                <a:lnTo>
                  <a:pt x="603" y="1022"/>
                </a:lnTo>
                <a:lnTo>
                  <a:pt x="623" y="1022"/>
                </a:lnTo>
                <a:lnTo>
                  <a:pt x="647" y="1022"/>
                </a:lnTo>
                <a:lnTo>
                  <a:pt x="672" y="1023"/>
                </a:lnTo>
                <a:lnTo>
                  <a:pt x="697" y="1026"/>
                </a:lnTo>
                <a:lnTo>
                  <a:pt x="724" y="1029"/>
                </a:lnTo>
                <a:lnTo>
                  <a:pt x="751" y="1033"/>
                </a:lnTo>
                <a:lnTo>
                  <a:pt x="780" y="1038"/>
                </a:lnTo>
                <a:lnTo>
                  <a:pt x="809" y="1044"/>
                </a:lnTo>
                <a:lnTo>
                  <a:pt x="839" y="1051"/>
                </a:lnTo>
                <a:lnTo>
                  <a:pt x="835" y="1170"/>
                </a:lnTo>
                <a:lnTo>
                  <a:pt x="808" y="1166"/>
                </a:lnTo>
                <a:lnTo>
                  <a:pt x="783" y="1163"/>
                </a:lnTo>
                <a:lnTo>
                  <a:pt x="759" y="1160"/>
                </a:lnTo>
                <a:lnTo>
                  <a:pt x="736" y="1158"/>
                </a:lnTo>
                <a:lnTo>
                  <a:pt x="694" y="1155"/>
                </a:lnTo>
                <a:lnTo>
                  <a:pt x="675" y="1154"/>
                </a:lnTo>
                <a:lnTo>
                  <a:pt x="656" y="1154"/>
                </a:lnTo>
                <a:lnTo>
                  <a:pt x="639" y="1154"/>
                </a:lnTo>
                <a:lnTo>
                  <a:pt x="623" y="1155"/>
                </a:lnTo>
                <a:lnTo>
                  <a:pt x="609" y="1156"/>
                </a:lnTo>
                <a:lnTo>
                  <a:pt x="595" y="1159"/>
                </a:lnTo>
                <a:lnTo>
                  <a:pt x="583" y="1161"/>
                </a:lnTo>
                <a:lnTo>
                  <a:pt x="573" y="1164"/>
                </a:lnTo>
                <a:lnTo>
                  <a:pt x="563" y="1168"/>
                </a:lnTo>
                <a:lnTo>
                  <a:pt x="559" y="1170"/>
                </a:lnTo>
                <a:lnTo>
                  <a:pt x="555" y="1173"/>
                </a:lnTo>
                <a:lnTo>
                  <a:pt x="551" y="1175"/>
                </a:lnTo>
                <a:lnTo>
                  <a:pt x="548" y="1178"/>
                </a:lnTo>
                <a:lnTo>
                  <a:pt x="544" y="1181"/>
                </a:lnTo>
                <a:lnTo>
                  <a:pt x="541" y="1184"/>
                </a:lnTo>
                <a:lnTo>
                  <a:pt x="538" y="1188"/>
                </a:lnTo>
                <a:lnTo>
                  <a:pt x="534" y="1192"/>
                </a:lnTo>
                <a:lnTo>
                  <a:pt x="529" y="1200"/>
                </a:lnTo>
                <a:lnTo>
                  <a:pt x="523" y="1210"/>
                </a:lnTo>
                <a:lnTo>
                  <a:pt x="518" y="1220"/>
                </a:lnTo>
                <a:lnTo>
                  <a:pt x="514" y="1232"/>
                </a:lnTo>
                <a:lnTo>
                  <a:pt x="510" y="1245"/>
                </a:lnTo>
                <a:lnTo>
                  <a:pt x="507" y="1259"/>
                </a:lnTo>
                <a:lnTo>
                  <a:pt x="504" y="1276"/>
                </a:lnTo>
                <a:lnTo>
                  <a:pt x="501" y="1295"/>
                </a:lnTo>
                <a:lnTo>
                  <a:pt x="499" y="1317"/>
                </a:lnTo>
                <a:lnTo>
                  <a:pt x="498" y="1328"/>
                </a:lnTo>
                <a:lnTo>
                  <a:pt x="497" y="1340"/>
                </a:lnTo>
                <a:lnTo>
                  <a:pt x="496" y="1367"/>
                </a:lnTo>
                <a:lnTo>
                  <a:pt x="496" y="1395"/>
                </a:lnTo>
                <a:lnTo>
                  <a:pt x="495" y="1426"/>
                </a:lnTo>
                <a:lnTo>
                  <a:pt x="496" y="1457"/>
                </a:lnTo>
                <a:lnTo>
                  <a:pt x="496" y="1471"/>
                </a:lnTo>
                <a:lnTo>
                  <a:pt x="497" y="1485"/>
                </a:lnTo>
                <a:lnTo>
                  <a:pt x="498" y="1498"/>
                </a:lnTo>
                <a:lnTo>
                  <a:pt x="500" y="1511"/>
                </a:lnTo>
                <a:lnTo>
                  <a:pt x="503" y="1534"/>
                </a:lnTo>
                <a:lnTo>
                  <a:pt x="507" y="1555"/>
                </a:lnTo>
                <a:lnTo>
                  <a:pt x="512" y="1573"/>
                </a:lnTo>
                <a:lnTo>
                  <a:pt x="515" y="1582"/>
                </a:lnTo>
                <a:lnTo>
                  <a:pt x="518" y="1589"/>
                </a:lnTo>
                <a:lnTo>
                  <a:pt x="522" y="1596"/>
                </a:lnTo>
                <a:lnTo>
                  <a:pt x="525" y="1603"/>
                </a:lnTo>
                <a:lnTo>
                  <a:pt x="529" y="1609"/>
                </a:lnTo>
                <a:lnTo>
                  <a:pt x="534" y="1615"/>
                </a:lnTo>
                <a:lnTo>
                  <a:pt x="538" y="1620"/>
                </a:lnTo>
                <a:lnTo>
                  <a:pt x="544" y="1625"/>
                </a:lnTo>
                <a:lnTo>
                  <a:pt x="550" y="1629"/>
                </a:lnTo>
                <a:lnTo>
                  <a:pt x="556" y="1633"/>
                </a:lnTo>
                <a:lnTo>
                  <a:pt x="563" y="1637"/>
                </a:lnTo>
                <a:lnTo>
                  <a:pt x="570" y="1640"/>
                </a:lnTo>
                <a:lnTo>
                  <a:pt x="586" y="1645"/>
                </a:lnTo>
                <a:lnTo>
                  <a:pt x="594" y="1647"/>
                </a:lnTo>
                <a:lnTo>
                  <a:pt x="603" y="1649"/>
                </a:lnTo>
                <a:lnTo>
                  <a:pt x="613" y="1651"/>
                </a:lnTo>
                <a:lnTo>
                  <a:pt x="623" y="1651"/>
                </a:lnTo>
                <a:lnTo>
                  <a:pt x="633" y="1652"/>
                </a:lnTo>
                <a:lnTo>
                  <a:pt x="644" y="1652"/>
                </a:lnTo>
                <a:lnTo>
                  <a:pt x="667" y="1652"/>
                </a:lnTo>
                <a:lnTo>
                  <a:pt x="690" y="1651"/>
                </a:lnTo>
                <a:lnTo>
                  <a:pt x="713" y="1650"/>
                </a:lnTo>
                <a:lnTo>
                  <a:pt x="737" y="1648"/>
                </a:lnTo>
                <a:lnTo>
                  <a:pt x="761" y="1646"/>
                </a:lnTo>
                <a:lnTo>
                  <a:pt x="785" y="1644"/>
                </a:lnTo>
                <a:lnTo>
                  <a:pt x="810" y="1641"/>
                </a:lnTo>
                <a:lnTo>
                  <a:pt x="835" y="1637"/>
                </a:lnTo>
                <a:lnTo>
                  <a:pt x="838" y="1760"/>
                </a:lnTo>
                <a:close/>
                <a:moveTo>
                  <a:pt x="2133" y="1771"/>
                </a:moveTo>
                <a:lnTo>
                  <a:pt x="2133" y="1035"/>
                </a:lnTo>
                <a:lnTo>
                  <a:pt x="2610" y="1035"/>
                </a:lnTo>
                <a:lnTo>
                  <a:pt x="2610" y="1165"/>
                </a:lnTo>
                <a:lnTo>
                  <a:pt x="2283" y="1165"/>
                </a:lnTo>
                <a:lnTo>
                  <a:pt x="2283" y="1337"/>
                </a:lnTo>
                <a:lnTo>
                  <a:pt x="2545" y="1337"/>
                </a:lnTo>
                <a:lnTo>
                  <a:pt x="2545" y="1465"/>
                </a:lnTo>
                <a:lnTo>
                  <a:pt x="2283" y="1465"/>
                </a:lnTo>
                <a:lnTo>
                  <a:pt x="2283" y="1641"/>
                </a:lnTo>
                <a:lnTo>
                  <a:pt x="2610" y="1641"/>
                </a:lnTo>
                <a:lnTo>
                  <a:pt x="2610" y="1771"/>
                </a:lnTo>
                <a:lnTo>
                  <a:pt x="2133" y="1771"/>
                </a:lnTo>
                <a:close/>
                <a:moveTo>
                  <a:pt x="2667" y="0"/>
                </a:moveTo>
                <a:lnTo>
                  <a:pt x="2564" y="0"/>
                </a:lnTo>
                <a:lnTo>
                  <a:pt x="2024" y="0"/>
                </a:lnTo>
                <a:lnTo>
                  <a:pt x="1486" y="0"/>
                </a:lnTo>
                <a:lnTo>
                  <a:pt x="948" y="0"/>
                </a:lnTo>
                <a:lnTo>
                  <a:pt x="410" y="0"/>
                </a:lnTo>
                <a:lnTo>
                  <a:pt x="0" y="409"/>
                </a:lnTo>
                <a:lnTo>
                  <a:pt x="0" y="946"/>
                </a:lnTo>
                <a:lnTo>
                  <a:pt x="0" y="1482"/>
                </a:lnTo>
                <a:lnTo>
                  <a:pt x="0" y="2018"/>
                </a:lnTo>
                <a:lnTo>
                  <a:pt x="0" y="2555"/>
                </a:lnTo>
                <a:lnTo>
                  <a:pt x="0" y="2667"/>
                </a:lnTo>
                <a:lnTo>
                  <a:pt x="0" y="2950"/>
                </a:lnTo>
                <a:lnTo>
                  <a:pt x="284" y="2950"/>
                </a:lnTo>
                <a:lnTo>
                  <a:pt x="387" y="2950"/>
                </a:lnTo>
                <a:lnTo>
                  <a:pt x="925" y="2950"/>
                </a:lnTo>
                <a:lnTo>
                  <a:pt x="1464" y="2950"/>
                </a:lnTo>
                <a:lnTo>
                  <a:pt x="2002" y="2950"/>
                </a:lnTo>
                <a:lnTo>
                  <a:pt x="2542" y="2950"/>
                </a:lnTo>
                <a:lnTo>
                  <a:pt x="2950" y="2541"/>
                </a:lnTo>
                <a:lnTo>
                  <a:pt x="2950" y="2004"/>
                </a:lnTo>
                <a:lnTo>
                  <a:pt x="2950" y="1468"/>
                </a:lnTo>
                <a:lnTo>
                  <a:pt x="2950" y="932"/>
                </a:lnTo>
                <a:lnTo>
                  <a:pt x="2950" y="395"/>
                </a:lnTo>
                <a:lnTo>
                  <a:pt x="2950" y="283"/>
                </a:lnTo>
                <a:lnTo>
                  <a:pt x="2950" y="0"/>
                </a:lnTo>
                <a:lnTo>
                  <a:pt x="2667" y="0"/>
                </a:lnTo>
                <a:close/>
              </a:path>
            </a:pathLst>
          </a:custGeom>
          <a:solidFill>
            <a:srgbClr val="84889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559" name="Google Shape;559;p85"/>
          <p:cNvSpPr txBox="1">
            <a:spLocks noGrp="1"/>
          </p:cNvSpPr>
          <p:nvPr>
            <p:ph type="body" idx="1"/>
          </p:nvPr>
        </p:nvSpPr>
        <p:spPr>
          <a:xfrm>
            <a:off x="983291" y="1988840"/>
            <a:ext cx="6049334" cy="1872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Titillium Web"/>
              <a:buNone/>
              <a:defRPr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None/>
              <a:defRPr sz="1400"/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›"/>
              <a:defRPr sz="1400"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560" name="Google Shape;560;p85"/>
          <p:cNvSpPr txBox="1">
            <a:spLocks noGrp="1"/>
          </p:cNvSpPr>
          <p:nvPr>
            <p:ph type="body" idx="3"/>
          </p:nvPr>
        </p:nvSpPr>
        <p:spPr>
          <a:xfrm>
            <a:off x="983431" y="4221088"/>
            <a:ext cx="6049193" cy="194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Titillium Web"/>
              <a:buNone/>
              <a:defRPr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None/>
              <a:defRPr sz="1400"/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›"/>
              <a:defRPr sz="1400"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561" name="Google Shape;561;p85"/>
          <p:cNvSpPr/>
          <p:nvPr/>
        </p:nvSpPr>
        <p:spPr>
          <a:xfrm>
            <a:off x="550863" y="1838018"/>
            <a:ext cx="288000" cy="418108"/>
          </a:xfrm>
          <a:custGeom>
            <a:avLst/>
            <a:gdLst/>
            <a:ahLst/>
            <a:cxnLst/>
            <a:rect l="l" t="t" r="r" b="b"/>
            <a:pathLst>
              <a:path w="1139" h="1654" extrusionOk="0">
                <a:moveTo>
                  <a:pt x="749" y="872"/>
                </a:moveTo>
                <a:lnTo>
                  <a:pt x="0" y="872"/>
                </a:lnTo>
                <a:lnTo>
                  <a:pt x="0" y="192"/>
                </a:lnTo>
                <a:lnTo>
                  <a:pt x="191" y="0"/>
                </a:lnTo>
                <a:lnTo>
                  <a:pt x="1139" y="0"/>
                </a:lnTo>
                <a:lnTo>
                  <a:pt x="1139" y="638"/>
                </a:lnTo>
                <a:lnTo>
                  <a:pt x="1139" y="681"/>
                </a:lnTo>
                <a:lnTo>
                  <a:pt x="1139" y="1463"/>
                </a:lnTo>
                <a:lnTo>
                  <a:pt x="947" y="1654"/>
                </a:lnTo>
                <a:lnTo>
                  <a:pt x="749" y="1654"/>
                </a:lnTo>
                <a:lnTo>
                  <a:pt x="749" y="8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562" name="Google Shape;562;p85"/>
          <p:cNvSpPr/>
          <p:nvPr/>
        </p:nvSpPr>
        <p:spPr>
          <a:xfrm>
            <a:off x="550863" y="4077090"/>
            <a:ext cx="288000" cy="418108"/>
          </a:xfrm>
          <a:custGeom>
            <a:avLst/>
            <a:gdLst/>
            <a:ahLst/>
            <a:cxnLst/>
            <a:rect l="l" t="t" r="r" b="b"/>
            <a:pathLst>
              <a:path w="1139" h="1654" extrusionOk="0">
                <a:moveTo>
                  <a:pt x="749" y="872"/>
                </a:moveTo>
                <a:lnTo>
                  <a:pt x="0" y="872"/>
                </a:lnTo>
                <a:lnTo>
                  <a:pt x="0" y="192"/>
                </a:lnTo>
                <a:lnTo>
                  <a:pt x="191" y="0"/>
                </a:lnTo>
                <a:lnTo>
                  <a:pt x="1139" y="0"/>
                </a:lnTo>
                <a:lnTo>
                  <a:pt x="1139" y="638"/>
                </a:lnTo>
                <a:lnTo>
                  <a:pt x="1139" y="681"/>
                </a:lnTo>
                <a:lnTo>
                  <a:pt x="1139" y="1463"/>
                </a:lnTo>
                <a:lnTo>
                  <a:pt x="947" y="1654"/>
                </a:lnTo>
                <a:lnTo>
                  <a:pt x="749" y="1654"/>
                </a:lnTo>
                <a:lnTo>
                  <a:pt x="749" y="8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563" name="Google Shape;563;p85"/>
          <p:cNvSpPr txBox="1">
            <a:spLocks noGrp="1"/>
          </p:cNvSpPr>
          <p:nvPr>
            <p:ph type="body" idx="4"/>
          </p:nvPr>
        </p:nvSpPr>
        <p:spPr>
          <a:xfrm>
            <a:off x="550863" y="476673"/>
            <a:ext cx="10297665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0230540"/>
      </p:ext>
    </p:extLst>
  </p:cSld>
  <p:clrMapOvr>
    <a:masterClrMapping/>
  </p:clrMapOvr>
  <p:transition spd="med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se D">
  <p:cSld name="Case D"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86"/>
          <p:cNvSpPr txBox="1">
            <a:spLocks noGrp="1"/>
          </p:cNvSpPr>
          <p:nvPr>
            <p:ph type="title"/>
          </p:nvPr>
        </p:nvSpPr>
        <p:spPr>
          <a:xfrm>
            <a:off x="550863" y="692149"/>
            <a:ext cx="10297666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86"/>
          <p:cNvSpPr txBox="1">
            <a:spLocks noGrp="1"/>
          </p:cNvSpPr>
          <p:nvPr>
            <p:ph type="body" idx="1"/>
          </p:nvPr>
        </p:nvSpPr>
        <p:spPr>
          <a:xfrm>
            <a:off x="550863" y="1844675"/>
            <a:ext cx="6481241" cy="43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567" name="Google Shape;567;p86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86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86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0" name="Google Shape;570;p86"/>
          <p:cNvSpPr>
            <a:spLocks noGrp="1"/>
          </p:cNvSpPr>
          <p:nvPr>
            <p:ph type="pic" idx="2"/>
          </p:nvPr>
        </p:nvSpPr>
        <p:spPr>
          <a:xfrm>
            <a:off x="7321138" y="1844675"/>
            <a:ext cx="4320000" cy="4321175"/>
          </a:xfrm>
          <a:prstGeom prst="snip2DiagRect">
            <a:avLst>
              <a:gd name="adj1" fmla="val 2308"/>
              <a:gd name="adj2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571" name="Google Shape;571;p86"/>
          <p:cNvSpPr/>
          <p:nvPr/>
        </p:nvSpPr>
        <p:spPr>
          <a:xfrm>
            <a:off x="10987730" y="692150"/>
            <a:ext cx="648000" cy="648000"/>
          </a:xfrm>
          <a:custGeom>
            <a:avLst/>
            <a:gdLst/>
            <a:ahLst/>
            <a:cxnLst/>
            <a:rect l="l" t="t" r="r" b="b"/>
            <a:pathLst>
              <a:path w="2950" h="2950" extrusionOk="0">
                <a:moveTo>
                  <a:pt x="1792" y="1152"/>
                </a:moveTo>
                <a:lnTo>
                  <a:pt x="1778" y="1152"/>
                </a:lnTo>
                <a:lnTo>
                  <a:pt x="1764" y="1153"/>
                </a:lnTo>
                <a:lnTo>
                  <a:pt x="1752" y="1154"/>
                </a:lnTo>
                <a:lnTo>
                  <a:pt x="1746" y="1155"/>
                </a:lnTo>
                <a:lnTo>
                  <a:pt x="1740" y="1156"/>
                </a:lnTo>
                <a:lnTo>
                  <a:pt x="1730" y="1159"/>
                </a:lnTo>
                <a:lnTo>
                  <a:pt x="1720" y="1163"/>
                </a:lnTo>
                <a:lnTo>
                  <a:pt x="1711" y="1167"/>
                </a:lnTo>
                <a:lnTo>
                  <a:pt x="1703" y="1171"/>
                </a:lnTo>
                <a:lnTo>
                  <a:pt x="1696" y="1176"/>
                </a:lnTo>
                <a:lnTo>
                  <a:pt x="1693" y="1179"/>
                </a:lnTo>
                <a:lnTo>
                  <a:pt x="1690" y="1182"/>
                </a:lnTo>
                <a:lnTo>
                  <a:pt x="1685" y="1188"/>
                </a:lnTo>
                <a:lnTo>
                  <a:pt x="1681" y="1195"/>
                </a:lnTo>
                <a:lnTo>
                  <a:pt x="1678" y="1203"/>
                </a:lnTo>
                <a:lnTo>
                  <a:pt x="1676" y="1211"/>
                </a:lnTo>
                <a:lnTo>
                  <a:pt x="1674" y="1220"/>
                </a:lnTo>
                <a:lnTo>
                  <a:pt x="1674" y="1230"/>
                </a:lnTo>
                <a:lnTo>
                  <a:pt x="1674" y="1238"/>
                </a:lnTo>
                <a:lnTo>
                  <a:pt x="1676" y="1246"/>
                </a:lnTo>
                <a:lnTo>
                  <a:pt x="1678" y="1253"/>
                </a:lnTo>
                <a:lnTo>
                  <a:pt x="1681" y="1260"/>
                </a:lnTo>
                <a:lnTo>
                  <a:pt x="1685" y="1267"/>
                </a:lnTo>
                <a:lnTo>
                  <a:pt x="1690" y="1273"/>
                </a:lnTo>
                <a:lnTo>
                  <a:pt x="1693" y="1275"/>
                </a:lnTo>
                <a:lnTo>
                  <a:pt x="1696" y="1278"/>
                </a:lnTo>
                <a:lnTo>
                  <a:pt x="1703" y="1283"/>
                </a:lnTo>
                <a:lnTo>
                  <a:pt x="1712" y="1288"/>
                </a:lnTo>
                <a:lnTo>
                  <a:pt x="1723" y="1293"/>
                </a:lnTo>
                <a:lnTo>
                  <a:pt x="1752" y="1305"/>
                </a:lnTo>
                <a:lnTo>
                  <a:pt x="1770" y="1312"/>
                </a:lnTo>
                <a:lnTo>
                  <a:pt x="1791" y="1320"/>
                </a:lnTo>
                <a:lnTo>
                  <a:pt x="1840" y="1336"/>
                </a:lnTo>
                <a:lnTo>
                  <a:pt x="1866" y="1345"/>
                </a:lnTo>
                <a:lnTo>
                  <a:pt x="1890" y="1354"/>
                </a:lnTo>
                <a:lnTo>
                  <a:pt x="1901" y="1358"/>
                </a:lnTo>
                <a:lnTo>
                  <a:pt x="1912" y="1363"/>
                </a:lnTo>
                <a:lnTo>
                  <a:pt x="1932" y="1373"/>
                </a:lnTo>
                <a:lnTo>
                  <a:pt x="1950" y="1383"/>
                </a:lnTo>
                <a:lnTo>
                  <a:pt x="1958" y="1388"/>
                </a:lnTo>
                <a:lnTo>
                  <a:pt x="1966" y="1393"/>
                </a:lnTo>
                <a:lnTo>
                  <a:pt x="1980" y="1404"/>
                </a:lnTo>
                <a:lnTo>
                  <a:pt x="1986" y="1409"/>
                </a:lnTo>
                <a:lnTo>
                  <a:pt x="1991" y="1414"/>
                </a:lnTo>
                <a:lnTo>
                  <a:pt x="1997" y="1420"/>
                </a:lnTo>
                <a:lnTo>
                  <a:pt x="2002" y="1426"/>
                </a:lnTo>
                <a:lnTo>
                  <a:pt x="2006" y="1433"/>
                </a:lnTo>
                <a:lnTo>
                  <a:pt x="2010" y="1439"/>
                </a:lnTo>
                <a:lnTo>
                  <a:pt x="2014" y="1446"/>
                </a:lnTo>
                <a:lnTo>
                  <a:pt x="2018" y="1454"/>
                </a:lnTo>
                <a:lnTo>
                  <a:pt x="2021" y="1462"/>
                </a:lnTo>
                <a:lnTo>
                  <a:pt x="2024" y="1470"/>
                </a:lnTo>
                <a:lnTo>
                  <a:pt x="2026" y="1479"/>
                </a:lnTo>
                <a:lnTo>
                  <a:pt x="2029" y="1488"/>
                </a:lnTo>
                <a:lnTo>
                  <a:pt x="2032" y="1507"/>
                </a:lnTo>
                <a:lnTo>
                  <a:pt x="2033" y="1517"/>
                </a:lnTo>
                <a:lnTo>
                  <a:pt x="2034" y="1527"/>
                </a:lnTo>
                <a:lnTo>
                  <a:pt x="2035" y="1538"/>
                </a:lnTo>
                <a:lnTo>
                  <a:pt x="2035" y="1549"/>
                </a:lnTo>
                <a:lnTo>
                  <a:pt x="2035" y="1564"/>
                </a:lnTo>
                <a:lnTo>
                  <a:pt x="2034" y="1577"/>
                </a:lnTo>
                <a:lnTo>
                  <a:pt x="2032" y="1591"/>
                </a:lnTo>
                <a:lnTo>
                  <a:pt x="2030" y="1604"/>
                </a:lnTo>
                <a:lnTo>
                  <a:pt x="2028" y="1616"/>
                </a:lnTo>
                <a:lnTo>
                  <a:pt x="2025" y="1628"/>
                </a:lnTo>
                <a:lnTo>
                  <a:pt x="2021" y="1640"/>
                </a:lnTo>
                <a:lnTo>
                  <a:pt x="2017" y="1651"/>
                </a:lnTo>
                <a:lnTo>
                  <a:pt x="2012" y="1662"/>
                </a:lnTo>
                <a:lnTo>
                  <a:pt x="2007" y="1672"/>
                </a:lnTo>
                <a:lnTo>
                  <a:pt x="2001" y="1682"/>
                </a:lnTo>
                <a:lnTo>
                  <a:pt x="1995" y="1692"/>
                </a:lnTo>
                <a:lnTo>
                  <a:pt x="1988" y="1701"/>
                </a:lnTo>
                <a:lnTo>
                  <a:pt x="1981" y="1709"/>
                </a:lnTo>
                <a:lnTo>
                  <a:pt x="1973" y="1717"/>
                </a:lnTo>
                <a:lnTo>
                  <a:pt x="1964" y="1725"/>
                </a:lnTo>
                <a:lnTo>
                  <a:pt x="1955" y="1732"/>
                </a:lnTo>
                <a:lnTo>
                  <a:pt x="1946" y="1739"/>
                </a:lnTo>
                <a:lnTo>
                  <a:pt x="1936" y="1745"/>
                </a:lnTo>
                <a:lnTo>
                  <a:pt x="1926" y="1751"/>
                </a:lnTo>
                <a:lnTo>
                  <a:pt x="1916" y="1756"/>
                </a:lnTo>
                <a:lnTo>
                  <a:pt x="1905" y="1761"/>
                </a:lnTo>
                <a:lnTo>
                  <a:pt x="1894" y="1766"/>
                </a:lnTo>
                <a:lnTo>
                  <a:pt x="1883" y="1770"/>
                </a:lnTo>
                <a:lnTo>
                  <a:pt x="1871" y="1773"/>
                </a:lnTo>
                <a:lnTo>
                  <a:pt x="1859" y="1776"/>
                </a:lnTo>
                <a:lnTo>
                  <a:pt x="1847" y="1779"/>
                </a:lnTo>
                <a:lnTo>
                  <a:pt x="1834" y="1781"/>
                </a:lnTo>
                <a:lnTo>
                  <a:pt x="1821" y="1782"/>
                </a:lnTo>
                <a:lnTo>
                  <a:pt x="1808" y="1784"/>
                </a:lnTo>
                <a:lnTo>
                  <a:pt x="1794" y="1784"/>
                </a:lnTo>
                <a:lnTo>
                  <a:pt x="1780" y="1784"/>
                </a:lnTo>
                <a:lnTo>
                  <a:pt x="1758" y="1784"/>
                </a:lnTo>
                <a:lnTo>
                  <a:pt x="1735" y="1783"/>
                </a:lnTo>
                <a:lnTo>
                  <a:pt x="1711" y="1781"/>
                </a:lnTo>
                <a:lnTo>
                  <a:pt x="1686" y="1778"/>
                </a:lnTo>
                <a:lnTo>
                  <a:pt x="1660" y="1774"/>
                </a:lnTo>
                <a:lnTo>
                  <a:pt x="1632" y="1770"/>
                </a:lnTo>
                <a:lnTo>
                  <a:pt x="1603" y="1765"/>
                </a:lnTo>
                <a:lnTo>
                  <a:pt x="1573" y="1758"/>
                </a:lnTo>
                <a:lnTo>
                  <a:pt x="1534" y="1751"/>
                </a:lnTo>
                <a:lnTo>
                  <a:pt x="1549" y="1635"/>
                </a:lnTo>
                <a:lnTo>
                  <a:pt x="1618" y="1643"/>
                </a:lnTo>
                <a:lnTo>
                  <a:pt x="1649" y="1647"/>
                </a:lnTo>
                <a:lnTo>
                  <a:pt x="1677" y="1650"/>
                </a:lnTo>
                <a:lnTo>
                  <a:pt x="1704" y="1652"/>
                </a:lnTo>
                <a:lnTo>
                  <a:pt x="1729" y="1653"/>
                </a:lnTo>
                <a:lnTo>
                  <a:pt x="1751" y="1654"/>
                </a:lnTo>
                <a:lnTo>
                  <a:pt x="1771" y="1654"/>
                </a:lnTo>
                <a:lnTo>
                  <a:pt x="1785" y="1654"/>
                </a:lnTo>
                <a:lnTo>
                  <a:pt x="1798" y="1653"/>
                </a:lnTo>
                <a:lnTo>
                  <a:pt x="1810" y="1651"/>
                </a:lnTo>
                <a:lnTo>
                  <a:pt x="1822" y="1648"/>
                </a:lnTo>
                <a:lnTo>
                  <a:pt x="1832" y="1645"/>
                </a:lnTo>
                <a:lnTo>
                  <a:pt x="1841" y="1641"/>
                </a:lnTo>
                <a:lnTo>
                  <a:pt x="1850" y="1636"/>
                </a:lnTo>
                <a:lnTo>
                  <a:pt x="1858" y="1631"/>
                </a:lnTo>
                <a:lnTo>
                  <a:pt x="1861" y="1628"/>
                </a:lnTo>
                <a:lnTo>
                  <a:pt x="1864" y="1624"/>
                </a:lnTo>
                <a:lnTo>
                  <a:pt x="1870" y="1617"/>
                </a:lnTo>
                <a:lnTo>
                  <a:pt x="1875" y="1609"/>
                </a:lnTo>
                <a:lnTo>
                  <a:pt x="1879" y="1601"/>
                </a:lnTo>
                <a:lnTo>
                  <a:pt x="1882" y="1591"/>
                </a:lnTo>
                <a:lnTo>
                  <a:pt x="1883" y="1587"/>
                </a:lnTo>
                <a:lnTo>
                  <a:pt x="1885" y="1581"/>
                </a:lnTo>
                <a:lnTo>
                  <a:pt x="1886" y="1571"/>
                </a:lnTo>
                <a:lnTo>
                  <a:pt x="1886" y="1559"/>
                </a:lnTo>
                <a:lnTo>
                  <a:pt x="1886" y="1551"/>
                </a:lnTo>
                <a:lnTo>
                  <a:pt x="1885" y="1543"/>
                </a:lnTo>
                <a:lnTo>
                  <a:pt x="1883" y="1535"/>
                </a:lnTo>
                <a:lnTo>
                  <a:pt x="1881" y="1532"/>
                </a:lnTo>
                <a:lnTo>
                  <a:pt x="1880" y="1528"/>
                </a:lnTo>
                <a:lnTo>
                  <a:pt x="1878" y="1525"/>
                </a:lnTo>
                <a:lnTo>
                  <a:pt x="1876" y="1522"/>
                </a:lnTo>
                <a:lnTo>
                  <a:pt x="1871" y="1516"/>
                </a:lnTo>
                <a:lnTo>
                  <a:pt x="1866" y="1510"/>
                </a:lnTo>
                <a:lnTo>
                  <a:pt x="1860" y="1505"/>
                </a:lnTo>
                <a:lnTo>
                  <a:pt x="1852" y="1500"/>
                </a:lnTo>
                <a:lnTo>
                  <a:pt x="1843" y="1495"/>
                </a:lnTo>
                <a:lnTo>
                  <a:pt x="1832" y="1490"/>
                </a:lnTo>
                <a:lnTo>
                  <a:pt x="1820" y="1485"/>
                </a:lnTo>
                <a:lnTo>
                  <a:pt x="1806" y="1479"/>
                </a:lnTo>
                <a:lnTo>
                  <a:pt x="1790" y="1474"/>
                </a:lnTo>
                <a:lnTo>
                  <a:pt x="1773" y="1468"/>
                </a:lnTo>
                <a:lnTo>
                  <a:pt x="1754" y="1463"/>
                </a:lnTo>
                <a:lnTo>
                  <a:pt x="1724" y="1453"/>
                </a:lnTo>
                <a:lnTo>
                  <a:pt x="1710" y="1449"/>
                </a:lnTo>
                <a:lnTo>
                  <a:pt x="1696" y="1444"/>
                </a:lnTo>
                <a:lnTo>
                  <a:pt x="1670" y="1434"/>
                </a:lnTo>
                <a:lnTo>
                  <a:pt x="1647" y="1423"/>
                </a:lnTo>
                <a:lnTo>
                  <a:pt x="1636" y="1418"/>
                </a:lnTo>
                <a:lnTo>
                  <a:pt x="1626" y="1413"/>
                </a:lnTo>
                <a:lnTo>
                  <a:pt x="1607" y="1401"/>
                </a:lnTo>
                <a:lnTo>
                  <a:pt x="1599" y="1396"/>
                </a:lnTo>
                <a:lnTo>
                  <a:pt x="1591" y="1390"/>
                </a:lnTo>
                <a:lnTo>
                  <a:pt x="1577" y="1378"/>
                </a:lnTo>
                <a:lnTo>
                  <a:pt x="1571" y="1371"/>
                </a:lnTo>
                <a:lnTo>
                  <a:pt x="1565" y="1365"/>
                </a:lnTo>
                <a:lnTo>
                  <a:pt x="1559" y="1358"/>
                </a:lnTo>
                <a:lnTo>
                  <a:pt x="1554" y="1350"/>
                </a:lnTo>
                <a:lnTo>
                  <a:pt x="1550" y="1343"/>
                </a:lnTo>
                <a:lnTo>
                  <a:pt x="1546" y="1335"/>
                </a:lnTo>
                <a:lnTo>
                  <a:pt x="1542" y="1327"/>
                </a:lnTo>
                <a:lnTo>
                  <a:pt x="1538" y="1319"/>
                </a:lnTo>
                <a:lnTo>
                  <a:pt x="1535" y="1310"/>
                </a:lnTo>
                <a:lnTo>
                  <a:pt x="1533" y="1301"/>
                </a:lnTo>
                <a:lnTo>
                  <a:pt x="1530" y="1292"/>
                </a:lnTo>
                <a:lnTo>
                  <a:pt x="1529" y="1282"/>
                </a:lnTo>
                <a:lnTo>
                  <a:pt x="1527" y="1272"/>
                </a:lnTo>
                <a:lnTo>
                  <a:pt x="1526" y="1262"/>
                </a:lnTo>
                <a:lnTo>
                  <a:pt x="1526" y="1251"/>
                </a:lnTo>
                <a:lnTo>
                  <a:pt x="1525" y="1240"/>
                </a:lnTo>
                <a:lnTo>
                  <a:pt x="1526" y="1227"/>
                </a:lnTo>
                <a:lnTo>
                  <a:pt x="1526" y="1214"/>
                </a:lnTo>
                <a:lnTo>
                  <a:pt x="1528" y="1201"/>
                </a:lnTo>
                <a:lnTo>
                  <a:pt x="1530" y="1189"/>
                </a:lnTo>
                <a:lnTo>
                  <a:pt x="1532" y="1177"/>
                </a:lnTo>
                <a:lnTo>
                  <a:pt x="1535" y="1165"/>
                </a:lnTo>
                <a:lnTo>
                  <a:pt x="1538" y="1155"/>
                </a:lnTo>
                <a:lnTo>
                  <a:pt x="1542" y="1144"/>
                </a:lnTo>
                <a:lnTo>
                  <a:pt x="1547" y="1134"/>
                </a:lnTo>
                <a:lnTo>
                  <a:pt x="1552" y="1124"/>
                </a:lnTo>
                <a:lnTo>
                  <a:pt x="1557" y="1115"/>
                </a:lnTo>
                <a:lnTo>
                  <a:pt x="1563" y="1106"/>
                </a:lnTo>
                <a:lnTo>
                  <a:pt x="1570" y="1098"/>
                </a:lnTo>
                <a:lnTo>
                  <a:pt x="1577" y="1090"/>
                </a:lnTo>
                <a:lnTo>
                  <a:pt x="1584" y="1083"/>
                </a:lnTo>
                <a:lnTo>
                  <a:pt x="1588" y="1079"/>
                </a:lnTo>
                <a:lnTo>
                  <a:pt x="1593" y="1076"/>
                </a:lnTo>
                <a:lnTo>
                  <a:pt x="1601" y="1069"/>
                </a:lnTo>
                <a:lnTo>
                  <a:pt x="1610" y="1063"/>
                </a:lnTo>
                <a:lnTo>
                  <a:pt x="1620" y="1057"/>
                </a:lnTo>
                <a:lnTo>
                  <a:pt x="1629" y="1052"/>
                </a:lnTo>
                <a:lnTo>
                  <a:pt x="1639" y="1047"/>
                </a:lnTo>
                <a:lnTo>
                  <a:pt x="1650" y="1043"/>
                </a:lnTo>
                <a:lnTo>
                  <a:pt x="1661" y="1039"/>
                </a:lnTo>
                <a:lnTo>
                  <a:pt x="1672" y="1035"/>
                </a:lnTo>
                <a:lnTo>
                  <a:pt x="1684" y="1032"/>
                </a:lnTo>
                <a:lnTo>
                  <a:pt x="1696" y="1029"/>
                </a:lnTo>
                <a:lnTo>
                  <a:pt x="1709" y="1027"/>
                </a:lnTo>
                <a:lnTo>
                  <a:pt x="1721" y="1025"/>
                </a:lnTo>
                <a:lnTo>
                  <a:pt x="1735" y="1023"/>
                </a:lnTo>
                <a:lnTo>
                  <a:pt x="1748" y="1022"/>
                </a:lnTo>
                <a:lnTo>
                  <a:pt x="1762" y="1022"/>
                </a:lnTo>
                <a:lnTo>
                  <a:pt x="1777" y="1022"/>
                </a:lnTo>
                <a:lnTo>
                  <a:pt x="1798" y="1022"/>
                </a:lnTo>
                <a:lnTo>
                  <a:pt x="1820" y="1023"/>
                </a:lnTo>
                <a:lnTo>
                  <a:pt x="1843" y="1025"/>
                </a:lnTo>
                <a:lnTo>
                  <a:pt x="1868" y="1027"/>
                </a:lnTo>
                <a:lnTo>
                  <a:pt x="1894" y="1030"/>
                </a:lnTo>
                <a:lnTo>
                  <a:pt x="1922" y="1034"/>
                </a:lnTo>
                <a:lnTo>
                  <a:pt x="1950" y="1038"/>
                </a:lnTo>
                <a:lnTo>
                  <a:pt x="1981" y="1043"/>
                </a:lnTo>
                <a:lnTo>
                  <a:pt x="2020" y="1051"/>
                </a:lnTo>
                <a:lnTo>
                  <a:pt x="2008" y="1169"/>
                </a:lnTo>
                <a:lnTo>
                  <a:pt x="1971" y="1165"/>
                </a:lnTo>
                <a:lnTo>
                  <a:pt x="1937" y="1161"/>
                </a:lnTo>
                <a:lnTo>
                  <a:pt x="1877" y="1156"/>
                </a:lnTo>
                <a:lnTo>
                  <a:pt x="1852" y="1154"/>
                </a:lnTo>
                <a:lnTo>
                  <a:pt x="1829" y="1153"/>
                </a:lnTo>
                <a:lnTo>
                  <a:pt x="1809" y="1152"/>
                </a:lnTo>
                <a:lnTo>
                  <a:pt x="1792" y="1152"/>
                </a:lnTo>
                <a:close/>
                <a:moveTo>
                  <a:pt x="1158" y="1158"/>
                </a:moveTo>
                <a:lnTo>
                  <a:pt x="1083" y="1508"/>
                </a:lnTo>
                <a:lnTo>
                  <a:pt x="1284" y="1508"/>
                </a:lnTo>
                <a:lnTo>
                  <a:pt x="1210" y="1158"/>
                </a:lnTo>
                <a:lnTo>
                  <a:pt x="1158" y="1158"/>
                </a:lnTo>
                <a:close/>
                <a:moveTo>
                  <a:pt x="876" y="1771"/>
                </a:moveTo>
                <a:lnTo>
                  <a:pt x="1042" y="1035"/>
                </a:lnTo>
                <a:lnTo>
                  <a:pt x="1326" y="1035"/>
                </a:lnTo>
                <a:lnTo>
                  <a:pt x="1491" y="1771"/>
                </a:lnTo>
                <a:lnTo>
                  <a:pt x="1342" y="1771"/>
                </a:lnTo>
                <a:lnTo>
                  <a:pt x="1313" y="1638"/>
                </a:lnTo>
                <a:lnTo>
                  <a:pt x="1055" y="1638"/>
                </a:lnTo>
                <a:lnTo>
                  <a:pt x="1025" y="1771"/>
                </a:lnTo>
                <a:lnTo>
                  <a:pt x="876" y="1771"/>
                </a:lnTo>
                <a:close/>
                <a:moveTo>
                  <a:pt x="838" y="1760"/>
                </a:moveTo>
                <a:lnTo>
                  <a:pt x="809" y="1765"/>
                </a:lnTo>
                <a:lnTo>
                  <a:pt x="782" y="1770"/>
                </a:lnTo>
                <a:lnTo>
                  <a:pt x="755" y="1775"/>
                </a:lnTo>
                <a:lnTo>
                  <a:pt x="729" y="1778"/>
                </a:lnTo>
                <a:lnTo>
                  <a:pt x="703" y="1781"/>
                </a:lnTo>
                <a:lnTo>
                  <a:pt x="678" y="1783"/>
                </a:lnTo>
                <a:lnTo>
                  <a:pt x="654" y="1784"/>
                </a:lnTo>
                <a:lnTo>
                  <a:pt x="631" y="1784"/>
                </a:lnTo>
                <a:lnTo>
                  <a:pt x="608" y="1784"/>
                </a:lnTo>
                <a:lnTo>
                  <a:pt x="587" y="1783"/>
                </a:lnTo>
                <a:lnTo>
                  <a:pt x="567" y="1781"/>
                </a:lnTo>
                <a:lnTo>
                  <a:pt x="548" y="1779"/>
                </a:lnTo>
                <a:lnTo>
                  <a:pt x="530" y="1776"/>
                </a:lnTo>
                <a:lnTo>
                  <a:pt x="513" y="1772"/>
                </a:lnTo>
                <a:lnTo>
                  <a:pt x="498" y="1767"/>
                </a:lnTo>
                <a:lnTo>
                  <a:pt x="483" y="1762"/>
                </a:lnTo>
                <a:lnTo>
                  <a:pt x="470" y="1756"/>
                </a:lnTo>
                <a:lnTo>
                  <a:pt x="457" y="1749"/>
                </a:lnTo>
                <a:lnTo>
                  <a:pt x="445" y="1741"/>
                </a:lnTo>
                <a:lnTo>
                  <a:pt x="434" y="1732"/>
                </a:lnTo>
                <a:lnTo>
                  <a:pt x="424" y="1723"/>
                </a:lnTo>
                <a:lnTo>
                  <a:pt x="414" y="1712"/>
                </a:lnTo>
                <a:lnTo>
                  <a:pt x="405" y="1701"/>
                </a:lnTo>
                <a:lnTo>
                  <a:pt x="397" y="1689"/>
                </a:lnTo>
                <a:lnTo>
                  <a:pt x="389" y="1676"/>
                </a:lnTo>
                <a:lnTo>
                  <a:pt x="382" y="1663"/>
                </a:lnTo>
                <a:lnTo>
                  <a:pt x="376" y="1649"/>
                </a:lnTo>
                <a:lnTo>
                  <a:pt x="370" y="1635"/>
                </a:lnTo>
                <a:lnTo>
                  <a:pt x="365" y="1620"/>
                </a:lnTo>
                <a:lnTo>
                  <a:pt x="361" y="1605"/>
                </a:lnTo>
                <a:lnTo>
                  <a:pt x="357" y="1589"/>
                </a:lnTo>
                <a:lnTo>
                  <a:pt x="353" y="1572"/>
                </a:lnTo>
                <a:lnTo>
                  <a:pt x="351" y="1555"/>
                </a:lnTo>
                <a:lnTo>
                  <a:pt x="348" y="1536"/>
                </a:lnTo>
                <a:lnTo>
                  <a:pt x="346" y="1517"/>
                </a:lnTo>
                <a:lnTo>
                  <a:pt x="344" y="1496"/>
                </a:lnTo>
                <a:lnTo>
                  <a:pt x="343" y="1475"/>
                </a:lnTo>
                <a:lnTo>
                  <a:pt x="341" y="1452"/>
                </a:lnTo>
                <a:lnTo>
                  <a:pt x="341" y="1428"/>
                </a:lnTo>
                <a:lnTo>
                  <a:pt x="340" y="1403"/>
                </a:lnTo>
                <a:lnTo>
                  <a:pt x="341" y="1377"/>
                </a:lnTo>
                <a:lnTo>
                  <a:pt x="341" y="1352"/>
                </a:lnTo>
                <a:lnTo>
                  <a:pt x="344" y="1328"/>
                </a:lnTo>
                <a:lnTo>
                  <a:pt x="345" y="1304"/>
                </a:lnTo>
                <a:lnTo>
                  <a:pt x="347" y="1282"/>
                </a:lnTo>
                <a:lnTo>
                  <a:pt x="350" y="1261"/>
                </a:lnTo>
                <a:lnTo>
                  <a:pt x="353" y="1241"/>
                </a:lnTo>
                <a:lnTo>
                  <a:pt x="357" y="1222"/>
                </a:lnTo>
                <a:lnTo>
                  <a:pt x="361" y="1204"/>
                </a:lnTo>
                <a:lnTo>
                  <a:pt x="365" y="1187"/>
                </a:lnTo>
                <a:lnTo>
                  <a:pt x="370" y="1171"/>
                </a:lnTo>
                <a:lnTo>
                  <a:pt x="375" y="1156"/>
                </a:lnTo>
                <a:lnTo>
                  <a:pt x="381" y="1142"/>
                </a:lnTo>
                <a:lnTo>
                  <a:pt x="388" y="1129"/>
                </a:lnTo>
                <a:lnTo>
                  <a:pt x="394" y="1117"/>
                </a:lnTo>
                <a:lnTo>
                  <a:pt x="402" y="1106"/>
                </a:lnTo>
                <a:lnTo>
                  <a:pt x="410" y="1095"/>
                </a:lnTo>
                <a:lnTo>
                  <a:pt x="418" y="1086"/>
                </a:lnTo>
                <a:lnTo>
                  <a:pt x="428" y="1077"/>
                </a:lnTo>
                <a:lnTo>
                  <a:pt x="438" y="1069"/>
                </a:lnTo>
                <a:lnTo>
                  <a:pt x="449" y="1061"/>
                </a:lnTo>
                <a:lnTo>
                  <a:pt x="461" y="1054"/>
                </a:lnTo>
                <a:lnTo>
                  <a:pt x="474" y="1048"/>
                </a:lnTo>
                <a:lnTo>
                  <a:pt x="487" y="1043"/>
                </a:lnTo>
                <a:lnTo>
                  <a:pt x="501" y="1038"/>
                </a:lnTo>
                <a:lnTo>
                  <a:pt x="516" y="1033"/>
                </a:lnTo>
                <a:lnTo>
                  <a:pt x="532" y="1030"/>
                </a:lnTo>
                <a:lnTo>
                  <a:pt x="549" y="1027"/>
                </a:lnTo>
                <a:lnTo>
                  <a:pt x="557" y="1026"/>
                </a:lnTo>
                <a:lnTo>
                  <a:pt x="566" y="1025"/>
                </a:lnTo>
                <a:lnTo>
                  <a:pt x="584" y="1023"/>
                </a:lnTo>
                <a:lnTo>
                  <a:pt x="603" y="1022"/>
                </a:lnTo>
                <a:lnTo>
                  <a:pt x="623" y="1022"/>
                </a:lnTo>
                <a:lnTo>
                  <a:pt x="647" y="1022"/>
                </a:lnTo>
                <a:lnTo>
                  <a:pt x="672" y="1023"/>
                </a:lnTo>
                <a:lnTo>
                  <a:pt x="697" y="1026"/>
                </a:lnTo>
                <a:lnTo>
                  <a:pt x="724" y="1029"/>
                </a:lnTo>
                <a:lnTo>
                  <a:pt x="751" y="1033"/>
                </a:lnTo>
                <a:lnTo>
                  <a:pt x="780" y="1038"/>
                </a:lnTo>
                <a:lnTo>
                  <a:pt x="809" y="1044"/>
                </a:lnTo>
                <a:lnTo>
                  <a:pt x="839" y="1051"/>
                </a:lnTo>
                <a:lnTo>
                  <a:pt x="835" y="1170"/>
                </a:lnTo>
                <a:lnTo>
                  <a:pt x="808" y="1166"/>
                </a:lnTo>
                <a:lnTo>
                  <a:pt x="783" y="1163"/>
                </a:lnTo>
                <a:lnTo>
                  <a:pt x="759" y="1160"/>
                </a:lnTo>
                <a:lnTo>
                  <a:pt x="736" y="1158"/>
                </a:lnTo>
                <a:lnTo>
                  <a:pt x="694" y="1155"/>
                </a:lnTo>
                <a:lnTo>
                  <a:pt x="675" y="1154"/>
                </a:lnTo>
                <a:lnTo>
                  <a:pt x="656" y="1154"/>
                </a:lnTo>
                <a:lnTo>
                  <a:pt x="639" y="1154"/>
                </a:lnTo>
                <a:lnTo>
                  <a:pt x="623" y="1155"/>
                </a:lnTo>
                <a:lnTo>
                  <a:pt x="609" y="1156"/>
                </a:lnTo>
                <a:lnTo>
                  <a:pt x="595" y="1159"/>
                </a:lnTo>
                <a:lnTo>
                  <a:pt x="583" y="1161"/>
                </a:lnTo>
                <a:lnTo>
                  <a:pt x="573" y="1164"/>
                </a:lnTo>
                <a:lnTo>
                  <a:pt x="563" y="1168"/>
                </a:lnTo>
                <a:lnTo>
                  <a:pt x="559" y="1170"/>
                </a:lnTo>
                <a:lnTo>
                  <a:pt x="555" y="1173"/>
                </a:lnTo>
                <a:lnTo>
                  <a:pt x="551" y="1175"/>
                </a:lnTo>
                <a:lnTo>
                  <a:pt x="548" y="1178"/>
                </a:lnTo>
                <a:lnTo>
                  <a:pt x="544" y="1181"/>
                </a:lnTo>
                <a:lnTo>
                  <a:pt x="541" y="1184"/>
                </a:lnTo>
                <a:lnTo>
                  <a:pt x="538" y="1188"/>
                </a:lnTo>
                <a:lnTo>
                  <a:pt x="534" y="1192"/>
                </a:lnTo>
                <a:lnTo>
                  <a:pt x="529" y="1200"/>
                </a:lnTo>
                <a:lnTo>
                  <a:pt x="523" y="1210"/>
                </a:lnTo>
                <a:lnTo>
                  <a:pt x="518" y="1220"/>
                </a:lnTo>
                <a:lnTo>
                  <a:pt x="514" y="1232"/>
                </a:lnTo>
                <a:lnTo>
                  <a:pt x="510" y="1245"/>
                </a:lnTo>
                <a:lnTo>
                  <a:pt x="507" y="1259"/>
                </a:lnTo>
                <a:lnTo>
                  <a:pt x="504" y="1276"/>
                </a:lnTo>
                <a:lnTo>
                  <a:pt x="501" y="1295"/>
                </a:lnTo>
                <a:lnTo>
                  <a:pt x="499" y="1317"/>
                </a:lnTo>
                <a:lnTo>
                  <a:pt x="498" y="1328"/>
                </a:lnTo>
                <a:lnTo>
                  <a:pt x="497" y="1340"/>
                </a:lnTo>
                <a:lnTo>
                  <a:pt x="496" y="1367"/>
                </a:lnTo>
                <a:lnTo>
                  <a:pt x="496" y="1395"/>
                </a:lnTo>
                <a:lnTo>
                  <a:pt x="495" y="1426"/>
                </a:lnTo>
                <a:lnTo>
                  <a:pt x="496" y="1457"/>
                </a:lnTo>
                <a:lnTo>
                  <a:pt x="496" y="1471"/>
                </a:lnTo>
                <a:lnTo>
                  <a:pt x="497" y="1485"/>
                </a:lnTo>
                <a:lnTo>
                  <a:pt x="498" y="1498"/>
                </a:lnTo>
                <a:lnTo>
                  <a:pt x="500" y="1511"/>
                </a:lnTo>
                <a:lnTo>
                  <a:pt x="503" y="1534"/>
                </a:lnTo>
                <a:lnTo>
                  <a:pt x="507" y="1555"/>
                </a:lnTo>
                <a:lnTo>
                  <a:pt x="512" y="1573"/>
                </a:lnTo>
                <a:lnTo>
                  <a:pt x="515" y="1582"/>
                </a:lnTo>
                <a:lnTo>
                  <a:pt x="518" y="1589"/>
                </a:lnTo>
                <a:lnTo>
                  <a:pt x="522" y="1596"/>
                </a:lnTo>
                <a:lnTo>
                  <a:pt x="525" y="1603"/>
                </a:lnTo>
                <a:lnTo>
                  <a:pt x="529" y="1609"/>
                </a:lnTo>
                <a:lnTo>
                  <a:pt x="534" y="1615"/>
                </a:lnTo>
                <a:lnTo>
                  <a:pt x="538" y="1620"/>
                </a:lnTo>
                <a:lnTo>
                  <a:pt x="544" y="1625"/>
                </a:lnTo>
                <a:lnTo>
                  <a:pt x="550" y="1629"/>
                </a:lnTo>
                <a:lnTo>
                  <a:pt x="556" y="1633"/>
                </a:lnTo>
                <a:lnTo>
                  <a:pt x="563" y="1637"/>
                </a:lnTo>
                <a:lnTo>
                  <a:pt x="570" y="1640"/>
                </a:lnTo>
                <a:lnTo>
                  <a:pt x="586" y="1645"/>
                </a:lnTo>
                <a:lnTo>
                  <a:pt x="594" y="1647"/>
                </a:lnTo>
                <a:lnTo>
                  <a:pt x="603" y="1649"/>
                </a:lnTo>
                <a:lnTo>
                  <a:pt x="613" y="1651"/>
                </a:lnTo>
                <a:lnTo>
                  <a:pt x="623" y="1651"/>
                </a:lnTo>
                <a:lnTo>
                  <a:pt x="633" y="1652"/>
                </a:lnTo>
                <a:lnTo>
                  <a:pt x="644" y="1652"/>
                </a:lnTo>
                <a:lnTo>
                  <a:pt x="667" y="1652"/>
                </a:lnTo>
                <a:lnTo>
                  <a:pt x="690" y="1651"/>
                </a:lnTo>
                <a:lnTo>
                  <a:pt x="713" y="1650"/>
                </a:lnTo>
                <a:lnTo>
                  <a:pt x="737" y="1648"/>
                </a:lnTo>
                <a:lnTo>
                  <a:pt x="761" y="1646"/>
                </a:lnTo>
                <a:lnTo>
                  <a:pt x="785" y="1644"/>
                </a:lnTo>
                <a:lnTo>
                  <a:pt x="810" y="1641"/>
                </a:lnTo>
                <a:lnTo>
                  <a:pt x="835" y="1637"/>
                </a:lnTo>
                <a:lnTo>
                  <a:pt x="838" y="1760"/>
                </a:lnTo>
                <a:close/>
                <a:moveTo>
                  <a:pt x="2133" y="1771"/>
                </a:moveTo>
                <a:lnTo>
                  <a:pt x="2133" y="1035"/>
                </a:lnTo>
                <a:lnTo>
                  <a:pt x="2610" y="1035"/>
                </a:lnTo>
                <a:lnTo>
                  <a:pt x="2610" y="1165"/>
                </a:lnTo>
                <a:lnTo>
                  <a:pt x="2283" y="1165"/>
                </a:lnTo>
                <a:lnTo>
                  <a:pt x="2283" y="1337"/>
                </a:lnTo>
                <a:lnTo>
                  <a:pt x="2545" y="1337"/>
                </a:lnTo>
                <a:lnTo>
                  <a:pt x="2545" y="1465"/>
                </a:lnTo>
                <a:lnTo>
                  <a:pt x="2283" y="1465"/>
                </a:lnTo>
                <a:lnTo>
                  <a:pt x="2283" y="1641"/>
                </a:lnTo>
                <a:lnTo>
                  <a:pt x="2610" y="1641"/>
                </a:lnTo>
                <a:lnTo>
                  <a:pt x="2610" y="1771"/>
                </a:lnTo>
                <a:lnTo>
                  <a:pt x="2133" y="1771"/>
                </a:lnTo>
                <a:close/>
                <a:moveTo>
                  <a:pt x="2667" y="0"/>
                </a:moveTo>
                <a:lnTo>
                  <a:pt x="2564" y="0"/>
                </a:lnTo>
                <a:lnTo>
                  <a:pt x="2024" y="0"/>
                </a:lnTo>
                <a:lnTo>
                  <a:pt x="1486" y="0"/>
                </a:lnTo>
                <a:lnTo>
                  <a:pt x="948" y="0"/>
                </a:lnTo>
                <a:lnTo>
                  <a:pt x="410" y="0"/>
                </a:lnTo>
                <a:lnTo>
                  <a:pt x="0" y="409"/>
                </a:lnTo>
                <a:lnTo>
                  <a:pt x="0" y="946"/>
                </a:lnTo>
                <a:lnTo>
                  <a:pt x="0" y="1482"/>
                </a:lnTo>
                <a:lnTo>
                  <a:pt x="0" y="2018"/>
                </a:lnTo>
                <a:lnTo>
                  <a:pt x="0" y="2555"/>
                </a:lnTo>
                <a:lnTo>
                  <a:pt x="0" y="2667"/>
                </a:lnTo>
                <a:lnTo>
                  <a:pt x="0" y="2950"/>
                </a:lnTo>
                <a:lnTo>
                  <a:pt x="284" y="2950"/>
                </a:lnTo>
                <a:lnTo>
                  <a:pt x="387" y="2950"/>
                </a:lnTo>
                <a:lnTo>
                  <a:pt x="925" y="2950"/>
                </a:lnTo>
                <a:lnTo>
                  <a:pt x="1464" y="2950"/>
                </a:lnTo>
                <a:lnTo>
                  <a:pt x="2002" y="2950"/>
                </a:lnTo>
                <a:lnTo>
                  <a:pt x="2542" y="2950"/>
                </a:lnTo>
                <a:lnTo>
                  <a:pt x="2950" y="2541"/>
                </a:lnTo>
                <a:lnTo>
                  <a:pt x="2950" y="2004"/>
                </a:lnTo>
                <a:lnTo>
                  <a:pt x="2950" y="1468"/>
                </a:lnTo>
                <a:lnTo>
                  <a:pt x="2950" y="932"/>
                </a:lnTo>
                <a:lnTo>
                  <a:pt x="2950" y="395"/>
                </a:lnTo>
                <a:lnTo>
                  <a:pt x="2950" y="283"/>
                </a:lnTo>
                <a:lnTo>
                  <a:pt x="2950" y="0"/>
                </a:lnTo>
                <a:lnTo>
                  <a:pt x="2667" y="0"/>
                </a:lnTo>
                <a:close/>
              </a:path>
            </a:pathLst>
          </a:custGeom>
          <a:solidFill>
            <a:srgbClr val="84889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572" name="Google Shape;572;p86"/>
          <p:cNvSpPr txBox="1">
            <a:spLocks noGrp="1"/>
          </p:cNvSpPr>
          <p:nvPr>
            <p:ph type="body" idx="3"/>
          </p:nvPr>
        </p:nvSpPr>
        <p:spPr>
          <a:xfrm>
            <a:off x="550863" y="476673"/>
            <a:ext cx="10297665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2380681"/>
      </p:ext>
    </p:extLst>
  </p:cSld>
  <p:clrMapOvr>
    <a:masterClrMapping/>
  </p:clrMapOvr>
  <p:transition spd="med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se E">
  <p:cSld name="Case E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87"/>
          <p:cNvSpPr txBox="1">
            <a:spLocks noGrp="1"/>
          </p:cNvSpPr>
          <p:nvPr>
            <p:ph type="title"/>
          </p:nvPr>
        </p:nvSpPr>
        <p:spPr>
          <a:xfrm>
            <a:off x="550863" y="692149"/>
            <a:ext cx="10297666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87"/>
          <p:cNvSpPr txBox="1">
            <a:spLocks noGrp="1"/>
          </p:cNvSpPr>
          <p:nvPr>
            <p:ph type="body" idx="1"/>
          </p:nvPr>
        </p:nvSpPr>
        <p:spPr>
          <a:xfrm>
            <a:off x="550863" y="1844675"/>
            <a:ext cx="6481241" cy="72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576" name="Google Shape;576;p87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87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87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9" name="Google Shape;579;p87"/>
          <p:cNvSpPr>
            <a:spLocks noGrp="1"/>
          </p:cNvSpPr>
          <p:nvPr>
            <p:ph type="pic" idx="2"/>
          </p:nvPr>
        </p:nvSpPr>
        <p:spPr>
          <a:xfrm>
            <a:off x="7321138" y="1844675"/>
            <a:ext cx="4320000" cy="4321175"/>
          </a:xfrm>
          <a:prstGeom prst="snip2DiagRect">
            <a:avLst>
              <a:gd name="adj1" fmla="val 2308"/>
              <a:gd name="adj2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580" name="Google Shape;580;p87"/>
          <p:cNvSpPr/>
          <p:nvPr/>
        </p:nvSpPr>
        <p:spPr>
          <a:xfrm>
            <a:off x="10987730" y="692150"/>
            <a:ext cx="648000" cy="648000"/>
          </a:xfrm>
          <a:custGeom>
            <a:avLst/>
            <a:gdLst/>
            <a:ahLst/>
            <a:cxnLst/>
            <a:rect l="l" t="t" r="r" b="b"/>
            <a:pathLst>
              <a:path w="2950" h="2950" extrusionOk="0">
                <a:moveTo>
                  <a:pt x="1792" y="1152"/>
                </a:moveTo>
                <a:lnTo>
                  <a:pt x="1778" y="1152"/>
                </a:lnTo>
                <a:lnTo>
                  <a:pt x="1764" y="1153"/>
                </a:lnTo>
                <a:lnTo>
                  <a:pt x="1752" y="1154"/>
                </a:lnTo>
                <a:lnTo>
                  <a:pt x="1746" y="1155"/>
                </a:lnTo>
                <a:lnTo>
                  <a:pt x="1740" y="1156"/>
                </a:lnTo>
                <a:lnTo>
                  <a:pt x="1730" y="1159"/>
                </a:lnTo>
                <a:lnTo>
                  <a:pt x="1720" y="1163"/>
                </a:lnTo>
                <a:lnTo>
                  <a:pt x="1711" y="1167"/>
                </a:lnTo>
                <a:lnTo>
                  <a:pt x="1703" y="1171"/>
                </a:lnTo>
                <a:lnTo>
                  <a:pt x="1696" y="1176"/>
                </a:lnTo>
                <a:lnTo>
                  <a:pt x="1693" y="1179"/>
                </a:lnTo>
                <a:lnTo>
                  <a:pt x="1690" y="1182"/>
                </a:lnTo>
                <a:lnTo>
                  <a:pt x="1685" y="1188"/>
                </a:lnTo>
                <a:lnTo>
                  <a:pt x="1681" y="1195"/>
                </a:lnTo>
                <a:lnTo>
                  <a:pt x="1678" y="1203"/>
                </a:lnTo>
                <a:lnTo>
                  <a:pt x="1676" y="1211"/>
                </a:lnTo>
                <a:lnTo>
                  <a:pt x="1674" y="1220"/>
                </a:lnTo>
                <a:lnTo>
                  <a:pt x="1674" y="1230"/>
                </a:lnTo>
                <a:lnTo>
                  <a:pt x="1674" y="1238"/>
                </a:lnTo>
                <a:lnTo>
                  <a:pt x="1676" y="1246"/>
                </a:lnTo>
                <a:lnTo>
                  <a:pt x="1678" y="1253"/>
                </a:lnTo>
                <a:lnTo>
                  <a:pt x="1681" y="1260"/>
                </a:lnTo>
                <a:lnTo>
                  <a:pt x="1685" y="1267"/>
                </a:lnTo>
                <a:lnTo>
                  <a:pt x="1690" y="1273"/>
                </a:lnTo>
                <a:lnTo>
                  <a:pt x="1693" y="1275"/>
                </a:lnTo>
                <a:lnTo>
                  <a:pt x="1696" y="1278"/>
                </a:lnTo>
                <a:lnTo>
                  <a:pt x="1703" y="1283"/>
                </a:lnTo>
                <a:lnTo>
                  <a:pt x="1712" y="1288"/>
                </a:lnTo>
                <a:lnTo>
                  <a:pt x="1723" y="1293"/>
                </a:lnTo>
                <a:lnTo>
                  <a:pt x="1752" y="1305"/>
                </a:lnTo>
                <a:lnTo>
                  <a:pt x="1770" y="1312"/>
                </a:lnTo>
                <a:lnTo>
                  <a:pt x="1791" y="1320"/>
                </a:lnTo>
                <a:lnTo>
                  <a:pt x="1840" y="1336"/>
                </a:lnTo>
                <a:lnTo>
                  <a:pt x="1866" y="1345"/>
                </a:lnTo>
                <a:lnTo>
                  <a:pt x="1890" y="1354"/>
                </a:lnTo>
                <a:lnTo>
                  <a:pt x="1901" y="1358"/>
                </a:lnTo>
                <a:lnTo>
                  <a:pt x="1912" y="1363"/>
                </a:lnTo>
                <a:lnTo>
                  <a:pt x="1932" y="1373"/>
                </a:lnTo>
                <a:lnTo>
                  <a:pt x="1950" y="1383"/>
                </a:lnTo>
                <a:lnTo>
                  <a:pt x="1958" y="1388"/>
                </a:lnTo>
                <a:lnTo>
                  <a:pt x="1966" y="1393"/>
                </a:lnTo>
                <a:lnTo>
                  <a:pt x="1980" y="1404"/>
                </a:lnTo>
                <a:lnTo>
                  <a:pt x="1986" y="1409"/>
                </a:lnTo>
                <a:lnTo>
                  <a:pt x="1991" y="1414"/>
                </a:lnTo>
                <a:lnTo>
                  <a:pt x="1997" y="1420"/>
                </a:lnTo>
                <a:lnTo>
                  <a:pt x="2002" y="1426"/>
                </a:lnTo>
                <a:lnTo>
                  <a:pt x="2006" y="1433"/>
                </a:lnTo>
                <a:lnTo>
                  <a:pt x="2010" y="1439"/>
                </a:lnTo>
                <a:lnTo>
                  <a:pt x="2014" y="1446"/>
                </a:lnTo>
                <a:lnTo>
                  <a:pt x="2018" y="1454"/>
                </a:lnTo>
                <a:lnTo>
                  <a:pt x="2021" y="1462"/>
                </a:lnTo>
                <a:lnTo>
                  <a:pt x="2024" y="1470"/>
                </a:lnTo>
                <a:lnTo>
                  <a:pt x="2026" y="1479"/>
                </a:lnTo>
                <a:lnTo>
                  <a:pt x="2029" y="1488"/>
                </a:lnTo>
                <a:lnTo>
                  <a:pt x="2032" y="1507"/>
                </a:lnTo>
                <a:lnTo>
                  <a:pt x="2033" y="1517"/>
                </a:lnTo>
                <a:lnTo>
                  <a:pt x="2034" y="1527"/>
                </a:lnTo>
                <a:lnTo>
                  <a:pt x="2035" y="1538"/>
                </a:lnTo>
                <a:lnTo>
                  <a:pt x="2035" y="1549"/>
                </a:lnTo>
                <a:lnTo>
                  <a:pt x="2035" y="1564"/>
                </a:lnTo>
                <a:lnTo>
                  <a:pt x="2034" y="1577"/>
                </a:lnTo>
                <a:lnTo>
                  <a:pt x="2032" y="1591"/>
                </a:lnTo>
                <a:lnTo>
                  <a:pt x="2030" y="1604"/>
                </a:lnTo>
                <a:lnTo>
                  <a:pt x="2028" y="1616"/>
                </a:lnTo>
                <a:lnTo>
                  <a:pt x="2025" y="1628"/>
                </a:lnTo>
                <a:lnTo>
                  <a:pt x="2021" y="1640"/>
                </a:lnTo>
                <a:lnTo>
                  <a:pt x="2017" y="1651"/>
                </a:lnTo>
                <a:lnTo>
                  <a:pt x="2012" y="1662"/>
                </a:lnTo>
                <a:lnTo>
                  <a:pt x="2007" y="1672"/>
                </a:lnTo>
                <a:lnTo>
                  <a:pt x="2001" y="1682"/>
                </a:lnTo>
                <a:lnTo>
                  <a:pt x="1995" y="1692"/>
                </a:lnTo>
                <a:lnTo>
                  <a:pt x="1988" y="1701"/>
                </a:lnTo>
                <a:lnTo>
                  <a:pt x="1981" y="1709"/>
                </a:lnTo>
                <a:lnTo>
                  <a:pt x="1973" y="1717"/>
                </a:lnTo>
                <a:lnTo>
                  <a:pt x="1964" y="1725"/>
                </a:lnTo>
                <a:lnTo>
                  <a:pt x="1955" y="1732"/>
                </a:lnTo>
                <a:lnTo>
                  <a:pt x="1946" y="1739"/>
                </a:lnTo>
                <a:lnTo>
                  <a:pt x="1936" y="1745"/>
                </a:lnTo>
                <a:lnTo>
                  <a:pt x="1926" y="1751"/>
                </a:lnTo>
                <a:lnTo>
                  <a:pt x="1916" y="1756"/>
                </a:lnTo>
                <a:lnTo>
                  <a:pt x="1905" y="1761"/>
                </a:lnTo>
                <a:lnTo>
                  <a:pt x="1894" y="1766"/>
                </a:lnTo>
                <a:lnTo>
                  <a:pt x="1883" y="1770"/>
                </a:lnTo>
                <a:lnTo>
                  <a:pt x="1871" y="1773"/>
                </a:lnTo>
                <a:lnTo>
                  <a:pt x="1859" y="1776"/>
                </a:lnTo>
                <a:lnTo>
                  <a:pt x="1847" y="1779"/>
                </a:lnTo>
                <a:lnTo>
                  <a:pt x="1834" y="1781"/>
                </a:lnTo>
                <a:lnTo>
                  <a:pt x="1821" y="1782"/>
                </a:lnTo>
                <a:lnTo>
                  <a:pt x="1808" y="1784"/>
                </a:lnTo>
                <a:lnTo>
                  <a:pt x="1794" y="1784"/>
                </a:lnTo>
                <a:lnTo>
                  <a:pt x="1780" y="1784"/>
                </a:lnTo>
                <a:lnTo>
                  <a:pt x="1758" y="1784"/>
                </a:lnTo>
                <a:lnTo>
                  <a:pt x="1735" y="1783"/>
                </a:lnTo>
                <a:lnTo>
                  <a:pt x="1711" y="1781"/>
                </a:lnTo>
                <a:lnTo>
                  <a:pt x="1686" y="1778"/>
                </a:lnTo>
                <a:lnTo>
                  <a:pt x="1660" y="1774"/>
                </a:lnTo>
                <a:lnTo>
                  <a:pt x="1632" y="1770"/>
                </a:lnTo>
                <a:lnTo>
                  <a:pt x="1603" y="1765"/>
                </a:lnTo>
                <a:lnTo>
                  <a:pt x="1573" y="1758"/>
                </a:lnTo>
                <a:lnTo>
                  <a:pt x="1534" y="1751"/>
                </a:lnTo>
                <a:lnTo>
                  <a:pt x="1549" y="1635"/>
                </a:lnTo>
                <a:lnTo>
                  <a:pt x="1618" y="1643"/>
                </a:lnTo>
                <a:lnTo>
                  <a:pt x="1649" y="1647"/>
                </a:lnTo>
                <a:lnTo>
                  <a:pt x="1677" y="1650"/>
                </a:lnTo>
                <a:lnTo>
                  <a:pt x="1704" y="1652"/>
                </a:lnTo>
                <a:lnTo>
                  <a:pt x="1729" y="1653"/>
                </a:lnTo>
                <a:lnTo>
                  <a:pt x="1751" y="1654"/>
                </a:lnTo>
                <a:lnTo>
                  <a:pt x="1771" y="1654"/>
                </a:lnTo>
                <a:lnTo>
                  <a:pt x="1785" y="1654"/>
                </a:lnTo>
                <a:lnTo>
                  <a:pt x="1798" y="1653"/>
                </a:lnTo>
                <a:lnTo>
                  <a:pt x="1810" y="1651"/>
                </a:lnTo>
                <a:lnTo>
                  <a:pt x="1822" y="1648"/>
                </a:lnTo>
                <a:lnTo>
                  <a:pt x="1832" y="1645"/>
                </a:lnTo>
                <a:lnTo>
                  <a:pt x="1841" y="1641"/>
                </a:lnTo>
                <a:lnTo>
                  <a:pt x="1850" y="1636"/>
                </a:lnTo>
                <a:lnTo>
                  <a:pt x="1858" y="1631"/>
                </a:lnTo>
                <a:lnTo>
                  <a:pt x="1861" y="1628"/>
                </a:lnTo>
                <a:lnTo>
                  <a:pt x="1864" y="1624"/>
                </a:lnTo>
                <a:lnTo>
                  <a:pt x="1870" y="1617"/>
                </a:lnTo>
                <a:lnTo>
                  <a:pt x="1875" y="1609"/>
                </a:lnTo>
                <a:lnTo>
                  <a:pt x="1879" y="1601"/>
                </a:lnTo>
                <a:lnTo>
                  <a:pt x="1882" y="1591"/>
                </a:lnTo>
                <a:lnTo>
                  <a:pt x="1883" y="1587"/>
                </a:lnTo>
                <a:lnTo>
                  <a:pt x="1885" y="1581"/>
                </a:lnTo>
                <a:lnTo>
                  <a:pt x="1886" y="1571"/>
                </a:lnTo>
                <a:lnTo>
                  <a:pt x="1886" y="1559"/>
                </a:lnTo>
                <a:lnTo>
                  <a:pt x="1886" y="1551"/>
                </a:lnTo>
                <a:lnTo>
                  <a:pt x="1885" y="1543"/>
                </a:lnTo>
                <a:lnTo>
                  <a:pt x="1883" y="1535"/>
                </a:lnTo>
                <a:lnTo>
                  <a:pt x="1881" y="1532"/>
                </a:lnTo>
                <a:lnTo>
                  <a:pt x="1880" y="1528"/>
                </a:lnTo>
                <a:lnTo>
                  <a:pt x="1878" y="1525"/>
                </a:lnTo>
                <a:lnTo>
                  <a:pt x="1876" y="1522"/>
                </a:lnTo>
                <a:lnTo>
                  <a:pt x="1871" y="1516"/>
                </a:lnTo>
                <a:lnTo>
                  <a:pt x="1866" y="1510"/>
                </a:lnTo>
                <a:lnTo>
                  <a:pt x="1860" y="1505"/>
                </a:lnTo>
                <a:lnTo>
                  <a:pt x="1852" y="1500"/>
                </a:lnTo>
                <a:lnTo>
                  <a:pt x="1843" y="1495"/>
                </a:lnTo>
                <a:lnTo>
                  <a:pt x="1832" y="1490"/>
                </a:lnTo>
                <a:lnTo>
                  <a:pt x="1820" y="1485"/>
                </a:lnTo>
                <a:lnTo>
                  <a:pt x="1806" y="1479"/>
                </a:lnTo>
                <a:lnTo>
                  <a:pt x="1790" y="1474"/>
                </a:lnTo>
                <a:lnTo>
                  <a:pt x="1773" y="1468"/>
                </a:lnTo>
                <a:lnTo>
                  <a:pt x="1754" y="1463"/>
                </a:lnTo>
                <a:lnTo>
                  <a:pt x="1724" y="1453"/>
                </a:lnTo>
                <a:lnTo>
                  <a:pt x="1710" y="1449"/>
                </a:lnTo>
                <a:lnTo>
                  <a:pt x="1696" y="1444"/>
                </a:lnTo>
                <a:lnTo>
                  <a:pt x="1670" y="1434"/>
                </a:lnTo>
                <a:lnTo>
                  <a:pt x="1647" y="1423"/>
                </a:lnTo>
                <a:lnTo>
                  <a:pt x="1636" y="1418"/>
                </a:lnTo>
                <a:lnTo>
                  <a:pt x="1626" y="1413"/>
                </a:lnTo>
                <a:lnTo>
                  <a:pt x="1607" y="1401"/>
                </a:lnTo>
                <a:lnTo>
                  <a:pt x="1599" y="1396"/>
                </a:lnTo>
                <a:lnTo>
                  <a:pt x="1591" y="1390"/>
                </a:lnTo>
                <a:lnTo>
                  <a:pt x="1577" y="1378"/>
                </a:lnTo>
                <a:lnTo>
                  <a:pt x="1571" y="1371"/>
                </a:lnTo>
                <a:lnTo>
                  <a:pt x="1565" y="1365"/>
                </a:lnTo>
                <a:lnTo>
                  <a:pt x="1559" y="1358"/>
                </a:lnTo>
                <a:lnTo>
                  <a:pt x="1554" y="1350"/>
                </a:lnTo>
                <a:lnTo>
                  <a:pt x="1550" y="1343"/>
                </a:lnTo>
                <a:lnTo>
                  <a:pt x="1546" y="1335"/>
                </a:lnTo>
                <a:lnTo>
                  <a:pt x="1542" y="1327"/>
                </a:lnTo>
                <a:lnTo>
                  <a:pt x="1538" y="1319"/>
                </a:lnTo>
                <a:lnTo>
                  <a:pt x="1535" y="1310"/>
                </a:lnTo>
                <a:lnTo>
                  <a:pt x="1533" y="1301"/>
                </a:lnTo>
                <a:lnTo>
                  <a:pt x="1530" y="1292"/>
                </a:lnTo>
                <a:lnTo>
                  <a:pt x="1529" y="1282"/>
                </a:lnTo>
                <a:lnTo>
                  <a:pt x="1527" y="1272"/>
                </a:lnTo>
                <a:lnTo>
                  <a:pt x="1526" y="1262"/>
                </a:lnTo>
                <a:lnTo>
                  <a:pt x="1526" y="1251"/>
                </a:lnTo>
                <a:lnTo>
                  <a:pt x="1525" y="1240"/>
                </a:lnTo>
                <a:lnTo>
                  <a:pt x="1526" y="1227"/>
                </a:lnTo>
                <a:lnTo>
                  <a:pt x="1526" y="1214"/>
                </a:lnTo>
                <a:lnTo>
                  <a:pt x="1528" y="1201"/>
                </a:lnTo>
                <a:lnTo>
                  <a:pt x="1530" y="1189"/>
                </a:lnTo>
                <a:lnTo>
                  <a:pt x="1532" y="1177"/>
                </a:lnTo>
                <a:lnTo>
                  <a:pt x="1535" y="1165"/>
                </a:lnTo>
                <a:lnTo>
                  <a:pt x="1538" y="1155"/>
                </a:lnTo>
                <a:lnTo>
                  <a:pt x="1542" y="1144"/>
                </a:lnTo>
                <a:lnTo>
                  <a:pt x="1547" y="1134"/>
                </a:lnTo>
                <a:lnTo>
                  <a:pt x="1552" y="1124"/>
                </a:lnTo>
                <a:lnTo>
                  <a:pt x="1557" y="1115"/>
                </a:lnTo>
                <a:lnTo>
                  <a:pt x="1563" y="1106"/>
                </a:lnTo>
                <a:lnTo>
                  <a:pt x="1570" y="1098"/>
                </a:lnTo>
                <a:lnTo>
                  <a:pt x="1577" y="1090"/>
                </a:lnTo>
                <a:lnTo>
                  <a:pt x="1584" y="1083"/>
                </a:lnTo>
                <a:lnTo>
                  <a:pt x="1588" y="1079"/>
                </a:lnTo>
                <a:lnTo>
                  <a:pt x="1593" y="1076"/>
                </a:lnTo>
                <a:lnTo>
                  <a:pt x="1601" y="1069"/>
                </a:lnTo>
                <a:lnTo>
                  <a:pt x="1610" y="1063"/>
                </a:lnTo>
                <a:lnTo>
                  <a:pt x="1620" y="1057"/>
                </a:lnTo>
                <a:lnTo>
                  <a:pt x="1629" y="1052"/>
                </a:lnTo>
                <a:lnTo>
                  <a:pt x="1639" y="1047"/>
                </a:lnTo>
                <a:lnTo>
                  <a:pt x="1650" y="1043"/>
                </a:lnTo>
                <a:lnTo>
                  <a:pt x="1661" y="1039"/>
                </a:lnTo>
                <a:lnTo>
                  <a:pt x="1672" y="1035"/>
                </a:lnTo>
                <a:lnTo>
                  <a:pt x="1684" y="1032"/>
                </a:lnTo>
                <a:lnTo>
                  <a:pt x="1696" y="1029"/>
                </a:lnTo>
                <a:lnTo>
                  <a:pt x="1709" y="1027"/>
                </a:lnTo>
                <a:lnTo>
                  <a:pt x="1721" y="1025"/>
                </a:lnTo>
                <a:lnTo>
                  <a:pt x="1735" y="1023"/>
                </a:lnTo>
                <a:lnTo>
                  <a:pt x="1748" y="1022"/>
                </a:lnTo>
                <a:lnTo>
                  <a:pt x="1762" y="1022"/>
                </a:lnTo>
                <a:lnTo>
                  <a:pt x="1777" y="1022"/>
                </a:lnTo>
                <a:lnTo>
                  <a:pt x="1798" y="1022"/>
                </a:lnTo>
                <a:lnTo>
                  <a:pt x="1820" y="1023"/>
                </a:lnTo>
                <a:lnTo>
                  <a:pt x="1843" y="1025"/>
                </a:lnTo>
                <a:lnTo>
                  <a:pt x="1868" y="1027"/>
                </a:lnTo>
                <a:lnTo>
                  <a:pt x="1894" y="1030"/>
                </a:lnTo>
                <a:lnTo>
                  <a:pt x="1922" y="1034"/>
                </a:lnTo>
                <a:lnTo>
                  <a:pt x="1950" y="1038"/>
                </a:lnTo>
                <a:lnTo>
                  <a:pt x="1981" y="1043"/>
                </a:lnTo>
                <a:lnTo>
                  <a:pt x="2020" y="1051"/>
                </a:lnTo>
                <a:lnTo>
                  <a:pt x="2008" y="1169"/>
                </a:lnTo>
                <a:lnTo>
                  <a:pt x="1971" y="1165"/>
                </a:lnTo>
                <a:lnTo>
                  <a:pt x="1937" y="1161"/>
                </a:lnTo>
                <a:lnTo>
                  <a:pt x="1877" y="1156"/>
                </a:lnTo>
                <a:lnTo>
                  <a:pt x="1852" y="1154"/>
                </a:lnTo>
                <a:lnTo>
                  <a:pt x="1829" y="1153"/>
                </a:lnTo>
                <a:lnTo>
                  <a:pt x="1809" y="1152"/>
                </a:lnTo>
                <a:lnTo>
                  <a:pt x="1792" y="1152"/>
                </a:lnTo>
                <a:close/>
                <a:moveTo>
                  <a:pt x="1158" y="1158"/>
                </a:moveTo>
                <a:lnTo>
                  <a:pt x="1083" y="1508"/>
                </a:lnTo>
                <a:lnTo>
                  <a:pt x="1284" y="1508"/>
                </a:lnTo>
                <a:lnTo>
                  <a:pt x="1210" y="1158"/>
                </a:lnTo>
                <a:lnTo>
                  <a:pt x="1158" y="1158"/>
                </a:lnTo>
                <a:close/>
                <a:moveTo>
                  <a:pt x="876" y="1771"/>
                </a:moveTo>
                <a:lnTo>
                  <a:pt x="1042" y="1035"/>
                </a:lnTo>
                <a:lnTo>
                  <a:pt x="1326" y="1035"/>
                </a:lnTo>
                <a:lnTo>
                  <a:pt x="1491" y="1771"/>
                </a:lnTo>
                <a:lnTo>
                  <a:pt x="1342" y="1771"/>
                </a:lnTo>
                <a:lnTo>
                  <a:pt x="1313" y="1638"/>
                </a:lnTo>
                <a:lnTo>
                  <a:pt x="1055" y="1638"/>
                </a:lnTo>
                <a:lnTo>
                  <a:pt x="1025" y="1771"/>
                </a:lnTo>
                <a:lnTo>
                  <a:pt x="876" y="1771"/>
                </a:lnTo>
                <a:close/>
                <a:moveTo>
                  <a:pt x="838" y="1760"/>
                </a:moveTo>
                <a:lnTo>
                  <a:pt x="809" y="1765"/>
                </a:lnTo>
                <a:lnTo>
                  <a:pt x="782" y="1770"/>
                </a:lnTo>
                <a:lnTo>
                  <a:pt x="755" y="1775"/>
                </a:lnTo>
                <a:lnTo>
                  <a:pt x="729" y="1778"/>
                </a:lnTo>
                <a:lnTo>
                  <a:pt x="703" y="1781"/>
                </a:lnTo>
                <a:lnTo>
                  <a:pt x="678" y="1783"/>
                </a:lnTo>
                <a:lnTo>
                  <a:pt x="654" y="1784"/>
                </a:lnTo>
                <a:lnTo>
                  <a:pt x="631" y="1784"/>
                </a:lnTo>
                <a:lnTo>
                  <a:pt x="608" y="1784"/>
                </a:lnTo>
                <a:lnTo>
                  <a:pt x="587" y="1783"/>
                </a:lnTo>
                <a:lnTo>
                  <a:pt x="567" y="1781"/>
                </a:lnTo>
                <a:lnTo>
                  <a:pt x="548" y="1779"/>
                </a:lnTo>
                <a:lnTo>
                  <a:pt x="530" y="1776"/>
                </a:lnTo>
                <a:lnTo>
                  <a:pt x="513" y="1772"/>
                </a:lnTo>
                <a:lnTo>
                  <a:pt x="498" y="1767"/>
                </a:lnTo>
                <a:lnTo>
                  <a:pt x="483" y="1762"/>
                </a:lnTo>
                <a:lnTo>
                  <a:pt x="470" y="1756"/>
                </a:lnTo>
                <a:lnTo>
                  <a:pt x="457" y="1749"/>
                </a:lnTo>
                <a:lnTo>
                  <a:pt x="445" y="1741"/>
                </a:lnTo>
                <a:lnTo>
                  <a:pt x="434" y="1732"/>
                </a:lnTo>
                <a:lnTo>
                  <a:pt x="424" y="1723"/>
                </a:lnTo>
                <a:lnTo>
                  <a:pt x="414" y="1712"/>
                </a:lnTo>
                <a:lnTo>
                  <a:pt x="405" y="1701"/>
                </a:lnTo>
                <a:lnTo>
                  <a:pt x="397" y="1689"/>
                </a:lnTo>
                <a:lnTo>
                  <a:pt x="389" y="1676"/>
                </a:lnTo>
                <a:lnTo>
                  <a:pt x="382" y="1663"/>
                </a:lnTo>
                <a:lnTo>
                  <a:pt x="376" y="1649"/>
                </a:lnTo>
                <a:lnTo>
                  <a:pt x="370" y="1635"/>
                </a:lnTo>
                <a:lnTo>
                  <a:pt x="365" y="1620"/>
                </a:lnTo>
                <a:lnTo>
                  <a:pt x="361" y="1605"/>
                </a:lnTo>
                <a:lnTo>
                  <a:pt x="357" y="1589"/>
                </a:lnTo>
                <a:lnTo>
                  <a:pt x="353" y="1572"/>
                </a:lnTo>
                <a:lnTo>
                  <a:pt x="351" y="1555"/>
                </a:lnTo>
                <a:lnTo>
                  <a:pt x="348" y="1536"/>
                </a:lnTo>
                <a:lnTo>
                  <a:pt x="346" y="1517"/>
                </a:lnTo>
                <a:lnTo>
                  <a:pt x="344" y="1496"/>
                </a:lnTo>
                <a:lnTo>
                  <a:pt x="343" y="1475"/>
                </a:lnTo>
                <a:lnTo>
                  <a:pt x="341" y="1452"/>
                </a:lnTo>
                <a:lnTo>
                  <a:pt x="341" y="1428"/>
                </a:lnTo>
                <a:lnTo>
                  <a:pt x="340" y="1403"/>
                </a:lnTo>
                <a:lnTo>
                  <a:pt x="341" y="1377"/>
                </a:lnTo>
                <a:lnTo>
                  <a:pt x="341" y="1352"/>
                </a:lnTo>
                <a:lnTo>
                  <a:pt x="344" y="1328"/>
                </a:lnTo>
                <a:lnTo>
                  <a:pt x="345" y="1304"/>
                </a:lnTo>
                <a:lnTo>
                  <a:pt x="347" y="1282"/>
                </a:lnTo>
                <a:lnTo>
                  <a:pt x="350" y="1261"/>
                </a:lnTo>
                <a:lnTo>
                  <a:pt x="353" y="1241"/>
                </a:lnTo>
                <a:lnTo>
                  <a:pt x="357" y="1222"/>
                </a:lnTo>
                <a:lnTo>
                  <a:pt x="361" y="1204"/>
                </a:lnTo>
                <a:lnTo>
                  <a:pt x="365" y="1187"/>
                </a:lnTo>
                <a:lnTo>
                  <a:pt x="370" y="1171"/>
                </a:lnTo>
                <a:lnTo>
                  <a:pt x="375" y="1156"/>
                </a:lnTo>
                <a:lnTo>
                  <a:pt x="381" y="1142"/>
                </a:lnTo>
                <a:lnTo>
                  <a:pt x="388" y="1129"/>
                </a:lnTo>
                <a:lnTo>
                  <a:pt x="394" y="1117"/>
                </a:lnTo>
                <a:lnTo>
                  <a:pt x="402" y="1106"/>
                </a:lnTo>
                <a:lnTo>
                  <a:pt x="410" y="1095"/>
                </a:lnTo>
                <a:lnTo>
                  <a:pt x="418" y="1086"/>
                </a:lnTo>
                <a:lnTo>
                  <a:pt x="428" y="1077"/>
                </a:lnTo>
                <a:lnTo>
                  <a:pt x="438" y="1069"/>
                </a:lnTo>
                <a:lnTo>
                  <a:pt x="449" y="1061"/>
                </a:lnTo>
                <a:lnTo>
                  <a:pt x="461" y="1054"/>
                </a:lnTo>
                <a:lnTo>
                  <a:pt x="474" y="1048"/>
                </a:lnTo>
                <a:lnTo>
                  <a:pt x="487" y="1043"/>
                </a:lnTo>
                <a:lnTo>
                  <a:pt x="501" y="1038"/>
                </a:lnTo>
                <a:lnTo>
                  <a:pt x="516" y="1033"/>
                </a:lnTo>
                <a:lnTo>
                  <a:pt x="532" y="1030"/>
                </a:lnTo>
                <a:lnTo>
                  <a:pt x="549" y="1027"/>
                </a:lnTo>
                <a:lnTo>
                  <a:pt x="557" y="1026"/>
                </a:lnTo>
                <a:lnTo>
                  <a:pt x="566" y="1025"/>
                </a:lnTo>
                <a:lnTo>
                  <a:pt x="584" y="1023"/>
                </a:lnTo>
                <a:lnTo>
                  <a:pt x="603" y="1022"/>
                </a:lnTo>
                <a:lnTo>
                  <a:pt x="623" y="1022"/>
                </a:lnTo>
                <a:lnTo>
                  <a:pt x="647" y="1022"/>
                </a:lnTo>
                <a:lnTo>
                  <a:pt x="672" y="1023"/>
                </a:lnTo>
                <a:lnTo>
                  <a:pt x="697" y="1026"/>
                </a:lnTo>
                <a:lnTo>
                  <a:pt x="724" y="1029"/>
                </a:lnTo>
                <a:lnTo>
                  <a:pt x="751" y="1033"/>
                </a:lnTo>
                <a:lnTo>
                  <a:pt x="780" y="1038"/>
                </a:lnTo>
                <a:lnTo>
                  <a:pt x="809" y="1044"/>
                </a:lnTo>
                <a:lnTo>
                  <a:pt x="839" y="1051"/>
                </a:lnTo>
                <a:lnTo>
                  <a:pt x="835" y="1170"/>
                </a:lnTo>
                <a:lnTo>
                  <a:pt x="808" y="1166"/>
                </a:lnTo>
                <a:lnTo>
                  <a:pt x="783" y="1163"/>
                </a:lnTo>
                <a:lnTo>
                  <a:pt x="759" y="1160"/>
                </a:lnTo>
                <a:lnTo>
                  <a:pt x="736" y="1158"/>
                </a:lnTo>
                <a:lnTo>
                  <a:pt x="694" y="1155"/>
                </a:lnTo>
                <a:lnTo>
                  <a:pt x="675" y="1154"/>
                </a:lnTo>
                <a:lnTo>
                  <a:pt x="656" y="1154"/>
                </a:lnTo>
                <a:lnTo>
                  <a:pt x="639" y="1154"/>
                </a:lnTo>
                <a:lnTo>
                  <a:pt x="623" y="1155"/>
                </a:lnTo>
                <a:lnTo>
                  <a:pt x="609" y="1156"/>
                </a:lnTo>
                <a:lnTo>
                  <a:pt x="595" y="1159"/>
                </a:lnTo>
                <a:lnTo>
                  <a:pt x="583" y="1161"/>
                </a:lnTo>
                <a:lnTo>
                  <a:pt x="573" y="1164"/>
                </a:lnTo>
                <a:lnTo>
                  <a:pt x="563" y="1168"/>
                </a:lnTo>
                <a:lnTo>
                  <a:pt x="559" y="1170"/>
                </a:lnTo>
                <a:lnTo>
                  <a:pt x="555" y="1173"/>
                </a:lnTo>
                <a:lnTo>
                  <a:pt x="551" y="1175"/>
                </a:lnTo>
                <a:lnTo>
                  <a:pt x="548" y="1178"/>
                </a:lnTo>
                <a:lnTo>
                  <a:pt x="544" y="1181"/>
                </a:lnTo>
                <a:lnTo>
                  <a:pt x="541" y="1184"/>
                </a:lnTo>
                <a:lnTo>
                  <a:pt x="538" y="1188"/>
                </a:lnTo>
                <a:lnTo>
                  <a:pt x="534" y="1192"/>
                </a:lnTo>
                <a:lnTo>
                  <a:pt x="529" y="1200"/>
                </a:lnTo>
                <a:lnTo>
                  <a:pt x="523" y="1210"/>
                </a:lnTo>
                <a:lnTo>
                  <a:pt x="518" y="1220"/>
                </a:lnTo>
                <a:lnTo>
                  <a:pt x="514" y="1232"/>
                </a:lnTo>
                <a:lnTo>
                  <a:pt x="510" y="1245"/>
                </a:lnTo>
                <a:lnTo>
                  <a:pt x="507" y="1259"/>
                </a:lnTo>
                <a:lnTo>
                  <a:pt x="504" y="1276"/>
                </a:lnTo>
                <a:lnTo>
                  <a:pt x="501" y="1295"/>
                </a:lnTo>
                <a:lnTo>
                  <a:pt x="499" y="1317"/>
                </a:lnTo>
                <a:lnTo>
                  <a:pt x="498" y="1328"/>
                </a:lnTo>
                <a:lnTo>
                  <a:pt x="497" y="1340"/>
                </a:lnTo>
                <a:lnTo>
                  <a:pt x="496" y="1367"/>
                </a:lnTo>
                <a:lnTo>
                  <a:pt x="496" y="1395"/>
                </a:lnTo>
                <a:lnTo>
                  <a:pt x="495" y="1426"/>
                </a:lnTo>
                <a:lnTo>
                  <a:pt x="496" y="1457"/>
                </a:lnTo>
                <a:lnTo>
                  <a:pt x="496" y="1471"/>
                </a:lnTo>
                <a:lnTo>
                  <a:pt x="497" y="1485"/>
                </a:lnTo>
                <a:lnTo>
                  <a:pt x="498" y="1498"/>
                </a:lnTo>
                <a:lnTo>
                  <a:pt x="500" y="1511"/>
                </a:lnTo>
                <a:lnTo>
                  <a:pt x="503" y="1534"/>
                </a:lnTo>
                <a:lnTo>
                  <a:pt x="507" y="1555"/>
                </a:lnTo>
                <a:lnTo>
                  <a:pt x="512" y="1573"/>
                </a:lnTo>
                <a:lnTo>
                  <a:pt x="515" y="1582"/>
                </a:lnTo>
                <a:lnTo>
                  <a:pt x="518" y="1589"/>
                </a:lnTo>
                <a:lnTo>
                  <a:pt x="522" y="1596"/>
                </a:lnTo>
                <a:lnTo>
                  <a:pt x="525" y="1603"/>
                </a:lnTo>
                <a:lnTo>
                  <a:pt x="529" y="1609"/>
                </a:lnTo>
                <a:lnTo>
                  <a:pt x="534" y="1615"/>
                </a:lnTo>
                <a:lnTo>
                  <a:pt x="538" y="1620"/>
                </a:lnTo>
                <a:lnTo>
                  <a:pt x="544" y="1625"/>
                </a:lnTo>
                <a:lnTo>
                  <a:pt x="550" y="1629"/>
                </a:lnTo>
                <a:lnTo>
                  <a:pt x="556" y="1633"/>
                </a:lnTo>
                <a:lnTo>
                  <a:pt x="563" y="1637"/>
                </a:lnTo>
                <a:lnTo>
                  <a:pt x="570" y="1640"/>
                </a:lnTo>
                <a:lnTo>
                  <a:pt x="586" y="1645"/>
                </a:lnTo>
                <a:lnTo>
                  <a:pt x="594" y="1647"/>
                </a:lnTo>
                <a:lnTo>
                  <a:pt x="603" y="1649"/>
                </a:lnTo>
                <a:lnTo>
                  <a:pt x="613" y="1651"/>
                </a:lnTo>
                <a:lnTo>
                  <a:pt x="623" y="1651"/>
                </a:lnTo>
                <a:lnTo>
                  <a:pt x="633" y="1652"/>
                </a:lnTo>
                <a:lnTo>
                  <a:pt x="644" y="1652"/>
                </a:lnTo>
                <a:lnTo>
                  <a:pt x="667" y="1652"/>
                </a:lnTo>
                <a:lnTo>
                  <a:pt x="690" y="1651"/>
                </a:lnTo>
                <a:lnTo>
                  <a:pt x="713" y="1650"/>
                </a:lnTo>
                <a:lnTo>
                  <a:pt x="737" y="1648"/>
                </a:lnTo>
                <a:lnTo>
                  <a:pt x="761" y="1646"/>
                </a:lnTo>
                <a:lnTo>
                  <a:pt x="785" y="1644"/>
                </a:lnTo>
                <a:lnTo>
                  <a:pt x="810" y="1641"/>
                </a:lnTo>
                <a:lnTo>
                  <a:pt x="835" y="1637"/>
                </a:lnTo>
                <a:lnTo>
                  <a:pt x="838" y="1760"/>
                </a:lnTo>
                <a:close/>
                <a:moveTo>
                  <a:pt x="2133" y="1771"/>
                </a:moveTo>
                <a:lnTo>
                  <a:pt x="2133" y="1035"/>
                </a:lnTo>
                <a:lnTo>
                  <a:pt x="2610" y="1035"/>
                </a:lnTo>
                <a:lnTo>
                  <a:pt x="2610" y="1165"/>
                </a:lnTo>
                <a:lnTo>
                  <a:pt x="2283" y="1165"/>
                </a:lnTo>
                <a:lnTo>
                  <a:pt x="2283" y="1337"/>
                </a:lnTo>
                <a:lnTo>
                  <a:pt x="2545" y="1337"/>
                </a:lnTo>
                <a:lnTo>
                  <a:pt x="2545" y="1465"/>
                </a:lnTo>
                <a:lnTo>
                  <a:pt x="2283" y="1465"/>
                </a:lnTo>
                <a:lnTo>
                  <a:pt x="2283" y="1641"/>
                </a:lnTo>
                <a:lnTo>
                  <a:pt x="2610" y="1641"/>
                </a:lnTo>
                <a:lnTo>
                  <a:pt x="2610" y="1771"/>
                </a:lnTo>
                <a:lnTo>
                  <a:pt x="2133" y="1771"/>
                </a:lnTo>
                <a:close/>
                <a:moveTo>
                  <a:pt x="2667" y="0"/>
                </a:moveTo>
                <a:lnTo>
                  <a:pt x="2564" y="0"/>
                </a:lnTo>
                <a:lnTo>
                  <a:pt x="2024" y="0"/>
                </a:lnTo>
                <a:lnTo>
                  <a:pt x="1486" y="0"/>
                </a:lnTo>
                <a:lnTo>
                  <a:pt x="948" y="0"/>
                </a:lnTo>
                <a:lnTo>
                  <a:pt x="410" y="0"/>
                </a:lnTo>
                <a:lnTo>
                  <a:pt x="0" y="409"/>
                </a:lnTo>
                <a:lnTo>
                  <a:pt x="0" y="946"/>
                </a:lnTo>
                <a:lnTo>
                  <a:pt x="0" y="1482"/>
                </a:lnTo>
                <a:lnTo>
                  <a:pt x="0" y="2018"/>
                </a:lnTo>
                <a:lnTo>
                  <a:pt x="0" y="2555"/>
                </a:lnTo>
                <a:lnTo>
                  <a:pt x="0" y="2667"/>
                </a:lnTo>
                <a:lnTo>
                  <a:pt x="0" y="2950"/>
                </a:lnTo>
                <a:lnTo>
                  <a:pt x="284" y="2950"/>
                </a:lnTo>
                <a:lnTo>
                  <a:pt x="387" y="2950"/>
                </a:lnTo>
                <a:lnTo>
                  <a:pt x="925" y="2950"/>
                </a:lnTo>
                <a:lnTo>
                  <a:pt x="1464" y="2950"/>
                </a:lnTo>
                <a:lnTo>
                  <a:pt x="2002" y="2950"/>
                </a:lnTo>
                <a:lnTo>
                  <a:pt x="2542" y="2950"/>
                </a:lnTo>
                <a:lnTo>
                  <a:pt x="2950" y="2541"/>
                </a:lnTo>
                <a:lnTo>
                  <a:pt x="2950" y="2004"/>
                </a:lnTo>
                <a:lnTo>
                  <a:pt x="2950" y="1468"/>
                </a:lnTo>
                <a:lnTo>
                  <a:pt x="2950" y="932"/>
                </a:lnTo>
                <a:lnTo>
                  <a:pt x="2950" y="395"/>
                </a:lnTo>
                <a:lnTo>
                  <a:pt x="2950" y="283"/>
                </a:lnTo>
                <a:lnTo>
                  <a:pt x="2950" y="0"/>
                </a:lnTo>
                <a:lnTo>
                  <a:pt x="2667" y="0"/>
                </a:lnTo>
                <a:close/>
              </a:path>
            </a:pathLst>
          </a:custGeom>
          <a:solidFill>
            <a:srgbClr val="84889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581" name="Google Shape;581;p87"/>
          <p:cNvSpPr txBox="1">
            <a:spLocks noGrp="1"/>
          </p:cNvSpPr>
          <p:nvPr>
            <p:ph type="body" idx="3"/>
          </p:nvPr>
        </p:nvSpPr>
        <p:spPr>
          <a:xfrm>
            <a:off x="983431" y="2852920"/>
            <a:ext cx="6049193" cy="331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Titillium Web"/>
              <a:buNone/>
              <a:defRPr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None/>
              <a:defRPr sz="1400"/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›"/>
              <a:defRPr sz="1400"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582" name="Google Shape;582;p87"/>
          <p:cNvSpPr/>
          <p:nvPr/>
        </p:nvSpPr>
        <p:spPr>
          <a:xfrm>
            <a:off x="550863" y="2708900"/>
            <a:ext cx="288000" cy="418108"/>
          </a:xfrm>
          <a:custGeom>
            <a:avLst/>
            <a:gdLst/>
            <a:ahLst/>
            <a:cxnLst/>
            <a:rect l="l" t="t" r="r" b="b"/>
            <a:pathLst>
              <a:path w="1139" h="1654" extrusionOk="0">
                <a:moveTo>
                  <a:pt x="749" y="872"/>
                </a:moveTo>
                <a:lnTo>
                  <a:pt x="0" y="872"/>
                </a:lnTo>
                <a:lnTo>
                  <a:pt x="0" y="192"/>
                </a:lnTo>
                <a:lnTo>
                  <a:pt x="191" y="0"/>
                </a:lnTo>
                <a:lnTo>
                  <a:pt x="1139" y="0"/>
                </a:lnTo>
                <a:lnTo>
                  <a:pt x="1139" y="638"/>
                </a:lnTo>
                <a:lnTo>
                  <a:pt x="1139" y="681"/>
                </a:lnTo>
                <a:lnTo>
                  <a:pt x="1139" y="1463"/>
                </a:lnTo>
                <a:lnTo>
                  <a:pt x="947" y="1654"/>
                </a:lnTo>
                <a:lnTo>
                  <a:pt x="749" y="1654"/>
                </a:lnTo>
                <a:lnTo>
                  <a:pt x="749" y="8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583" name="Google Shape;583;p87"/>
          <p:cNvSpPr txBox="1">
            <a:spLocks noGrp="1"/>
          </p:cNvSpPr>
          <p:nvPr>
            <p:ph type="body" idx="4"/>
          </p:nvPr>
        </p:nvSpPr>
        <p:spPr>
          <a:xfrm>
            <a:off x="550863" y="476673"/>
            <a:ext cx="10297665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9791120"/>
      </p:ext>
    </p:extLst>
  </p:cSld>
  <p:clrMapOvr>
    <a:masterClrMapping/>
  </p:clrMapOvr>
  <p:transition spd="med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 / Contacts [pic]">
  <p:cSld name="Thank you / Contacts [pic]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88"/>
          <p:cNvSpPr>
            <a:spLocks noGrp="1"/>
          </p:cNvSpPr>
          <p:nvPr>
            <p:ph type="pic" idx="2"/>
          </p:nvPr>
        </p:nvSpPr>
        <p:spPr>
          <a:xfrm>
            <a:off x="5448300" y="0"/>
            <a:ext cx="6743700" cy="6858000"/>
          </a:xfrm>
          <a:prstGeom prst="rect">
            <a:avLst/>
          </a:prstGeom>
          <a:blipFill rotWithShape="1">
            <a:blip r:embed="rId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tillium Web"/>
              <a:buNone/>
              <a:defRPr sz="1200" b="0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586" name="Google Shape;586;p88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88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88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89" name="Google Shape;589;p88"/>
          <p:cNvSpPr/>
          <p:nvPr/>
        </p:nvSpPr>
        <p:spPr>
          <a:xfrm>
            <a:off x="10921138" y="5636104"/>
            <a:ext cx="720000" cy="52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95088" y="49537"/>
                </a:moveTo>
                <a:lnTo>
                  <a:pt x="84558" y="49537"/>
                </a:lnTo>
                <a:lnTo>
                  <a:pt x="84558" y="72278"/>
                </a:lnTo>
                <a:lnTo>
                  <a:pt x="84558" y="72278"/>
                </a:lnTo>
                <a:lnTo>
                  <a:pt x="84637" y="75160"/>
                </a:lnTo>
                <a:lnTo>
                  <a:pt x="84715" y="77509"/>
                </a:lnTo>
                <a:lnTo>
                  <a:pt x="84951" y="79324"/>
                </a:lnTo>
                <a:lnTo>
                  <a:pt x="85108" y="79964"/>
                </a:lnTo>
                <a:lnTo>
                  <a:pt x="85265" y="80605"/>
                </a:lnTo>
                <a:lnTo>
                  <a:pt x="85265" y="80605"/>
                </a:lnTo>
                <a:lnTo>
                  <a:pt x="85501" y="81032"/>
                </a:lnTo>
                <a:lnTo>
                  <a:pt x="85737" y="81459"/>
                </a:lnTo>
                <a:lnTo>
                  <a:pt x="86051" y="81886"/>
                </a:lnTo>
                <a:lnTo>
                  <a:pt x="86444" y="82100"/>
                </a:lnTo>
                <a:lnTo>
                  <a:pt x="86916" y="82420"/>
                </a:lnTo>
                <a:lnTo>
                  <a:pt x="87466" y="82527"/>
                </a:lnTo>
                <a:lnTo>
                  <a:pt x="88094" y="82633"/>
                </a:lnTo>
                <a:lnTo>
                  <a:pt x="88723" y="82633"/>
                </a:lnTo>
                <a:lnTo>
                  <a:pt x="95010" y="82313"/>
                </a:lnTo>
                <a:lnTo>
                  <a:pt x="95403" y="91281"/>
                </a:lnTo>
                <a:lnTo>
                  <a:pt x="95403" y="91281"/>
                </a:lnTo>
                <a:lnTo>
                  <a:pt x="92967" y="91922"/>
                </a:lnTo>
                <a:lnTo>
                  <a:pt x="90923" y="92349"/>
                </a:lnTo>
                <a:lnTo>
                  <a:pt x="89116" y="92562"/>
                </a:lnTo>
                <a:lnTo>
                  <a:pt x="87623" y="92669"/>
                </a:lnTo>
                <a:lnTo>
                  <a:pt x="87623" y="92669"/>
                </a:lnTo>
                <a:lnTo>
                  <a:pt x="86051" y="92562"/>
                </a:lnTo>
                <a:lnTo>
                  <a:pt x="84637" y="92456"/>
                </a:lnTo>
                <a:lnTo>
                  <a:pt x="83379" y="92135"/>
                </a:lnTo>
                <a:lnTo>
                  <a:pt x="82200" y="91708"/>
                </a:lnTo>
                <a:lnTo>
                  <a:pt x="81100" y="91068"/>
                </a:lnTo>
                <a:lnTo>
                  <a:pt x="80236" y="90427"/>
                </a:lnTo>
                <a:lnTo>
                  <a:pt x="79450" y="89573"/>
                </a:lnTo>
                <a:lnTo>
                  <a:pt x="78743" y="88612"/>
                </a:lnTo>
                <a:lnTo>
                  <a:pt x="78743" y="88612"/>
                </a:lnTo>
                <a:lnTo>
                  <a:pt x="78193" y="87544"/>
                </a:lnTo>
                <a:lnTo>
                  <a:pt x="77721" y="86157"/>
                </a:lnTo>
                <a:lnTo>
                  <a:pt x="77328" y="84662"/>
                </a:lnTo>
                <a:lnTo>
                  <a:pt x="77014" y="82847"/>
                </a:lnTo>
                <a:lnTo>
                  <a:pt x="76699" y="80819"/>
                </a:lnTo>
                <a:lnTo>
                  <a:pt x="76542" y="78577"/>
                </a:lnTo>
                <a:lnTo>
                  <a:pt x="76385" y="76121"/>
                </a:lnTo>
                <a:lnTo>
                  <a:pt x="76385" y="73452"/>
                </a:lnTo>
                <a:lnTo>
                  <a:pt x="76385" y="49537"/>
                </a:lnTo>
                <a:lnTo>
                  <a:pt x="70570" y="49537"/>
                </a:lnTo>
                <a:lnTo>
                  <a:pt x="70570" y="39929"/>
                </a:lnTo>
                <a:lnTo>
                  <a:pt x="76385" y="39929"/>
                </a:lnTo>
                <a:lnTo>
                  <a:pt x="76385" y="24982"/>
                </a:lnTo>
                <a:lnTo>
                  <a:pt x="84558" y="24982"/>
                </a:lnTo>
                <a:lnTo>
                  <a:pt x="84558" y="39929"/>
                </a:lnTo>
                <a:lnTo>
                  <a:pt x="95088" y="39929"/>
                </a:lnTo>
                <a:lnTo>
                  <a:pt x="95088" y="49537"/>
                </a:lnTo>
                <a:close/>
                <a:moveTo>
                  <a:pt x="34813" y="77936"/>
                </a:moveTo>
                <a:lnTo>
                  <a:pt x="34813" y="77936"/>
                </a:lnTo>
                <a:lnTo>
                  <a:pt x="35128" y="78683"/>
                </a:lnTo>
                <a:lnTo>
                  <a:pt x="35521" y="79324"/>
                </a:lnTo>
                <a:lnTo>
                  <a:pt x="35992" y="79964"/>
                </a:lnTo>
                <a:lnTo>
                  <a:pt x="36385" y="80498"/>
                </a:lnTo>
                <a:lnTo>
                  <a:pt x="36935" y="81139"/>
                </a:lnTo>
                <a:lnTo>
                  <a:pt x="37407" y="81566"/>
                </a:lnTo>
                <a:lnTo>
                  <a:pt x="37957" y="81993"/>
                </a:lnTo>
                <a:lnTo>
                  <a:pt x="38585" y="82420"/>
                </a:lnTo>
                <a:lnTo>
                  <a:pt x="39921" y="83061"/>
                </a:lnTo>
                <a:lnTo>
                  <a:pt x="41336" y="83594"/>
                </a:lnTo>
                <a:lnTo>
                  <a:pt x="42986" y="83808"/>
                </a:lnTo>
                <a:lnTo>
                  <a:pt x="44715" y="83915"/>
                </a:lnTo>
                <a:lnTo>
                  <a:pt x="44715" y="83915"/>
                </a:lnTo>
                <a:lnTo>
                  <a:pt x="46444" y="83808"/>
                </a:lnTo>
                <a:lnTo>
                  <a:pt x="48016" y="83594"/>
                </a:lnTo>
                <a:lnTo>
                  <a:pt x="49509" y="83061"/>
                </a:lnTo>
                <a:lnTo>
                  <a:pt x="50845" y="82420"/>
                </a:lnTo>
                <a:lnTo>
                  <a:pt x="51395" y="82100"/>
                </a:lnTo>
                <a:lnTo>
                  <a:pt x="51945" y="81673"/>
                </a:lnTo>
                <a:lnTo>
                  <a:pt x="52495" y="81139"/>
                </a:lnTo>
                <a:lnTo>
                  <a:pt x="52967" y="80605"/>
                </a:lnTo>
                <a:lnTo>
                  <a:pt x="53438" y="80071"/>
                </a:lnTo>
                <a:lnTo>
                  <a:pt x="53831" y="79431"/>
                </a:lnTo>
                <a:lnTo>
                  <a:pt x="54224" y="78683"/>
                </a:lnTo>
                <a:lnTo>
                  <a:pt x="54538" y="78043"/>
                </a:lnTo>
                <a:lnTo>
                  <a:pt x="54538" y="78043"/>
                </a:lnTo>
                <a:lnTo>
                  <a:pt x="55167" y="76441"/>
                </a:lnTo>
                <a:lnTo>
                  <a:pt x="55639" y="74520"/>
                </a:lnTo>
                <a:lnTo>
                  <a:pt x="56110" y="72384"/>
                </a:lnTo>
                <a:lnTo>
                  <a:pt x="56424" y="70036"/>
                </a:lnTo>
                <a:lnTo>
                  <a:pt x="56739" y="67367"/>
                </a:lnTo>
                <a:lnTo>
                  <a:pt x="56896" y="64484"/>
                </a:lnTo>
                <a:lnTo>
                  <a:pt x="57053" y="61388"/>
                </a:lnTo>
                <a:lnTo>
                  <a:pt x="57053" y="57972"/>
                </a:lnTo>
                <a:lnTo>
                  <a:pt x="57053" y="57972"/>
                </a:lnTo>
                <a:lnTo>
                  <a:pt x="57053" y="54555"/>
                </a:lnTo>
                <a:lnTo>
                  <a:pt x="56896" y="51352"/>
                </a:lnTo>
                <a:lnTo>
                  <a:pt x="56739" y="48470"/>
                </a:lnTo>
                <a:lnTo>
                  <a:pt x="56424" y="45694"/>
                </a:lnTo>
                <a:lnTo>
                  <a:pt x="56031" y="43238"/>
                </a:lnTo>
                <a:lnTo>
                  <a:pt x="55639" y="41103"/>
                </a:lnTo>
                <a:lnTo>
                  <a:pt x="55088" y="39075"/>
                </a:lnTo>
                <a:lnTo>
                  <a:pt x="54460" y="37367"/>
                </a:lnTo>
                <a:lnTo>
                  <a:pt x="54460" y="37367"/>
                </a:lnTo>
                <a:lnTo>
                  <a:pt x="54145" y="36619"/>
                </a:lnTo>
                <a:lnTo>
                  <a:pt x="53752" y="35872"/>
                </a:lnTo>
                <a:lnTo>
                  <a:pt x="53281" y="35231"/>
                </a:lnTo>
                <a:lnTo>
                  <a:pt x="52888" y="34591"/>
                </a:lnTo>
                <a:lnTo>
                  <a:pt x="52417" y="34057"/>
                </a:lnTo>
                <a:lnTo>
                  <a:pt x="51866" y="33523"/>
                </a:lnTo>
                <a:lnTo>
                  <a:pt x="51316" y="32989"/>
                </a:lnTo>
                <a:lnTo>
                  <a:pt x="50688" y="32562"/>
                </a:lnTo>
                <a:lnTo>
                  <a:pt x="50059" y="32242"/>
                </a:lnTo>
                <a:lnTo>
                  <a:pt x="49430" y="31922"/>
                </a:lnTo>
                <a:lnTo>
                  <a:pt x="48016" y="31388"/>
                </a:lnTo>
                <a:lnTo>
                  <a:pt x="46444" y="31068"/>
                </a:lnTo>
                <a:lnTo>
                  <a:pt x="44715" y="30961"/>
                </a:lnTo>
                <a:lnTo>
                  <a:pt x="44715" y="30961"/>
                </a:lnTo>
                <a:lnTo>
                  <a:pt x="42986" y="31068"/>
                </a:lnTo>
                <a:lnTo>
                  <a:pt x="41415" y="31388"/>
                </a:lnTo>
                <a:lnTo>
                  <a:pt x="40000" y="31922"/>
                </a:lnTo>
                <a:lnTo>
                  <a:pt x="38664" y="32562"/>
                </a:lnTo>
                <a:lnTo>
                  <a:pt x="38114" y="32989"/>
                </a:lnTo>
                <a:lnTo>
                  <a:pt x="37564" y="33523"/>
                </a:lnTo>
                <a:lnTo>
                  <a:pt x="37014" y="34057"/>
                </a:lnTo>
                <a:lnTo>
                  <a:pt x="36542" y="34591"/>
                </a:lnTo>
                <a:lnTo>
                  <a:pt x="36071" y="35231"/>
                </a:lnTo>
                <a:lnTo>
                  <a:pt x="35599" y="35872"/>
                </a:lnTo>
                <a:lnTo>
                  <a:pt x="35285" y="36619"/>
                </a:lnTo>
                <a:lnTo>
                  <a:pt x="34892" y="37367"/>
                </a:lnTo>
                <a:lnTo>
                  <a:pt x="34892" y="37367"/>
                </a:lnTo>
                <a:lnTo>
                  <a:pt x="34263" y="39075"/>
                </a:lnTo>
                <a:lnTo>
                  <a:pt x="33713" y="41103"/>
                </a:lnTo>
                <a:lnTo>
                  <a:pt x="33242" y="43238"/>
                </a:lnTo>
                <a:lnTo>
                  <a:pt x="32927" y="45694"/>
                </a:lnTo>
                <a:lnTo>
                  <a:pt x="32613" y="48363"/>
                </a:lnTo>
                <a:lnTo>
                  <a:pt x="32377" y="51246"/>
                </a:lnTo>
                <a:lnTo>
                  <a:pt x="32299" y="54448"/>
                </a:lnTo>
                <a:lnTo>
                  <a:pt x="32220" y="57865"/>
                </a:lnTo>
                <a:lnTo>
                  <a:pt x="32220" y="57865"/>
                </a:lnTo>
                <a:lnTo>
                  <a:pt x="32299" y="61174"/>
                </a:lnTo>
                <a:lnTo>
                  <a:pt x="32377" y="64377"/>
                </a:lnTo>
                <a:lnTo>
                  <a:pt x="32613" y="67260"/>
                </a:lnTo>
                <a:lnTo>
                  <a:pt x="32927" y="69822"/>
                </a:lnTo>
                <a:lnTo>
                  <a:pt x="33242" y="72278"/>
                </a:lnTo>
                <a:lnTo>
                  <a:pt x="33713" y="74413"/>
                </a:lnTo>
                <a:lnTo>
                  <a:pt x="34185" y="76228"/>
                </a:lnTo>
                <a:lnTo>
                  <a:pt x="34813" y="77936"/>
                </a:lnTo>
                <a:lnTo>
                  <a:pt x="34813" y="77936"/>
                </a:lnTo>
                <a:close/>
                <a:moveTo>
                  <a:pt x="44715" y="93950"/>
                </a:moveTo>
                <a:lnTo>
                  <a:pt x="44715" y="93950"/>
                </a:lnTo>
                <a:lnTo>
                  <a:pt x="43222" y="93950"/>
                </a:lnTo>
                <a:lnTo>
                  <a:pt x="41886" y="93843"/>
                </a:lnTo>
                <a:lnTo>
                  <a:pt x="40472" y="93630"/>
                </a:lnTo>
                <a:lnTo>
                  <a:pt x="39214" y="93416"/>
                </a:lnTo>
                <a:lnTo>
                  <a:pt x="37957" y="93096"/>
                </a:lnTo>
                <a:lnTo>
                  <a:pt x="36857" y="92776"/>
                </a:lnTo>
                <a:lnTo>
                  <a:pt x="35678" y="92242"/>
                </a:lnTo>
                <a:lnTo>
                  <a:pt x="34656" y="91815"/>
                </a:lnTo>
                <a:lnTo>
                  <a:pt x="33635" y="91174"/>
                </a:lnTo>
                <a:lnTo>
                  <a:pt x="32692" y="90534"/>
                </a:lnTo>
                <a:lnTo>
                  <a:pt x="31827" y="89893"/>
                </a:lnTo>
                <a:lnTo>
                  <a:pt x="30963" y="89039"/>
                </a:lnTo>
                <a:lnTo>
                  <a:pt x="30177" y="88185"/>
                </a:lnTo>
                <a:lnTo>
                  <a:pt x="29470" y="87331"/>
                </a:lnTo>
                <a:lnTo>
                  <a:pt x="28762" y="86370"/>
                </a:lnTo>
                <a:lnTo>
                  <a:pt x="28212" y="85302"/>
                </a:lnTo>
                <a:lnTo>
                  <a:pt x="28212" y="85302"/>
                </a:lnTo>
                <a:lnTo>
                  <a:pt x="27583" y="84128"/>
                </a:lnTo>
                <a:lnTo>
                  <a:pt x="27112" y="82954"/>
                </a:lnTo>
                <a:lnTo>
                  <a:pt x="26562" y="81673"/>
                </a:lnTo>
                <a:lnTo>
                  <a:pt x="26169" y="80285"/>
                </a:lnTo>
                <a:lnTo>
                  <a:pt x="25697" y="78897"/>
                </a:lnTo>
                <a:lnTo>
                  <a:pt x="25305" y="77402"/>
                </a:lnTo>
                <a:lnTo>
                  <a:pt x="24990" y="75801"/>
                </a:lnTo>
                <a:lnTo>
                  <a:pt x="24676" y="74093"/>
                </a:lnTo>
                <a:lnTo>
                  <a:pt x="24126" y="70463"/>
                </a:lnTo>
                <a:lnTo>
                  <a:pt x="23811" y="66619"/>
                </a:lnTo>
                <a:lnTo>
                  <a:pt x="23576" y="62456"/>
                </a:lnTo>
                <a:lnTo>
                  <a:pt x="23497" y="57865"/>
                </a:lnTo>
                <a:lnTo>
                  <a:pt x="23497" y="57865"/>
                </a:lnTo>
                <a:lnTo>
                  <a:pt x="23576" y="53381"/>
                </a:lnTo>
                <a:lnTo>
                  <a:pt x="23811" y="49110"/>
                </a:lnTo>
                <a:lnTo>
                  <a:pt x="24204" y="45160"/>
                </a:lnTo>
                <a:lnTo>
                  <a:pt x="24676" y="41530"/>
                </a:lnTo>
                <a:lnTo>
                  <a:pt x="24990" y="39822"/>
                </a:lnTo>
                <a:lnTo>
                  <a:pt x="25383" y="38221"/>
                </a:lnTo>
                <a:lnTo>
                  <a:pt x="25776" y="36726"/>
                </a:lnTo>
                <a:lnTo>
                  <a:pt x="26169" y="35231"/>
                </a:lnTo>
                <a:lnTo>
                  <a:pt x="26640" y="33843"/>
                </a:lnTo>
                <a:lnTo>
                  <a:pt x="27112" y="32456"/>
                </a:lnTo>
                <a:lnTo>
                  <a:pt x="27662" y="31281"/>
                </a:lnTo>
                <a:lnTo>
                  <a:pt x="28291" y="30107"/>
                </a:lnTo>
                <a:lnTo>
                  <a:pt x="28291" y="30107"/>
                </a:lnTo>
                <a:lnTo>
                  <a:pt x="28841" y="28932"/>
                </a:lnTo>
                <a:lnTo>
                  <a:pt x="29548" y="27972"/>
                </a:lnTo>
                <a:lnTo>
                  <a:pt x="30255" y="27011"/>
                </a:lnTo>
                <a:lnTo>
                  <a:pt x="31041" y="26050"/>
                </a:lnTo>
                <a:lnTo>
                  <a:pt x="31906" y="25302"/>
                </a:lnTo>
                <a:lnTo>
                  <a:pt x="32770" y="24555"/>
                </a:lnTo>
                <a:lnTo>
                  <a:pt x="33713" y="23915"/>
                </a:lnTo>
                <a:lnTo>
                  <a:pt x="34735" y="23274"/>
                </a:lnTo>
                <a:lnTo>
                  <a:pt x="35756" y="22740"/>
                </a:lnTo>
                <a:lnTo>
                  <a:pt x="36935" y="22313"/>
                </a:lnTo>
                <a:lnTo>
                  <a:pt x="38035" y="21886"/>
                </a:lnTo>
                <a:lnTo>
                  <a:pt x="39293" y="21566"/>
                </a:lnTo>
                <a:lnTo>
                  <a:pt x="40550" y="21352"/>
                </a:lnTo>
                <a:lnTo>
                  <a:pt x="41886" y="21139"/>
                </a:lnTo>
                <a:lnTo>
                  <a:pt x="43301" y="21032"/>
                </a:lnTo>
                <a:lnTo>
                  <a:pt x="44715" y="21032"/>
                </a:lnTo>
                <a:lnTo>
                  <a:pt x="44715" y="21032"/>
                </a:lnTo>
                <a:lnTo>
                  <a:pt x="46130" y="21032"/>
                </a:lnTo>
                <a:lnTo>
                  <a:pt x="47544" y="21139"/>
                </a:lnTo>
                <a:lnTo>
                  <a:pt x="48880" y="21352"/>
                </a:lnTo>
                <a:lnTo>
                  <a:pt x="50138" y="21566"/>
                </a:lnTo>
                <a:lnTo>
                  <a:pt x="51316" y="21886"/>
                </a:lnTo>
                <a:lnTo>
                  <a:pt x="52495" y="22206"/>
                </a:lnTo>
                <a:lnTo>
                  <a:pt x="53595" y="22740"/>
                </a:lnTo>
                <a:lnTo>
                  <a:pt x="54617" y="23274"/>
                </a:lnTo>
                <a:lnTo>
                  <a:pt x="55639" y="23808"/>
                </a:lnTo>
                <a:lnTo>
                  <a:pt x="56582" y="24555"/>
                </a:lnTo>
                <a:lnTo>
                  <a:pt x="57446" y="25302"/>
                </a:lnTo>
                <a:lnTo>
                  <a:pt x="58310" y="26050"/>
                </a:lnTo>
                <a:lnTo>
                  <a:pt x="59096" y="26904"/>
                </a:lnTo>
                <a:lnTo>
                  <a:pt x="59804" y="27865"/>
                </a:lnTo>
                <a:lnTo>
                  <a:pt x="60511" y="28932"/>
                </a:lnTo>
                <a:lnTo>
                  <a:pt x="61139" y="30000"/>
                </a:lnTo>
                <a:lnTo>
                  <a:pt x="61139" y="30000"/>
                </a:lnTo>
                <a:lnTo>
                  <a:pt x="61690" y="31174"/>
                </a:lnTo>
                <a:lnTo>
                  <a:pt x="62240" y="32456"/>
                </a:lnTo>
                <a:lnTo>
                  <a:pt x="62711" y="33737"/>
                </a:lnTo>
                <a:lnTo>
                  <a:pt x="63183" y="35125"/>
                </a:lnTo>
                <a:lnTo>
                  <a:pt x="63576" y="36619"/>
                </a:lnTo>
                <a:lnTo>
                  <a:pt x="63969" y="38114"/>
                </a:lnTo>
                <a:lnTo>
                  <a:pt x="64361" y="39822"/>
                </a:lnTo>
                <a:lnTo>
                  <a:pt x="64676" y="41530"/>
                </a:lnTo>
                <a:lnTo>
                  <a:pt x="65147" y="45160"/>
                </a:lnTo>
                <a:lnTo>
                  <a:pt x="65540" y="49004"/>
                </a:lnTo>
                <a:lnTo>
                  <a:pt x="65776" y="53274"/>
                </a:lnTo>
                <a:lnTo>
                  <a:pt x="65855" y="57865"/>
                </a:lnTo>
                <a:lnTo>
                  <a:pt x="65855" y="57865"/>
                </a:lnTo>
                <a:lnTo>
                  <a:pt x="65776" y="60854"/>
                </a:lnTo>
                <a:lnTo>
                  <a:pt x="65697" y="63737"/>
                </a:lnTo>
                <a:lnTo>
                  <a:pt x="65540" y="66406"/>
                </a:lnTo>
                <a:lnTo>
                  <a:pt x="65305" y="69075"/>
                </a:lnTo>
                <a:lnTo>
                  <a:pt x="65069" y="71423"/>
                </a:lnTo>
                <a:lnTo>
                  <a:pt x="64754" y="73772"/>
                </a:lnTo>
                <a:lnTo>
                  <a:pt x="64361" y="75907"/>
                </a:lnTo>
                <a:lnTo>
                  <a:pt x="63890" y="77829"/>
                </a:lnTo>
                <a:lnTo>
                  <a:pt x="63890" y="77829"/>
                </a:lnTo>
                <a:lnTo>
                  <a:pt x="63340" y="79751"/>
                </a:lnTo>
                <a:lnTo>
                  <a:pt x="62790" y="81459"/>
                </a:lnTo>
                <a:lnTo>
                  <a:pt x="62083" y="83061"/>
                </a:lnTo>
                <a:lnTo>
                  <a:pt x="61297" y="84555"/>
                </a:lnTo>
                <a:lnTo>
                  <a:pt x="60511" y="85943"/>
                </a:lnTo>
                <a:lnTo>
                  <a:pt x="59568" y="87224"/>
                </a:lnTo>
                <a:lnTo>
                  <a:pt x="58625" y="88399"/>
                </a:lnTo>
                <a:lnTo>
                  <a:pt x="57525" y="89466"/>
                </a:lnTo>
                <a:lnTo>
                  <a:pt x="63890" y="103452"/>
                </a:lnTo>
                <a:lnTo>
                  <a:pt x="56110" y="108363"/>
                </a:lnTo>
                <a:lnTo>
                  <a:pt x="49352" y="93310"/>
                </a:lnTo>
                <a:lnTo>
                  <a:pt x="49352" y="93310"/>
                </a:lnTo>
                <a:lnTo>
                  <a:pt x="48487" y="93630"/>
                </a:lnTo>
                <a:lnTo>
                  <a:pt x="47466" y="93843"/>
                </a:lnTo>
                <a:lnTo>
                  <a:pt x="46208" y="93950"/>
                </a:lnTo>
                <a:lnTo>
                  <a:pt x="44715" y="93950"/>
                </a:lnTo>
                <a:lnTo>
                  <a:pt x="44715" y="93950"/>
                </a:lnTo>
                <a:close/>
                <a:moveTo>
                  <a:pt x="108448" y="0"/>
                </a:moveTo>
                <a:lnTo>
                  <a:pt x="104283" y="0"/>
                </a:lnTo>
                <a:lnTo>
                  <a:pt x="16660" y="0"/>
                </a:lnTo>
                <a:lnTo>
                  <a:pt x="0" y="22527"/>
                </a:lnTo>
                <a:lnTo>
                  <a:pt x="0" y="98114"/>
                </a:lnTo>
                <a:lnTo>
                  <a:pt x="0" y="104306"/>
                </a:lnTo>
                <a:lnTo>
                  <a:pt x="0" y="120000"/>
                </a:lnTo>
                <a:lnTo>
                  <a:pt x="11552" y="120000"/>
                </a:lnTo>
                <a:lnTo>
                  <a:pt x="15717" y="120000"/>
                </a:lnTo>
                <a:lnTo>
                  <a:pt x="103340" y="120000"/>
                </a:lnTo>
                <a:lnTo>
                  <a:pt x="120000" y="97367"/>
                </a:lnTo>
                <a:lnTo>
                  <a:pt x="120000" y="21779"/>
                </a:lnTo>
                <a:lnTo>
                  <a:pt x="120000" y="15587"/>
                </a:lnTo>
                <a:lnTo>
                  <a:pt x="120000" y="0"/>
                </a:lnTo>
                <a:lnTo>
                  <a:pt x="1084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88"/>
          <p:cNvSpPr txBox="1">
            <a:spLocks noGrp="1"/>
          </p:cNvSpPr>
          <p:nvPr>
            <p:ph type="ctrTitle"/>
          </p:nvPr>
        </p:nvSpPr>
        <p:spPr>
          <a:xfrm>
            <a:off x="550863" y="692671"/>
            <a:ext cx="4897438" cy="417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Titillium Web"/>
              <a:buNone/>
              <a:defRPr sz="48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88"/>
          <p:cNvSpPr txBox="1">
            <a:spLocks noGrp="1"/>
          </p:cNvSpPr>
          <p:nvPr>
            <p:ph type="body" idx="1"/>
          </p:nvPr>
        </p:nvSpPr>
        <p:spPr>
          <a:xfrm>
            <a:off x="550863" y="5013176"/>
            <a:ext cx="4897437" cy="1152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48895"/>
              </a:buClr>
              <a:buSzPts val="1400"/>
              <a:buFont typeface="Titillium Web"/>
              <a:buNone/>
              <a:defRPr sz="1400">
                <a:solidFill>
                  <a:srgbClr val="848895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9913015"/>
      </p:ext>
    </p:extLst>
  </p:cSld>
  <p:clrMapOvr>
    <a:masterClrMapping/>
  </p:clrMapOvr>
  <p:transition spd="med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ighlight 3">
  <p:cSld name="Highlight 3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6"/>
          <p:cNvSpPr/>
          <p:nvPr/>
        </p:nvSpPr>
        <p:spPr>
          <a:xfrm>
            <a:off x="0" y="0"/>
            <a:ext cx="12192000" cy="1844673"/>
          </a:xfrm>
          <a:custGeom>
            <a:avLst/>
            <a:gdLst/>
            <a:ahLst/>
            <a:cxnLst/>
            <a:rect l="l" t="t" r="r" b="b"/>
            <a:pathLst>
              <a:path w="12192000" h="1844673" extrusionOk="0">
                <a:moveTo>
                  <a:pt x="0" y="0"/>
                </a:moveTo>
                <a:lnTo>
                  <a:pt x="12192000" y="0"/>
                </a:lnTo>
                <a:lnTo>
                  <a:pt x="12192000" y="1412775"/>
                </a:lnTo>
                <a:lnTo>
                  <a:pt x="12192000" y="1412776"/>
                </a:lnTo>
                <a:lnTo>
                  <a:pt x="12191969" y="1412776"/>
                </a:lnTo>
                <a:lnTo>
                  <a:pt x="0" y="1844673"/>
                </a:lnTo>
                <a:lnTo>
                  <a:pt x="0" y="1412776"/>
                </a:lnTo>
                <a:lnTo>
                  <a:pt x="0" y="1412775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71" name="Google Shape;71;p36"/>
          <p:cNvSpPr/>
          <p:nvPr/>
        </p:nvSpPr>
        <p:spPr>
          <a:xfrm>
            <a:off x="5448300" y="0"/>
            <a:ext cx="6743700" cy="6858000"/>
          </a:xfrm>
          <a:custGeom>
            <a:avLst/>
            <a:gdLst/>
            <a:ahLst/>
            <a:cxnLst/>
            <a:rect l="l" t="t" r="r" b="b"/>
            <a:pathLst>
              <a:path w="6743700" h="6858000" extrusionOk="0">
                <a:moveTo>
                  <a:pt x="0" y="0"/>
                </a:moveTo>
                <a:lnTo>
                  <a:pt x="6743700" y="0"/>
                </a:lnTo>
                <a:lnTo>
                  <a:pt x="6743700" y="6858000"/>
                </a:lnTo>
                <a:lnTo>
                  <a:pt x="1295400" y="6858000"/>
                </a:lnTo>
                <a:close/>
              </a:path>
            </a:pathLst>
          </a:custGeom>
          <a:solidFill>
            <a:srgbClr val="DADB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72" name="Google Shape;72;p36"/>
          <p:cNvSpPr/>
          <p:nvPr/>
        </p:nvSpPr>
        <p:spPr>
          <a:xfrm>
            <a:off x="5448300" y="0"/>
            <a:ext cx="6743700" cy="1640690"/>
          </a:xfrm>
          <a:custGeom>
            <a:avLst/>
            <a:gdLst/>
            <a:ahLst/>
            <a:cxnLst/>
            <a:rect l="l" t="t" r="r" b="b"/>
            <a:pathLst>
              <a:path w="6743700" h="1640690" extrusionOk="0">
                <a:moveTo>
                  <a:pt x="0" y="0"/>
                </a:moveTo>
                <a:lnTo>
                  <a:pt x="6743700" y="0"/>
                </a:lnTo>
                <a:lnTo>
                  <a:pt x="6743700" y="1412775"/>
                </a:lnTo>
                <a:lnTo>
                  <a:pt x="6743700" y="1412776"/>
                </a:lnTo>
                <a:lnTo>
                  <a:pt x="6743669" y="1412776"/>
                </a:lnTo>
                <a:lnTo>
                  <a:pt x="309908" y="164069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73" name="Google Shape;73;p36"/>
          <p:cNvSpPr txBox="1">
            <a:spLocks noGrp="1"/>
          </p:cNvSpPr>
          <p:nvPr>
            <p:ph type="title"/>
          </p:nvPr>
        </p:nvSpPr>
        <p:spPr>
          <a:xfrm>
            <a:off x="550863" y="692149"/>
            <a:ext cx="4897438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6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48895"/>
              </a:solidFill>
              <a:effectLst/>
              <a:uLnTx/>
              <a:uFillTx/>
              <a:latin typeface="Titillium Web"/>
              <a:sym typeface="Titillium Web"/>
            </a:endParaRPr>
          </a:p>
        </p:txBody>
      </p:sp>
      <p:sp>
        <p:nvSpPr>
          <p:cNvPr id="75" name="Google Shape;75;p36"/>
          <p:cNvSpPr txBox="1">
            <a:spLocks noGrp="1"/>
          </p:cNvSpPr>
          <p:nvPr>
            <p:ph type="ftr" idx="11"/>
          </p:nvPr>
        </p:nvSpPr>
        <p:spPr>
          <a:xfrm>
            <a:off x="2855913" y="6381328"/>
            <a:ext cx="8136632" cy="14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48895"/>
              </a:solidFill>
              <a:effectLst/>
              <a:uLnTx/>
              <a:uFillTx/>
              <a:latin typeface="Titillium Web"/>
              <a:sym typeface="Titillium Web"/>
            </a:endParaRPr>
          </a:p>
        </p:txBody>
      </p:sp>
      <p:sp>
        <p:nvSpPr>
          <p:cNvPr id="76" name="Google Shape;76;p36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48895"/>
                </a:solidFill>
                <a:effectLst/>
                <a:uLnTx/>
                <a:uFillTx/>
                <a:latin typeface="Titillium Web"/>
                <a:sym typeface="Titillium Web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48895"/>
              </a:solidFill>
              <a:effectLst/>
              <a:uLnTx/>
              <a:uFillTx/>
              <a:latin typeface="Titillium Web"/>
              <a:sym typeface="Titillium Web"/>
            </a:endParaRPr>
          </a:p>
        </p:txBody>
      </p:sp>
      <p:sp>
        <p:nvSpPr>
          <p:cNvPr id="77" name="Google Shape;77;p36"/>
          <p:cNvSpPr txBox="1">
            <a:spLocks noGrp="1"/>
          </p:cNvSpPr>
          <p:nvPr>
            <p:ph type="body" idx="1"/>
          </p:nvPr>
        </p:nvSpPr>
        <p:spPr>
          <a:xfrm>
            <a:off x="550863" y="476673"/>
            <a:ext cx="4897437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" name="Google Shape;78;p36"/>
          <p:cNvSpPr txBox="1">
            <a:spLocks noGrp="1"/>
          </p:cNvSpPr>
          <p:nvPr>
            <p:ph type="body" idx="2"/>
          </p:nvPr>
        </p:nvSpPr>
        <p:spPr>
          <a:xfrm>
            <a:off x="550863" y="2205038"/>
            <a:ext cx="4897437" cy="381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79" name="Google Shape;79;p36"/>
          <p:cNvSpPr txBox="1">
            <a:spLocks noGrp="1"/>
          </p:cNvSpPr>
          <p:nvPr>
            <p:ph type="body" idx="3"/>
          </p:nvPr>
        </p:nvSpPr>
        <p:spPr>
          <a:xfrm>
            <a:off x="6743700" y="2205038"/>
            <a:ext cx="4897437" cy="381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4"/>
          </p:nvPr>
        </p:nvSpPr>
        <p:spPr>
          <a:xfrm>
            <a:off x="6743701" y="476672"/>
            <a:ext cx="1512540" cy="864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tillium Web"/>
              <a:buNone/>
              <a:defRPr sz="28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tillium Web"/>
              <a:buNone/>
              <a:defRPr sz="1400"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›"/>
              <a:defRPr sz="1400"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body" idx="5"/>
          </p:nvPr>
        </p:nvSpPr>
        <p:spPr>
          <a:xfrm>
            <a:off x="8400256" y="476672"/>
            <a:ext cx="1584176" cy="864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tillium Web"/>
              <a:buNone/>
              <a:defRPr sz="28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tillium Web"/>
              <a:buNone/>
              <a:defRPr sz="1400"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›"/>
              <a:defRPr sz="1400"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body" idx="6"/>
          </p:nvPr>
        </p:nvSpPr>
        <p:spPr>
          <a:xfrm>
            <a:off x="10128448" y="476672"/>
            <a:ext cx="1512690" cy="864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tillium Web"/>
              <a:buNone/>
              <a:defRPr sz="28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tillium Web"/>
              <a:buNone/>
              <a:defRPr sz="1400"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›"/>
              <a:defRPr sz="1400"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6015229"/>
      </p:ext>
    </p:extLst>
  </p:cSld>
  <p:clrMapOvr>
    <a:masterClrMapping/>
  </p:clrMapOvr>
  <p:transition spd="med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 2">
  <p:cSld name="Two Content 2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8"/>
          <p:cNvSpPr/>
          <p:nvPr/>
        </p:nvSpPr>
        <p:spPr>
          <a:xfrm>
            <a:off x="5758210" y="1268760"/>
            <a:ext cx="6433791" cy="5589240"/>
          </a:xfrm>
          <a:custGeom>
            <a:avLst/>
            <a:gdLst/>
            <a:ahLst/>
            <a:cxnLst/>
            <a:rect l="l" t="t" r="r" b="b"/>
            <a:pathLst>
              <a:path w="6433791" h="5589240" extrusionOk="0">
                <a:moveTo>
                  <a:pt x="6433790" y="0"/>
                </a:moveTo>
                <a:lnTo>
                  <a:pt x="6433791" y="0"/>
                </a:lnTo>
                <a:lnTo>
                  <a:pt x="6433791" y="5589240"/>
                </a:lnTo>
                <a:lnTo>
                  <a:pt x="985491" y="5589240"/>
                </a:lnTo>
                <a:lnTo>
                  <a:pt x="0" y="371930"/>
                </a:lnTo>
                <a:lnTo>
                  <a:pt x="6433759" y="144016"/>
                </a:lnTo>
                <a:lnTo>
                  <a:pt x="6433790" y="144016"/>
                </a:lnTo>
                <a:lnTo>
                  <a:pt x="6433790" y="144015"/>
                </a:lnTo>
                <a:close/>
              </a:path>
            </a:pathLst>
          </a:custGeom>
          <a:solidFill>
            <a:srgbClr val="DADB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00" name="Google Shape;100;p38"/>
          <p:cNvSpPr/>
          <p:nvPr/>
        </p:nvSpPr>
        <p:spPr>
          <a:xfrm>
            <a:off x="0" y="0"/>
            <a:ext cx="12192000" cy="1844673"/>
          </a:xfrm>
          <a:custGeom>
            <a:avLst/>
            <a:gdLst/>
            <a:ahLst/>
            <a:cxnLst/>
            <a:rect l="l" t="t" r="r" b="b"/>
            <a:pathLst>
              <a:path w="12192000" h="1844673" extrusionOk="0">
                <a:moveTo>
                  <a:pt x="0" y="0"/>
                </a:moveTo>
                <a:lnTo>
                  <a:pt x="12192000" y="0"/>
                </a:lnTo>
                <a:lnTo>
                  <a:pt x="12192000" y="1412775"/>
                </a:lnTo>
                <a:lnTo>
                  <a:pt x="12192000" y="1412776"/>
                </a:lnTo>
                <a:lnTo>
                  <a:pt x="12191969" y="1412776"/>
                </a:lnTo>
                <a:lnTo>
                  <a:pt x="0" y="1844673"/>
                </a:lnTo>
                <a:lnTo>
                  <a:pt x="0" y="1412776"/>
                </a:lnTo>
                <a:lnTo>
                  <a:pt x="0" y="1412775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01" name="Google Shape;101;p38"/>
          <p:cNvSpPr txBox="1">
            <a:spLocks noGrp="1"/>
          </p:cNvSpPr>
          <p:nvPr>
            <p:ph type="title"/>
          </p:nvPr>
        </p:nvSpPr>
        <p:spPr>
          <a:xfrm>
            <a:off x="550862" y="692149"/>
            <a:ext cx="11090275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8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48895"/>
              </a:solidFill>
              <a:effectLst/>
              <a:uLnTx/>
              <a:uFillTx/>
              <a:latin typeface="Titillium Web"/>
              <a:sym typeface="Titillium Web"/>
            </a:endParaRPr>
          </a:p>
        </p:txBody>
      </p:sp>
      <p:sp>
        <p:nvSpPr>
          <p:cNvPr id="103" name="Google Shape;103;p38"/>
          <p:cNvSpPr txBox="1">
            <a:spLocks noGrp="1"/>
          </p:cNvSpPr>
          <p:nvPr>
            <p:ph type="ftr" idx="11"/>
          </p:nvPr>
        </p:nvSpPr>
        <p:spPr>
          <a:xfrm>
            <a:off x="2855913" y="6381328"/>
            <a:ext cx="8136632" cy="14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48895"/>
              </a:solidFill>
              <a:effectLst/>
              <a:uLnTx/>
              <a:uFillTx/>
              <a:latin typeface="Titillium Web"/>
              <a:sym typeface="Titillium Web"/>
            </a:endParaRPr>
          </a:p>
        </p:txBody>
      </p:sp>
      <p:sp>
        <p:nvSpPr>
          <p:cNvPr id="104" name="Google Shape;104;p38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48895"/>
                </a:solidFill>
                <a:effectLst/>
                <a:uLnTx/>
                <a:uFillTx/>
                <a:latin typeface="Titillium Web"/>
                <a:sym typeface="Titillium Web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48895"/>
              </a:solidFill>
              <a:effectLst/>
              <a:uLnTx/>
              <a:uFillTx/>
              <a:latin typeface="Titillium Web"/>
              <a:sym typeface="Titillium Web"/>
            </a:endParaRPr>
          </a:p>
        </p:txBody>
      </p:sp>
      <p:sp>
        <p:nvSpPr>
          <p:cNvPr id="105" name="Google Shape;105;p38"/>
          <p:cNvSpPr txBox="1">
            <a:spLocks noGrp="1"/>
          </p:cNvSpPr>
          <p:nvPr>
            <p:ph type="body" idx="1"/>
          </p:nvPr>
        </p:nvSpPr>
        <p:spPr>
          <a:xfrm>
            <a:off x="550863" y="476673"/>
            <a:ext cx="11090275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6" name="Google Shape;106;p38"/>
          <p:cNvSpPr txBox="1">
            <a:spLocks noGrp="1"/>
          </p:cNvSpPr>
          <p:nvPr>
            <p:ph type="body" idx="2"/>
          </p:nvPr>
        </p:nvSpPr>
        <p:spPr>
          <a:xfrm>
            <a:off x="550863" y="2205038"/>
            <a:ext cx="4897437" cy="381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3"/>
          </p:nvPr>
        </p:nvSpPr>
        <p:spPr>
          <a:xfrm>
            <a:off x="6743701" y="2205038"/>
            <a:ext cx="4897438" cy="381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4518814"/>
      </p:ext>
    </p:extLst>
  </p:cSld>
  <p:clrMapOvr>
    <a:masterClrMapping/>
  </p:clrMapOvr>
  <p:transition spd="med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62" y="1844824"/>
            <a:ext cx="11090275" cy="432102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655F7-8213-4794-BFDD-B1F70078B978}" type="datetime3">
              <a:rPr lang="en-US" smtClean="0"/>
              <a:t>21 June 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9663987"/>
      </p:ext>
    </p:extLst>
  </p:cSld>
  <p:clrMapOvr>
    <a:masterClrMapping/>
  </p:clrMapOvr>
  <p:transition spd="med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 Neg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 userDrawn="1"/>
        </p:nvSpPr>
        <p:spPr>
          <a:xfrm flipV="1">
            <a:off x="-10968" y="0"/>
            <a:ext cx="490393" cy="490393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Triangle 9"/>
          <p:cNvSpPr/>
          <p:nvPr userDrawn="1"/>
        </p:nvSpPr>
        <p:spPr>
          <a:xfrm flipH="1">
            <a:off x="11712573" y="6378574"/>
            <a:ext cx="479425" cy="47942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44A9ED-29D4-4E6E-9258-386235D8F62F}" type="datetime3">
              <a:rPr lang="en-US" smtClean="0"/>
              <a:t>22 June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The Qt Company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50862" y="692149"/>
            <a:ext cx="11090275" cy="936626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550863" y="1844675"/>
            <a:ext cx="11090274" cy="43211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  <a:lvl2pPr>
              <a:defRPr>
                <a:solidFill>
                  <a:schemeClr val="bg1"/>
                </a:solidFill>
                <a:effectLst/>
              </a:defRPr>
            </a:lvl2pPr>
            <a:lvl3pPr>
              <a:defRPr>
                <a:solidFill>
                  <a:schemeClr val="bg1"/>
                </a:solidFill>
                <a:effectLst/>
              </a:defRPr>
            </a:lvl3pPr>
            <a:lvl4pPr>
              <a:defRPr>
                <a:solidFill>
                  <a:schemeClr val="bg1"/>
                </a:solidFill>
                <a:effectLst/>
              </a:defRPr>
            </a:lvl4pPr>
            <a:lvl5pPr>
              <a:defRPr>
                <a:solidFill>
                  <a:schemeClr val="bg1"/>
                </a:solidFill>
                <a:effectLst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27795129"/>
      </p:ext>
    </p:extLst>
  </p:cSld>
  <p:clrMapOvr>
    <a:masterClrMapping/>
  </p:clrMapOvr>
  <p:transition spd="med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">
  <p:cSld name="Title Slide ">
    <p:bg>
      <p:bgPr>
        <a:solidFill>
          <a:schemeClr val="l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1"/>
          <p:cNvSpPr/>
          <p:nvPr/>
        </p:nvSpPr>
        <p:spPr>
          <a:xfrm>
            <a:off x="1273175" y="551147"/>
            <a:ext cx="10918825" cy="6307137"/>
          </a:xfrm>
          <a:custGeom>
            <a:avLst/>
            <a:gdLst/>
            <a:ahLst/>
            <a:cxnLst/>
            <a:rect l="l" t="t" r="r" b="b"/>
            <a:pathLst>
              <a:path w="6878" h="3973" extrusionOk="0">
                <a:moveTo>
                  <a:pt x="6878" y="0"/>
                </a:moveTo>
                <a:lnTo>
                  <a:pt x="6878" y="3973"/>
                </a:lnTo>
                <a:lnTo>
                  <a:pt x="310" y="3973"/>
                </a:lnTo>
                <a:lnTo>
                  <a:pt x="0" y="3220"/>
                </a:lnTo>
                <a:lnTo>
                  <a:pt x="0" y="3220"/>
                </a:lnTo>
                <a:lnTo>
                  <a:pt x="0" y="3220"/>
                </a:lnTo>
                <a:lnTo>
                  <a:pt x="1043" y="1496"/>
                </a:lnTo>
                <a:lnTo>
                  <a:pt x="687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6" name="Google Shape;26;p31"/>
          <p:cNvSpPr txBox="1">
            <a:spLocks noGrp="1"/>
          </p:cNvSpPr>
          <p:nvPr>
            <p:ph type="ctrTitle"/>
          </p:nvPr>
        </p:nvSpPr>
        <p:spPr>
          <a:xfrm>
            <a:off x="6383338" y="2924175"/>
            <a:ext cx="5257799" cy="1800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Titillium Web"/>
              <a:buNone/>
              <a:defRPr sz="4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1"/>
          <p:cNvSpPr txBox="1">
            <a:spLocks noGrp="1"/>
          </p:cNvSpPr>
          <p:nvPr>
            <p:ph type="subTitle" idx="1"/>
          </p:nvPr>
        </p:nvSpPr>
        <p:spPr>
          <a:xfrm>
            <a:off x="6383338" y="4868862"/>
            <a:ext cx="5257800" cy="864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31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 b="0" i="0" u="none" strike="noStrike" cap="none"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l">
              <a:spcBef>
                <a:spcPts val="0"/>
              </a:spcBef>
              <a:buNone/>
              <a:defRPr sz="900" b="0" i="0" u="none" strike="noStrike" cap="none"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l">
              <a:spcBef>
                <a:spcPts val="0"/>
              </a:spcBef>
              <a:buNone/>
              <a:defRPr sz="900" b="0" i="0" u="none" strike="noStrike" cap="none"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l">
              <a:spcBef>
                <a:spcPts val="0"/>
              </a:spcBef>
              <a:buNone/>
              <a:defRPr sz="900" b="0" i="0" u="none" strike="noStrike" cap="none"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l">
              <a:spcBef>
                <a:spcPts val="0"/>
              </a:spcBef>
              <a:buNone/>
              <a:defRPr sz="900" b="0" i="0" u="none" strike="noStrike" cap="none"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l">
              <a:spcBef>
                <a:spcPts val="0"/>
              </a:spcBef>
              <a:buNone/>
              <a:defRPr sz="900" b="0" i="0" u="none" strike="noStrike" cap="none"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l">
              <a:spcBef>
                <a:spcPts val="0"/>
              </a:spcBef>
              <a:buNone/>
              <a:defRPr sz="900" b="0" i="0" u="none" strike="noStrike" cap="none"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l">
              <a:spcBef>
                <a:spcPts val="0"/>
              </a:spcBef>
              <a:buNone/>
              <a:defRPr sz="900" b="0" i="0" u="none" strike="noStrike" cap="none"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l">
              <a:spcBef>
                <a:spcPts val="0"/>
              </a:spcBef>
              <a:buNone/>
              <a:defRPr sz="900" b="0" i="0" u="none" strike="noStrike" cap="none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" name="Google Shape;31;p31"/>
          <p:cNvSpPr txBox="1">
            <a:spLocks noGrp="1"/>
          </p:cNvSpPr>
          <p:nvPr>
            <p:ph type="body" idx="2"/>
          </p:nvPr>
        </p:nvSpPr>
        <p:spPr>
          <a:xfrm>
            <a:off x="6383338" y="5733256"/>
            <a:ext cx="5257800" cy="432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None/>
              <a:defRPr sz="140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9pPr>
          </a:lstStyle>
          <a:p>
            <a:endParaRPr/>
          </a:p>
        </p:txBody>
      </p:sp>
      <p:grpSp>
        <p:nvGrpSpPr>
          <p:cNvPr id="32" name="Google Shape;32;p31"/>
          <p:cNvGrpSpPr/>
          <p:nvPr/>
        </p:nvGrpSpPr>
        <p:grpSpPr>
          <a:xfrm>
            <a:off x="551464" y="550800"/>
            <a:ext cx="720000" cy="529065"/>
            <a:chOff x="11151163" y="6165850"/>
            <a:chExt cx="489975" cy="360040"/>
          </a:xfrm>
        </p:grpSpPr>
        <p:sp>
          <p:nvSpPr>
            <p:cNvPr id="33" name="Google Shape;33;p31"/>
            <p:cNvSpPr/>
            <p:nvPr/>
          </p:nvSpPr>
          <p:spPr>
            <a:xfrm>
              <a:off x="11151538" y="6165850"/>
              <a:ext cx="489600" cy="360040"/>
            </a:xfrm>
            <a:prstGeom prst="snip2DiagRect">
              <a:avLst>
                <a:gd name="adj1" fmla="val 19602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4" name="Google Shape;34;p31"/>
            <p:cNvSpPr/>
            <p:nvPr/>
          </p:nvSpPr>
          <p:spPr>
            <a:xfrm>
              <a:off x="11151163" y="6165850"/>
              <a:ext cx="489975" cy="360000"/>
            </a:xfrm>
            <a:custGeom>
              <a:avLst/>
              <a:gdLst/>
              <a:ahLst/>
              <a:cxnLst/>
              <a:rect l="l" t="t" r="r" b="b"/>
              <a:pathLst>
                <a:path w="3438" h="2526" extrusionOk="0">
                  <a:moveTo>
                    <a:pt x="2724" y="1043"/>
                  </a:moveTo>
                  <a:lnTo>
                    <a:pt x="2423" y="1043"/>
                  </a:lnTo>
                  <a:lnTo>
                    <a:pt x="2423" y="1521"/>
                  </a:lnTo>
                  <a:lnTo>
                    <a:pt x="2423" y="1553"/>
                  </a:lnTo>
                  <a:lnTo>
                    <a:pt x="2424" y="1582"/>
                  </a:lnTo>
                  <a:lnTo>
                    <a:pt x="2425" y="1608"/>
                  </a:lnTo>
                  <a:lnTo>
                    <a:pt x="2428" y="1632"/>
                  </a:lnTo>
                  <a:lnTo>
                    <a:pt x="2431" y="1652"/>
                  </a:lnTo>
                  <a:lnTo>
                    <a:pt x="2434" y="1670"/>
                  </a:lnTo>
                  <a:lnTo>
                    <a:pt x="2438" y="1684"/>
                  </a:lnTo>
                  <a:lnTo>
                    <a:pt x="2442" y="1697"/>
                  </a:lnTo>
                  <a:lnTo>
                    <a:pt x="2446" y="1702"/>
                  </a:lnTo>
                  <a:lnTo>
                    <a:pt x="2449" y="1707"/>
                  </a:lnTo>
                  <a:lnTo>
                    <a:pt x="2452" y="1711"/>
                  </a:lnTo>
                  <a:lnTo>
                    <a:pt x="2456" y="1716"/>
                  </a:lnTo>
                  <a:lnTo>
                    <a:pt x="2460" y="1720"/>
                  </a:lnTo>
                  <a:lnTo>
                    <a:pt x="2466" y="1724"/>
                  </a:lnTo>
                  <a:lnTo>
                    <a:pt x="2477" y="1729"/>
                  </a:lnTo>
                  <a:lnTo>
                    <a:pt x="2491" y="1735"/>
                  </a:lnTo>
                  <a:lnTo>
                    <a:pt x="2499" y="1736"/>
                  </a:lnTo>
                  <a:lnTo>
                    <a:pt x="2506" y="1738"/>
                  </a:lnTo>
                  <a:lnTo>
                    <a:pt x="2514" y="1739"/>
                  </a:lnTo>
                  <a:lnTo>
                    <a:pt x="2523" y="1739"/>
                  </a:lnTo>
                  <a:lnTo>
                    <a:pt x="2533" y="1741"/>
                  </a:lnTo>
                  <a:lnTo>
                    <a:pt x="2542" y="1741"/>
                  </a:lnTo>
                  <a:lnTo>
                    <a:pt x="2722" y="1734"/>
                  </a:lnTo>
                  <a:lnTo>
                    <a:pt x="2732" y="1923"/>
                  </a:lnTo>
                  <a:lnTo>
                    <a:pt x="2697" y="1929"/>
                  </a:lnTo>
                  <a:lnTo>
                    <a:pt x="2664" y="1935"/>
                  </a:lnTo>
                  <a:lnTo>
                    <a:pt x="2633" y="1941"/>
                  </a:lnTo>
                  <a:lnTo>
                    <a:pt x="2603" y="1944"/>
                  </a:lnTo>
                  <a:lnTo>
                    <a:pt x="2577" y="1947"/>
                  </a:lnTo>
                  <a:lnTo>
                    <a:pt x="2553" y="1950"/>
                  </a:lnTo>
                  <a:lnTo>
                    <a:pt x="2530" y="1951"/>
                  </a:lnTo>
                  <a:lnTo>
                    <a:pt x="2510" y="1952"/>
                  </a:lnTo>
                  <a:lnTo>
                    <a:pt x="2487" y="1951"/>
                  </a:lnTo>
                  <a:lnTo>
                    <a:pt x="2466" y="1950"/>
                  </a:lnTo>
                  <a:lnTo>
                    <a:pt x="2445" y="1948"/>
                  </a:lnTo>
                  <a:lnTo>
                    <a:pt x="2425" y="1946"/>
                  </a:lnTo>
                  <a:lnTo>
                    <a:pt x="2406" y="1943"/>
                  </a:lnTo>
                  <a:lnTo>
                    <a:pt x="2388" y="1939"/>
                  </a:lnTo>
                  <a:lnTo>
                    <a:pt x="2370" y="1935"/>
                  </a:lnTo>
                  <a:lnTo>
                    <a:pt x="2362" y="1933"/>
                  </a:lnTo>
                  <a:lnTo>
                    <a:pt x="2354" y="1930"/>
                  </a:lnTo>
                  <a:lnTo>
                    <a:pt x="2339" y="1925"/>
                  </a:lnTo>
                  <a:lnTo>
                    <a:pt x="2324" y="1918"/>
                  </a:lnTo>
                  <a:lnTo>
                    <a:pt x="2311" y="1911"/>
                  </a:lnTo>
                  <a:lnTo>
                    <a:pt x="2298" y="1903"/>
                  </a:lnTo>
                  <a:lnTo>
                    <a:pt x="2286" y="1896"/>
                  </a:lnTo>
                  <a:lnTo>
                    <a:pt x="2276" y="1887"/>
                  </a:lnTo>
                  <a:lnTo>
                    <a:pt x="2265" y="1877"/>
                  </a:lnTo>
                  <a:lnTo>
                    <a:pt x="2256" y="1866"/>
                  </a:lnTo>
                  <a:lnTo>
                    <a:pt x="2249" y="1855"/>
                  </a:lnTo>
                  <a:lnTo>
                    <a:pt x="2241" y="1843"/>
                  </a:lnTo>
                  <a:lnTo>
                    <a:pt x="2233" y="1829"/>
                  </a:lnTo>
                  <a:lnTo>
                    <a:pt x="2226" y="1815"/>
                  </a:lnTo>
                  <a:lnTo>
                    <a:pt x="2220" y="1799"/>
                  </a:lnTo>
                  <a:lnTo>
                    <a:pt x="2215" y="1782"/>
                  </a:lnTo>
                  <a:lnTo>
                    <a:pt x="2209" y="1764"/>
                  </a:lnTo>
                  <a:lnTo>
                    <a:pt x="2205" y="1744"/>
                  </a:lnTo>
                  <a:lnTo>
                    <a:pt x="2201" y="1724"/>
                  </a:lnTo>
                  <a:lnTo>
                    <a:pt x="2198" y="1702"/>
                  </a:lnTo>
                  <a:lnTo>
                    <a:pt x="2195" y="1679"/>
                  </a:lnTo>
                  <a:lnTo>
                    <a:pt x="2192" y="1655"/>
                  </a:lnTo>
                  <a:lnTo>
                    <a:pt x="2190" y="1630"/>
                  </a:lnTo>
                  <a:lnTo>
                    <a:pt x="2189" y="1603"/>
                  </a:lnTo>
                  <a:lnTo>
                    <a:pt x="2188" y="1575"/>
                  </a:lnTo>
                  <a:lnTo>
                    <a:pt x="2188" y="1547"/>
                  </a:lnTo>
                  <a:lnTo>
                    <a:pt x="2188" y="1043"/>
                  </a:lnTo>
                  <a:lnTo>
                    <a:pt x="2021" y="1043"/>
                  </a:lnTo>
                  <a:lnTo>
                    <a:pt x="2021" y="842"/>
                  </a:lnTo>
                  <a:lnTo>
                    <a:pt x="2188" y="842"/>
                  </a:lnTo>
                  <a:lnTo>
                    <a:pt x="2188" y="526"/>
                  </a:lnTo>
                  <a:lnTo>
                    <a:pt x="2423" y="526"/>
                  </a:lnTo>
                  <a:lnTo>
                    <a:pt x="2423" y="842"/>
                  </a:lnTo>
                  <a:lnTo>
                    <a:pt x="2724" y="842"/>
                  </a:lnTo>
                  <a:lnTo>
                    <a:pt x="2724" y="1043"/>
                  </a:lnTo>
                  <a:close/>
                  <a:moveTo>
                    <a:pt x="998" y="1641"/>
                  </a:moveTo>
                  <a:lnTo>
                    <a:pt x="1007" y="1656"/>
                  </a:lnTo>
                  <a:lnTo>
                    <a:pt x="1012" y="1663"/>
                  </a:lnTo>
                  <a:lnTo>
                    <a:pt x="1018" y="1670"/>
                  </a:lnTo>
                  <a:lnTo>
                    <a:pt x="1029" y="1683"/>
                  </a:lnTo>
                  <a:lnTo>
                    <a:pt x="1043" y="1696"/>
                  </a:lnTo>
                  <a:lnTo>
                    <a:pt x="1056" y="1707"/>
                  </a:lnTo>
                  <a:lnTo>
                    <a:pt x="1072" y="1718"/>
                  </a:lnTo>
                  <a:lnTo>
                    <a:pt x="1088" y="1727"/>
                  </a:lnTo>
                  <a:lnTo>
                    <a:pt x="1097" y="1732"/>
                  </a:lnTo>
                  <a:lnTo>
                    <a:pt x="1105" y="1736"/>
                  </a:lnTo>
                  <a:lnTo>
                    <a:pt x="1123" y="1743"/>
                  </a:lnTo>
                  <a:lnTo>
                    <a:pt x="1143" y="1750"/>
                  </a:lnTo>
                  <a:lnTo>
                    <a:pt x="1153" y="1753"/>
                  </a:lnTo>
                  <a:lnTo>
                    <a:pt x="1163" y="1755"/>
                  </a:lnTo>
                  <a:lnTo>
                    <a:pt x="1185" y="1760"/>
                  </a:lnTo>
                  <a:lnTo>
                    <a:pt x="1195" y="1762"/>
                  </a:lnTo>
                  <a:lnTo>
                    <a:pt x="1207" y="1763"/>
                  </a:lnTo>
                  <a:lnTo>
                    <a:pt x="1218" y="1764"/>
                  </a:lnTo>
                  <a:lnTo>
                    <a:pt x="1230" y="1765"/>
                  </a:lnTo>
                  <a:lnTo>
                    <a:pt x="1254" y="1768"/>
                  </a:lnTo>
                  <a:lnTo>
                    <a:pt x="1280" y="1768"/>
                  </a:lnTo>
                  <a:lnTo>
                    <a:pt x="1306" y="1768"/>
                  </a:lnTo>
                  <a:lnTo>
                    <a:pt x="1330" y="1765"/>
                  </a:lnTo>
                  <a:lnTo>
                    <a:pt x="1342" y="1764"/>
                  </a:lnTo>
                  <a:lnTo>
                    <a:pt x="1353" y="1763"/>
                  </a:lnTo>
                  <a:lnTo>
                    <a:pt x="1376" y="1760"/>
                  </a:lnTo>
                  <a:lnTo>
                    <a:pt x="1397" y="1755"/>
                  </a:lnTo>
                  <a:lnTo>
                    <a:pt x="1418" y="1750"/>
                  </a:lnTo>
                  <a:lnTo>
                    <a:pt x="1428" y="1747"/>
                  </a:lnTo>
                  <a:lnTo>
                    <a:pt x="1437" y="1744"/>
                  </a:lnTo>
                  <a:lnTo>
                    <a:pt x="1455" y="1736"/>
                  </a:lnTo>
                  <a:lnTo>
                    <a:pt x="1464" y="1733"/>
                  </a:lnTo>
                  <a:lnTo>
                    <a:pt x="1473" y="1728"/>
                  </a:lnTo>
                  <a:lnTo>
                    <a:pt x="1481" y="1724"/>
                  </a:lnTo>
                  <a:lnTo>
                    <a:pt x="1489" y="1719"/>
                  </a:lnTo>
                  <a:lnTo>
                    <a:pt x="1503" y="1708"/>
                  </a:lnTo>
                  <a:lnTo>
                    <a:pt x="1510" y="1703"/>
                  </a:lnTo>
                  <a:lnTo>
                    <a:pt x="1517" y="1697"/>
                  </a:lnTo>
                  <a:lnTo>
                    <a:pt x="1530" y="1685"/>
                  </a:lnTo>
                  <a:lnTo>
                    <a:pt x="1536" y="1679"/>
                  </a:lnTo>
                  <a:lnTo>
                    <a:pt x="1541" y="1672"/>
                  </a:lnTo>
                  <a:lnTo>
                    <a:pt x="1553" y="1657"/>
                  </a:lnTo>
                  <a:lnTo>
                    <a:pt x="1562" y="1643"/>
                  </a:lnTo>
                  <a:lnTo>
                    <a:pt x="1571" y="1626"/>
                  </a:lnTo>
                  <a:lnTo>
                    <a:pt x="1579" y="1609"/>
                  </a:lnTo>
                  <a:lnTo>
                    <a:pt x="1583" y="1599"/>
                  </a:lnTo>
                  <a:lnTo>
                    <a:pt x="1587" y="1590"/>
                  </a:lnTo>
                  <a:lnTo>
                    <a:pt x="1594" y="1570"/>
                  </a:lnTo>
                  <a:lnTo>
                    <a:pt x="1600" y="1547"/>
                  </a:lnTo>
                  <a:lnTo>
                    <a:pt x="1603" y="1536"/>
                  </a:lnTo>
                  <a:lnTo>
                    <a:pt x="1607" y="1525"/>
                  </a:lnTo>
                  <a:lnTo>
                    <a:pt x="1612" y="1500"/>
                  </a:lnTo>
                  <a:lnTo>
                    <a:pt x="1617" y="1474"/>
                  </a:lnTo>
                  <a:lnTo>
                    <a:pt x="1621" y="1447"/>
                  </a:lnTo>
                  <a:lnTo>
                    <a:pt x="1625" y="1419"/>
                  </a:lnTo>
                  <a:lnTo>
                    <a:pt x="1628" y="1389"/>
                  </a:lnTo>
                  <a:lnTo>
                    <a:pt x="1630" y="1359"/>
                  </a:lnTo>
                  <a:lnTo>
                    <a:pt x="1633" y="1326"/>
                  </a:lnTo>
                  <a:lnTo>
                    <a:pt x="1634" y="1292"/>
                  </a:lnTo>
                  <a:lnTo>
                    <a:pt x="1635" y="1256"/>
                  </a:lnTo>
                  <a:lnTo>
                    <a:pt x="1635" y="1220"/>
                  </a:lnTo>
                  <a:lnTo>
                    <a:pt x="1635" y="1183"/>
                  </a:lnTo>
                  <a:lnTo>
                    <a:pt x="1634" y="1148"/>
                  </a:lnTo>
                  <a:lnTo>
                    <a:pt x="1633" y="1115"/>
                  </a:lnTo>
                  <a:lnTo>
                    <a:pt x="1630" y="1081"/>
                  </a:lnTo>
                  <a:lnTo>
                    <a:pt x="1628" y="1050"/>
                  </a:lnTo>
                  <a:lnTo>
                    <a:pt x="1625" y="1020"/>
                  </a:lnTo>
                  <a:lnTo>
                    <a:pt x="1620" y="991"/>
                  </a:lnTo>
                  <a:lnTo>
                    <a:pt x="1616" y="963"/>
                  </a:lnTo>
                  <a:lnTo>
                    <a:pt x="1611" y="937"/>
                  </a:lnTo>
                  <a:lnTo>
                    <a:pt x="1606" y="911"/>
                  </a:lnTo>
                  <a:lnTo>
                    <a:pt x="1600" y="888"/>
                  </a:lnTo>
                  <a:lnTo>
                    <a:pt x="1593" y="865"/>
                  </a:lnTo>
                  <a:lnTo>
                    <a:pt x="1585" y="844"/>
                  </a:lnTo>
                  <a:lnTo>
                    <a:pt x="1578" y="824"/>
                  </a:lnTo>
                  <a:lnTo>
                    <a:pt x="1568" y="806"/>
                  </a:lnTo>
                  <a:lnTo>
                    <a:pt x="1559" y="788"/>
                  </a:lnTo>
                  <a:lnTo>
                    <a:pt x="1550" y="772"/>
                  </a:lnTo>
                  <a:lnTo>
                    <a:pt x="1545" y="764"/>
                  </a:lnTo>
                  <a:lnTo>
                    <a:pt x="1539" y="756"/>
                  </a:lnTo>
                  <a:lnTo>
                    <a:pt x="1527" y="742"/>
                  </a:lnTo>
                  <a:lnTo>
                    <a:pt x="1514" y="729"/>
                  </a:lnTo>
                  <a:lnTo>
                    <a:pt x="1508" y="723"/>
                  </a:lnTo>
                  <a:lnTo>
                    <a:pt x="1500" y="717"/>
                  </a:lnTo>
                  <a:lnTo>
                    <a:pt x="1493" y="711"/>
                  </a:lnTo>
                  <a:lnTo>
                    <a:pt x="1485" y="706"/>
                  </a:lnTo>
                  <a:lnTo>
                    <a:pt x="1469" y="696"/>
                  </a:lnTo>
                  <a:lnTo>
                    <a:pt x="1453" y="687"/>
                  </a:lnTo>
                  <a:lnTo>
                    <a:pt x="1435" y="679"/>
                  </a:lnTo>
                  <a:lnTo>
                    <a:pt x="1425" y="675"/>
                  </a:lnTo>
                  <a:lnTo>
                    <a:pt x="1415" y="672"/>
                  </a:lnTo>
                  <a:lnTo>
                    <a:pt x="1395" y="666"/>
                  </a:lnTo>
                  <a:lnTo>
                    <a:pt x="1375" y="662"/>
                  </a:lnTo>
                  <a:lnTo>
                    <a:pt x="1352" y="657"/>
                  </a:lnTo>
                  <a:lnTo>
                    <a:pt x="1341" y="656"/>
                  </a:lnTo>
                  <a:lnTo>
                    <a:pt x="1330" y="655"/>
                  </a:lnTo>
                  <a:lnTo>
                    <a:pt x="1305" y="654"/>
                  </a:lnTo>
                  <a:lnTo>
                    <a:pt x="1280" y="653"/>
                  </a:lnTo>
                  <a:lnTo>
                    <a:pt x="1255" y="654"/>
                  </a:lnTo>
                  <a:lnTo>
                    <a:pt x="1243" y="654"/>
                  </a:lnTo>
                  <a:lnTo>
                    <a:pt x="1231" y="655"/>
                  </a:lnTo>
                  <a:lnTo>
                    <a:pt x="1219" y="656"/>
                  </a:lnTo>
                  <a:lnTo>
                    <a:pt x="1208" y="657"/>
                  </a:lnTo>
                  <a:lnTo>
                    <a:pt x="1186" y="662"/>
                  </a:lnTo>
                  <a:lnTo>
                    <a:pt x="1165" y="666"/>
                  </a:lnTo>
                  <a:lnTo>
                    <a:pt x="1154" y="669"/>
                  </a:lnTo>
                  <a:lnTo>
                    <a:pt x="1145" y="672"/>
                  </a:lnTo>
                  <a:lnTo>
                    <a:pt x="1126" y="679"/>
                  </a:lnTo>
                  <a:lnTo>
                    <a:pt x="1108" y="687"/>
                  </a:lnTo>
                  <a:lnTo>
                    <a:pt x="1091" y="696"/>
                  </a:lnTo>
                  <a:lnTo>
                    <a:pt x="1082" y="700"/>
                  </a:lnTo>
                  <a:lnTo>
                    <a:pt x="1074" y="706"/>
                  </a:lnTo>
                  <a:lnTo>
                    <a:pt x="1060" y="717"/>
                  </a:lnTo>
                  <a:lnTo>
                    <a:pt x="1046" y="729"/>
                  </a:lnTo>
                  <a:lnTo>
                    <a:pt x="1033" y="742"/>
                  </a:lnTo>
                  <a:lnTo>
                    <a:pt x="1026" y="748"/>
                  </a:lnTo>
                  <a:lnTo>
                    <a:pt x="1020" y="756"/>
                  </a:lnTo>
                  <a:lnTo>
                    <a:pt x="1015" y="764"/>
                  </a:lnTo>
                  <a:lnTo>
                    <a:pt x="1009" y="772"/>
                  </a:lnTo>
                  <a:lnTo>
                    <a:pt x="1000" y="788"/>
                  </a:lnTo>
                  <a:lnTo>
                    <a:pt x="990" y="806"/>
                  </a:lnTo>
                  <a:lnTo>
                    <a:pt x="985" y="815"/>
                  </a:lnTo>
                  <a:lnTo>
                    <a:pt x="982" y="824"/>
                  </a:lnTo>
                  <a:lnTo>
                    <a:pt x="974" y="844"/>
                  </a:lnTo>
                  <a:lnTo>
                    <a:pt x="966" y="865"/>
                  </a:lnTo>
                  <a:lnTo>
                    <a:pt x="959" y="888"/>
                  </a:lnTo>
                  <a:lnTo>
                    <a:pt x="953" y="911"/>
                  </a:lnTo>
                  <a:lnTo>
                    <a:pt x="947" y="936"/>
                  </a:lnTo>
                  <a:lnTo>
                    <a:pt x="942" y="963"/>
                  </a:lnTo>
                  <a:lnTo>
                    <a:pt x="938" y="990"/>
                  </a:lnTo>
                  <a:lnTo>
                    <a:pt x="933" y="1019"/>
                  </a:lnTo>
                  <a:lnTo>
                    <a:pt x="930" y="1048"/>
                  </a:lnTo>
                  <a:lnTo>
                    <a:pt x="928" y="1080"/>
                  </a:lnTo>
                  <a:lnTo>
                    <a:pt x="926" y="1112"/>
                  </a:lnTo>
                  <a:lnTo>
                    <a:pt x="924" y="1146"/>
                  </a:lnTo>
                  <a:lnTo>
                    <a:pt x="923" y="1182"/>
                  </a:lnTo>
                  <a:lnTo>
                    <a:pt x="923" y="1218"/>
                  </a:lnTo>
                  <a:lnTo>
                    <a:pt x="923" y="1254"/>
                  </a:lnTo>
                  <a:lnTo>
                    <a:pt x="924" y="1289"/>
                  </a:lnTo>
                  <a:lnTo>
                    <a:pt x="926" y="1323"/>
                  </a:lnTo>
                  <a:lnTo>
                    <a:pt x="928" y="1355"/>
                  </a:lnTo>
                  <a:lnTo>
                    <a:pt x="930" y="1387"/>
                  </a:lnTo>
                  <a:lnTo>
                    <a:pt x="933" y="1416"/>
                  </a:lnTo>
                  <a:lnTo>
                    <a:pt x="937" y="1444"/>
                  </a:lnTo>
                  <a:lnTo>
                    <a:pt x="941" y="1471"/>
                  </a:lnTo>
                  <a:lnTo>
                    <a:pt x="947" y="1497"/>
                  </a:lnTo>
                  <a:lnTo>
                    <a:pt x="953" y="1521"/>
                  </a:lnTo>
                  <a:lnTo>
                    <a:pt x="958" y="1545"/>
                  </a:lnTo>
                  <a:lnTo>
                    <a:pt x="962" y="1555"/>
                  </a:lnTo>
                  <a:lnTo>
                    <a:pt x="965" y="1566"/>
                  </a:lnTo>
                  <a:lnTo>
                    <a:pt x="972" y="1587"/>
                  </a:lnTo>
                  <a:lnTo>
                    <a:pt x="980" y="1606"/>
                  </a:lnTo>
                  <a:lnTo>
                    <a:pt x="989" y="1624"/>
                  </a:lnTo>
                  <a:lnTo>
                    <a:pt x="998" y="1641"/>
                  </a:lnTo>
                  <a:close/>
                  <a:moveTo>
                    <a:pt x="1280" y="1978"/>
                  </a:moveTo>
                  <a:lnTo>
                    <a:pt x="1259" y="1978"/>
                  </a:lnTo>
                  <a:lnTo>
                    <a:pt x="1239" y="1978"/>
                  </a:lnTo>
                  <a:lnTo>
                    <a:pt x="1218" y="1977"/>
                  </a:lnTo>
                  <a:lnTo>
                    <a:pt x="1198" y="1975"/>
                  </a:lnTo>
                  <a:lnTo>
                    <a:pt x="1179" y="1974"/>
                  </a:lnTo>
                  <a:lnTo>
                    <a:pt x="1160" y="1972"/>
                  </a:lnTo>
                  <a:lnTo>
                    <a:pt x="1142" y="1970"/>
                  </a:lnTo>
                  <a:lnTo>
                    <a:pt x="1124" y="1966"/>
                  </a:lnTo>
                  <a:lnTo>
                    <a:pt x="1106" y="1964"/>
                  </a:lnTo>
                  <a:lnTo>
                    <a:pt x="1088" y="1961"/>
                  </a:lnTo>
                  <a:lnTo>
                    <a:pt x="1071" y="1956"/>
                  </a:lnTo>
                  <a:lnTo>
                    <a:pt x="1054" y="1953"/>
                  </a:lnTo>
                  <a:lnTo>
                    <a:pt x="1038" y="1948"/>
                  </a:lnTo>
                  <a:lnTo>
                    <a:pt x="1022" y="1943"/>
                  </a:lnTo>
                  <a:lnTo>
                    <a:pt x="992" y="1933"/>
                  </a:lnTo>
                  <a:lnTo>
                    <a:pt x="963" y="1920"/>
                  </a:lnTo>
                  <a:lnTo>
                    <a:pt x="949" y="1914"/>
                  </a:lnTo>
                  <a:lnTo>
                    <a:pt x="936" y="1907"/>
                  </a:lnTo>
                  <a:lnTo>
                    <a:pt x="911" y="1892"/>
                  </a:lnTo>
                  <a:lnTo>
                    <a:pt x="899" y="1884"/>
                  </a:lnTo>
                  <a:lnTo>
                    <a:pt x="886" y="1875"/>
                  </a:lnTo>
                  <a:lnTo>
                    <a:pt x="875" y="1866"/>
                  </a:lnTo>
                  <a:lnTo>
                    <a:pt x="864" y="1857"/>
                  </a:lnTo>
                  <a:lnTo>
                    <a:pt x="853" y="1848"/>
                  </a:lnTo>
                  <a:lnTo>
                    <a:pt x="843" y="1838"/>
                  </a:lnTo>
                  <a:lnTo>
                    <a:pt x="833" y="1828"/>
                  </a:lnTo>
                  <a:lnTo>
                    <a:pt x="824" y="1818"/>
                  </a:lnTo>
                  <a:lnTo>
                    <a:pt x="815" y="1807"/>
                  </a:lnTo>
                  <a:lnTo>
                    <a:pt x="811" y="1801"/>
                  </a:lnTo>
                  <a:lnTo>
                    <a:pt x="806" y="1796"/>
                  </a:lnTo>
                  <a:lnTo>
                    <a:pt x="798" y="1784"/>
                  </a:lnTo>
                  <a:lnTo>
                    <a:pt x="790" y="1772"/>
                  </a:lnTo>
                  <a:lnTo>
                    <a:pt x="783" y="1760"/>
                  </a:lnTo>
                  <a:lnTo>
                    <a:pt x="776" y="1747"/>
                  </a:lnTo>
                  <a:lnTo>
                    <a:pt x="761" y="1720"/>
                  </a:lnTo>
                  <a:lnTo>
                    <a:pt x="754" y="1706"/>
                  </a:lnTo>
                  <a:lnTo>
                    <a:pt x="748" y="1691"/>
                  </a:lnTo>
                  <a:lnTo>
                    <a:pt x="736" y="1661"/>
                  </a:lnTo>
                  <a:lnTo>
                    <a:pt x="731" y="1645"/>
                  </a:lnTo>
                  <a:lnTo>
                    <a:pt x="725" y="1629"/>
                  </a:lnTo>
                  <a:lnTo>
                    <a:pt x="715" y="1596"/>
                  </a:lnTo>
                  <a:lnTo>
                    <a:pt x="706" y="1561"/>
                  </a:lnTo>
                  <a:lnTo>
                    <a:pt x="698" y="1524"/>
                  </a:lnTo>
                  <a:lnTo>
                    <a:pt x="695" y="1505"/>
                  </a:lnTo>
                  <a:lnTo>
                    <a:pt x="691" y="1484"/>
                  </a:lnTo>
                  <a:lnTo>
                    <a:pt x="686" y="1445"/>
                  </a:lnTo>
                  <a:lnTo>
                    <a:pt x="681" y="1402"/>
                  </a:lnTo>
                  <a:lnTo>
                    <a:pt x="678" y="1360"/>
                  </a:lnTo>
                  <a:lnTo>
                    <a:pt x="676" y="1337"/>
                  </a:lnTo>
                  <a:lnTo>
                    <a:pt x="674" y="1315"/>
                  </a:lnTo>
                  <a:lnTo>
                    <a:pt x="673" y="1267"/>
                  </a:lnTo>
                  <a:lnTo>
                    <a:pt x="673" y="1219"/>
                  </a:lnTo>
                  <a:lnTo>
                    <a:pt x="673" y="1171"/>
                  </a:lnTo>
                  <a:lnTo>
                    <a:pt x="674" y="1147"/>
                  </a:lnTo>
                  <a:lnTo>
                    <a:pt x="674" y="1124"/>
                  </a:lnTo>
                  <a:lnTo>
                    <a:pt x="678" y="1079"/>
                  </a:lnTo>
                  <a:lnTo>
                    <a:pt x="681" y="1035"/>
                  </a:lnTo>
                  <a:lnTo>
                    <a:pt x="686" y="992"/>
                  </a:lnTo>
                  <a:lnTo>
                    <a:pt x="689" y="972"/>
                  </a:lnTo>
                  <a:lnTo>
                    <a:pt x="692" y="952"/>
                  </a:lnTo>
                  <a:lnTo>
                    <a:pt x="699" y="912"/>
                  </a:lnTo>
                  <a:lnTo>
                    <a:pt x="707" y="875"/>
                  </a:lnTo>
                  <a:lnTo>
                    <a:pt x="716" y="839"/>
                  </a:lnTo>
                  <a:lnTo>
                    <a:pt x="721" y="823"/>
                  </a:lnTo>
                  <a:lnTo>
                    <a:pt x="726" y="806"/>
                  </a:lnTo>
                  <a:lnTo>
                    <a:pt x="738" y="773"/>
                  </a:lnTo>
                  <a:lnTo>
                    <a:pt x="743" y="757"/>
                  </a:lnTo>
                  <a:lnTo>
                    <a:pt x="750" y="742"/>
                  </a:lnTo>
                  <a:lnTo>
                    <a:pt x="762" y="712"/>
                  </a:lnTo>
                  <a:lnTo>
                    <a:pt x="770" y="698"/>
                  </a:lnTo>
                  <a:lnTo>
                    <a:pt x="777" y="684"/>
                  </a:lnTo>
                  <a:lnTo>
                    <a:pt x="793" y="658"/>
                  </a:lnTo>
                  <a:lnTo>
                    <a:pt x="801" y="646"/>
                  </a:lnTo>
                  <a:lnTo>
                    <a:pt x="808" y="634"/>
                  </a:lnTo>
                  <a:lnTo>
                    <a:pt x="817" y="621"/>
                  </a:lnTo>
                  <a:lnTo>
                    <a:pt x="826" y="610"/>
                  </a:lnTo>
                  <a:lnTo>
                    <a:pt x="837" y="599"/>
                  </a:lnTo>
                  <a:lnTo>
                    <a:pt x="846" y="589"/>
                  </a:lnTo>
                  <a:lnTo>
                    <a:pt x="856" y="579"/>
                  </a:lnTo>
                  <a:lnTo>
                    <a:pt x="867" y="569"/>
                  </a:lnTo>
                  <a:lnTo>
                    <a:pt x="878" y="558"/>
                  </a:lnTo>
                  <a:lnTo>
                    <a:pt x="890" y="549"/>
                  </a:lnTo>
                  <a:lnTo>
                    <a:pt x="901" y="542"/>
                  </a:lnTo>
                  <a:lnTo>
                    <a:pt x="913" y="533"/>
                  </a:lnTo>
                  <a:lnTo>
                    <a:pt x="939" y="517"/>
                  </a:lnTo>
                  <a:lnTo>
                    <a:pt x="953" y="510"/>
                  </a:lnTo>
                  <a:lnTo>
                    <a:pt x="966" y="502"/>
                  </a:lnTo>
                  <a:lnTo>
                    <a:pt x="981" y="497"/>
                  </a:lnTo>
                  <a:lnTo>
                    <a:pt x="994" y="490"/>
                  </a:lnTo>
                  <a:lnTo>
                    <a:pt x="1025" y="479"/>
                  </a:lnTo>
                  <a:lnTo>
                    <a:pt x="1057" y="470"/>
                  </a:lnTo>
                  <a:lnTo>
                    <a:pt x="1073" y="465"/>
                  </a:lnTo>
                  <a:lnTo>
                    <a:pt x="1090" y="461"/>
                  </a:lnTo>
                  <a:lnTo>
                    <a:pt x="1107" y="457"/>
                  </a:lnTo>
                  <a:lnTo>
                    <a:pt x="1125" y="454"/>
                  </a:lnTo>
                  <a:lnTo>
                    <a:pt x="1162" y="449"/>
                  </a:lnTo>
                  <a:lnTo>
                    <a:pt x="1180" y="447"/>
                  </a:lnTo>
                  <a:lnTo>
                    <a:pt x="1199" y="445"/>
                  </a:lnTo>
                  <a:lnTo>
                    <a:pt x="1219" y="444"/>
                  </a:lnTo>
                  <a:lnTo>
                    <a:pt x="1239" y="443"/>
                  </a:lnTo>
                  <a:lnTo>
                    <a:pt x="1260" y="443"/>
                  </a:lnTo>
                  <a:lnTo>
                    <a:pt x="1280" y="443"/>
                  </a:lnTo>
                  <a:lnTo>
                    <a:pt x="1301" y="443"/>
                  </a:lnTo>
                  <a:lnTo>
                    <a:pt x="1321" y="443"/>
                  </a:lnTo>
                  <a:lnTo>
                    <a:pt x="1341" y="444"/>
                  </a:lnTo>
                  <a:lnTo>
                    <a:pt x="1361" y="445"/>
                  </a:lnTo>
                  <a:lnTo>
                    <a:pt x="1398" y="449"/>
                  </a:lnTo>
                  <a:lnTo>
                    <a:pt x="1418" y="452"/>
                  </a:lnTo>
                  <a:lnTo>
                    <a:pt x="1436" y="454"/>
                  </a:lnTo>
                  <a:lnTo>
                    <a:pt x="1453" y="457"/>
                  </a:lnTo>
                  <a:lnTo>
                    <a:pt x="1471" y="461"/>
                  </a:lnTo>
                  <a:lnTo>
                    <a:pt x="1503" y="469"/>
                  </a:lnTo>
                  <a:lnTo>
                    <a:pt x="1535" y="479"/>
                  </a:lnTo>
                  <a:lnTo>
                    <a:pt x="1550" y="484"/>
                  </a:lnTo>
                  <a:lnTo>
                    <a:pt x="1565" y="490"/>
                  </a:lnTo>
                  <a:lnTo>
                    <a:pt x="1580" y="496"/>
                  </a:lnTo>
                  <a:lnTo>
                    <a:pt x="1594" y="502"/>
                  </a:lnTo>
                  <a:lnTo>
                    <a:pt x="1621" y="517"/>
                  </a:lnTo>
                  <a:lnTo>
                    <a:pt x="1634" y="524"/>
                  </a:lnTo>
                  <a:lnTo>
                    <a:pt x="1646" y="533"/>
                  </a:lnTo>
                  <a:lnTo>
                    <a:pt x="1659" y="540"/>
                  </a:lnTo>
                  <a:lnTo>
                    <a:pt x="1670" y="549"/>
                  </a:lnTo>
                  <a:lnTo>
                    <a:pt x="1682" y="558"/>
                  </a:lnTo>
                  <a:lnTo>
                    <a:pt x="1692" y="567"/>
                  </a:lnTo>
                  <a:lnTo>
                    <a:pt x="1704" y="578"/>
                  </a:lnTo>
                  <a:lnTo>
                    <a:pt x="1714" y="588"/>
                  </a:lnTo>
                  <a:lnTo>
                    <a:pt x="1723" y="599"/>
                  </a:lnTo>
                  <a:lnTo>
                    <a:pt x="1733" y="609"/>
                  </a:lnTo>
                  <a:lnTo>
                    <a:pt x="1742" y="620"/>
                  </a:lnTo>
                  <a:lnTo>
                    <a:pt x="1751" y="633"/>
                  </a:lnTo>
                  <a:lnTo>
                    <a:pt x="1767" y="657"/>
                  </a:lnTo>
                  <a:lnTo>
                    <a:pt x="1775" y="670"/>
                  </a:lnTo>
                  <a:lnTo>
                    <a:pt x="1782" y="683"/>
                  </a:lnTo>
                  <a:lnTo>
                    <a:pt x="1796" y="711"/>
                  </a:lnTo>
                  <a:lnTo>
                    <a:pt x="1809" y="740"/>
                  </a:lnTo>
                  <a:lnTo>
                    <a:pt x="1822" y="771"/>
                  </a:lnTo>
                  <a:lnTo>
                    <a:pt x="1827" y="788"/>
                  </a:lnTo>
                  <a:lnTo>
                    <a:pt x="1833" y="803"/>
                  </a:lnTo>
                  <a:lnTo>
                    <a:pt x="1842" y="838"/>
                  </a:lnTo>
                  <a:lnTo>
                    <a:pt x="1851" y="874"/>
                  </a:lnTo>
                  <a:lnTo>
                    <a:pt x="1859" y="911"/>
                  </a:lnTo>
                  <a:lnTo>
                    <a:pt x="1864" y="930"/>
                  </a:lnTo>
                  <a:lnTo>
                    <a:pt x="1867" y="951"/>
                  </a:lnTo>
                  <a:lnTo>
                    <a:pt x="1873" y="991"/>
                  </a:lnTo>
                  <a:lnTo>
                    <a:pt x="1877" y="1033"/>
                  </a:lnTo>
                  <a:lnTo>
                    <a:pt x="1880" y="1076"/>
                  </a:lnTo>
                  <a:lnTo>
                    <a:pt x="1882" y="1099"/>
                  </a:lnTo>
                  <a:lnTo>
                    <a:pt x="1884" y="1123"/>
                  </a:lnTo>
                  <a:lnTo>
                    <a:pt x="1885" y="1170"/>
                  </a:lnTo>
                  <a:lnTo>
                    <a:pt x="1885" y="1218"/>
                  </a:lnTo>
                  <a:lnTo>
                    <a:pt x="1885" y="1250"/>
                  </a:lnTo>
                  <a:lnTo>
                    <a:pt x="1885" y="1281"/>
                  </a:lnTo>
                  <a:lnTo>
                    <a:pt x="1884" y="1312"/>
                  </a:lnTo>
                  <a:lnTo>
                    <a:pt x="1882" y="1342"/>
                  </a:lnTo>
                  <a:lnTo>
                    <a:pt x="1880" y="1371"/>
                  </a:lnTo>
                  <a:lnTo>
                    <a:pt x="1877" y="1399"/>
                  </a:lnTo>
                  <a:lnTo>
                    <a:pt x="1875" y="1427"/>
                  </a:lnTo>
                  <a:lnTo>
                    <a:pt x="1874" y="1441"/>
                  </a:lnTo>
                  <a:lnTo>
                    <a:pt x="1871" y="1454"/>
                  </a:lnTo>
                  <a:lnTo>
                    <a:pt x="1868" y="1480"/>
                  </a:lnTo>
                  <a:lnTo>
                    <a:pt x="1864" y="1505"/>
                  </a:lnTo>
                  <a:lnTo>
                    <a:pt x="1859" y="1529"/>
                  </a:lnTo>
                  <a:lnTo>
                    <a:pt x="1854" y="1553"/>
                  </a:lnTo>
                  <a:lnTo>
                    <a:pt x="1849" y="1575"/>
                  </a:lnTo>
                  <a:lnTo>
                    <a:pt x="1843" y="1598"/>
                  </a:lnTo>
                  <a:lnTo>
                    <a:pt x="1836" y="1619"/>
                  </a:lnTo>
                  <a:lnTo>
                    <a:pt x="1830" y="1639"/>
                  </a:lnTo>
                  <a:lnTo>
                    <a:pt x="1823" y="1659"/>
                  </a:lnTo>
                  <a:lnTo>
                    <a:pt x="1815" y="1679"/>
                  </a:lnTo>
                  <a:lnTo>
                    <a:pt x="1811" y="1688"/>
                  </a:lnTo>
                  <a:lnTo>
                    <a:pt x="1806" y="1697"/>
                  </a:lnTo>
                  <a:lnTo>
                    <a:pt x="1798" y="1715"/>
                  </a:lnTo>
                  <a:lnTo>
                    <a:pt x="1788" y="1733"/>
                  </a:lnTo>
                  <a:lnTo>
                    <a:pt x="1778" y="1750"/>
                  </a:lnTo>
                  <a:lnTo>
                    <a:pt x="1768" y="1765"/>
                  </a:lnTo>
                  <a:lnTo>
                    <a:pt x="1757" y="1781"/>
                  </a:lnTo>
                  <a:lnTo>
                    <a:pt x="1745" y="1796"/>
                  </a:lnTo>
                  <a:lnTo>
                    <a:pt x="1733" y="1810"/>
                  </a:lnTo>
                  <a:lnTo>
                    <a:pt x="1721" y="1825"/>
                  </a:lnTo>
                  <a:lnTo>
                    <a:pt x="1707" y="1837"/>
                  </a:lnTo>
                  <a:lnTo>
                    <a:pt x="1693" y="1851"/>
                  </a:lnTo>
                  <a:lnTo>
                    <a:pt x="1679" y="1862"/>
                  </a:lnTo>
                  <a:lnTo>
                    <a:pt x="1663" y="1874"/>
                  </a:lnTo>
                  <a:lnTo>
                    <a:pt x="1648" y="1884"/>
                  </a:lnTo>
                  <a:lnTo>
                    <a:pt x="1831" y="2178"/>
                  </a:lnTo>
                  <a:lnTo>
                    <a:pt x="1607" y="2282"/>
                  </a:lnTo>
                  <a:lnTo>
                    <a:pt x="1413" y="1965"/>
                  </a:lnTo>
                  <a:lnTo>
                    <a:pt x="1402" y="1969"/>
                  </a:lnTo>
                  <a:lnTo>
                    <a:pt x="1396" y="1970"/>
                  </a:lnTo>
                  <a:lnTo>
                    <a:pt x="1389" y="1971"/>
                  </a:lnTo>
                  <a:lnTo>
                    <a:pt x="1375" y="1973"/>
                  </a:lnTo>
                  <a:lnTo>
                    <a:pt x="1359" y="1975"/>
                  </a:lnTo>
                  <a:lnTo>
                    <a:pt x="1342" y="1977"/>
                  </a:lnTo>
                  <a:lnTo>
                    <a:pt x="1323" y="1978"/>
                  </a:lnTo>
                  <a:lnTo>
                    <a:pt x="1303" y="1978"/>
                  </a:lnTo>
                  <a:lnTo>
                    <a:pt x="1280" y="1978"/>
                  </a:lnTo>
                  <a:close/>
                  <a:moveTo>
                    <a:pt x="3107" y="0"/>
                  </a:moveTo>
                  <a:lnTo>
                    <a:pt x="2987" y="0"/>
                  </a:lnTo>
                  <a:lnTo>
                    <a:pt x="2359" y="0"/>
                  </a:lnTo>
                  <a:lnTo>
                    <a:pt x="1732" y="0"/>
                  </a:lnTo>
                  <a:lnTo>
                    <a:pt x="1103" y="0"/>
                  </a:lnTo>
                  <a:lnTo>
                    <a:pt x="476" y="0"/>
                  </a:lnTo>
                  <a:lnTo>
                    <a:pt x="0" y="475"/>
                  </a:lnTo>
                  <a:lnTo>
                    <a:pt x="0" y="1271"/>
                  </a:lnTo>
                  <a:lnTo>
                    <a:pt x="0" y="2066"/>
                  </a:lnTo>
                  <a:lnTo>
                    <a:pt x="0" y="2197"/>
                  </a:lnTo>
                  <a:lnTo>
                    <a:pt x="0" y="2526"/>
                  </a:lnTo>
                  <a:lnTo>
                    <a:pt x="330" y="2526"/>
                  </a:lnTo>
                  <a:lnTo>
                    <a:pt x="450" y="2526"/>
                  </a:lnTo>
                  <a:lnTo>
                    <a:pt x="1078" y="2526"/>
                  </a:lnTo>
                  <a:lnTo>
                    <a:pt x="1706" y="2526"/>
                  </a:lnTo>
                  <a:lnTo>
                    <a:pt x="2333" y="2526"/>
                  </a:lnTo>
                  <a:lnTo>
                    <a:pt x="2961" y="2526"/>
                  </a:lnTo>
                  <a:lnTo>
                    <a:pt x="3438" y="2051"/>
                  </a:lnTo>
                  <a:lnTo>
                    <a:pt x="3438" y="1255"/>
                  </a:lnTo>
                  <a:lnTo>
                    <a:pt x="3438" y="460"/>
                  </a:lnTo>
                  <a:lnTo>
                    <a:pt x="3438" y="329"/>
                  </a:lnTo>
                  <a:lnTo>
                    <a:pt x="3438" y="0"/>
                  </a:lnTo>
                  <a:lnTo>
                    <a:pt x="3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8627022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84.xml"/><Relationship Id="rId21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79.xml"/><Relationship Id="rId42" Type="http://schemas.openxmlformats.org/officeDocument/2006/relationships/slideLayout" Target="../slideLayouts/slideLayout87.xml"/><Relationship Id="rId47" Type="http://schemas.openxmlformats.org/officeDocument/2006/relationships/slideLayout" Target="../slideLayouts/slideLayout92.xml"/><Relationship Id="rId50" Type="http://schemas.openxmlformats.org/officeDocument/2006/relationships/slideLayout" Target="../slideLayouts/slideLayout95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32" Type="http://schemas.openxmlformats.org/officeDocument/2006/relationships/slideLayout" Target="../slideLayouts/slideLayout77.xml"/><Relationship Id="rId37" Type="http://schemas.openxmlformats.org/officeDocument/2006/relationships/slideLayout" Target="../slideLayouts/slideLayout82.xml"/><Relationship Id="rId40" Type="http://schemas.openxmlformats.org/officeDocument/2006/relationships/slideLayout" Target="../slideLayouts/slideLayout85.xml"/><Relationship Id="rId45" Type="http://schemas.openxmlformats.org/officeDocument/2006/relationships/slideLayout" Target="../slideLayouts/slideLayout90.xml"/><Relationship Id="rId53" Type="http://schemas.openxmlformats.org/officeDocument/2006/relationships/slideLayout" Target="../slideLayouts/slideLayout98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31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89.xml"/><Relationship Id="rId52" Type="http://schemas.openxmlformats.org/officeDocument/2006/relationships/slideLayout" Target="../slideLayouts/slideLayout97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Relationship Id="rId27" Type="http://schemas.openxmlformats.org/officeDocument/2006/relationships/slideLayout" Target="../slideLayouts/slideLayout72.xml"/><Relationship Id="rId30" Type="http://schemas.openxmlformats.org/officeDocument/2006/relationships/slideLayout" Target="../slideLayouts/slideLayout75.xml"/><Relationship Id="rId35" Type="http://schemas.openxmlformats.org/officeDocument/2006/relationships/slideLayout" Target="../slideLayouts/slideLayout80.xml"/><Relationship Id="rId43" Type="http://schemas.openxmlformats.org/officeDocument/2006/relationships/slideLayout" Target="../slideLayouts/slideLayout88.xml"/><Relationship Id="rId48" Type="http://schemas.openxmlformats.org/officeDocument/2006/relationships/slideLayout" Target="../slideLayouts/slideLayout93.xml"/><Relationship Id="rId8" Type="http://schemas.openxmlformats.org/officeDocument/2006/relationships/slideLayout" Target="../slideLayouts/slideLayout53.xml"/><Relationship Id="rId51" Type="http://schemas.openxmlformats.org/officeDocument/2006/relationships/slideLayout" Target="../slideLayouts/slideLayout96.xml"/><Relationship Id="rId3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33" Type="http://schemas.openxmlformats.org/officeDocument/2006/relationships/slideLayout" Target="../slideLayouts/slideLayout78.xml"/><Relationship Id="rId38" Type="http://schemas.openxmlformats.org/officeDocument/2006/relationships/slideLayout" Target="../slideLayouts/slideLayout83.xml"/><Relationship Id="rId4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65.xml"/><Relationship Id="rId41" Type="http://schemas.openxmlformats.org/officeDocument/2006/relationships/slideLayout" Target="../slideLayouts/slideLayout86.xml"/><Relationship Id="rId54" Type="http://schemas.openxmlformats.org/officeDocument/2006/relationships/theme" Target="../theme/theme2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28" Type="http://schemas.openxmlformats.org/officeDocument/2006/relationships/slideLayout" Target="../slideLayouts/slideLayout73.xml"/><Relationship Id="rId36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94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26" Type="http://schemas.openxmlformats.org/officeDocument/2006/relationships/slideLayout" Target="../slideLayouts/slideLayout124.xml"/><Relationship Id="rId39" Type="http://schemas.openxmlformats.org/officeDocument/2006/relationships/slideLayout" Target="../slideLayouts/slideLayout137.xml"/><Relationship Id="rId21" Type="http://schemas.openxmlformats.org/officeDocument/2006/relationships/slideLayout" Target="../slideLayouts/slideLayout119.xml"/><Relationship Id="rId34" Type="http://schemas.openxmlformats.org/officeDocument/2006/relationships/slideLayout" Target="../slideLayouts/slideLayout132.xml"/><Relationship Id="rId42" Type="http://schemas.openxmlformats.org/officeDocument/2006/relationships/slideLayout" Target="../slideLayouts/slideLayout140.xml"/><Relationship Id="rId47" Type="http://schemas.openxmlformats.org/officeDocument/2006/relationships/slideLayout" Target="../slideLayouts/slideLayout145.xml"/><Relationship Id="rId50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9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09.xml"/><Relationship Id="rId24" Type="http://schemas.openxmlformats.org/officeDocument/2006/relationships/slideLayout" Target="../slideLayouts/slideLayout122.xml"/><Relationship Id="rId32" Type="http://schemas.openxmlformats.org/officeDocument/2006/relationships/slideLayout" Target="../slideLayouts/slideLayout130.xml"/><Relationship Id="rId37" Type="http://schemas.openxmlformats.org/officeDocument/2006/relationships/slideLayout" Target="../slideLayouts/slideLayout135.xml"/><Relationship Id="rId40" Type="http://schemas.openxmlformats.org/officeDocument/2006/relationships/slideLayout" Target="../slideLayouts/slideLayout138.xml"/><Relationship Id="rId45" Type="http://schemas.openxmlformats.org/officeDocument/2006/relationships/slideLayout" Target="../slideLayouts/slideLayout143.xml"/><Relationship Id="rId53" Type="http://schemas.openxmlformats.org/officeDocument/2006/relationships/theme" Target="../theme/theme3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31" Type="http://schemas.openxmlformats.org/officeDocument/2006/relationships/slideLayout" Target="../slideLayouts/slideLayout129.xml"/><Relationship Id="rId44" Type="http://schemas.openxmlformats.org/officeDocument/2006/relationships/slideLayout" Target="../slideLayouts/slideLayout142.xml"/><Relationship Id="rId52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Relationship Id="rId27" Type="http://schemas.openxmlformats.org/officeDocument/2006/relationships/slideLayout" Target="../slideLayouts/slideLayout125.xml"/><Relationship Id="rId30" Type="http://schemas.openxmlformats.org/officeDocument/2006/relationships/slideLayout" Target="../slideLayouts/slideLayout128.xml"/><Relationship Id="rId35" Type="http://schemas.openxmlformats.org/officeDocument/2006/relationships/slideLayout" Target="../slideLayouts/slideLayout133.xml"/><Relationship Id="rId43" Type="http://schemas.openxmlformats.org/officeDocument/2006/relationships/slideLayout" Target="../slideLayouts/slideLayout141.xml"/><Relationship Id="rId48" Type="http://schemas.openxmlformats.org/officeDocument/2006/relationships/slideLayout" Target="../slideLayouts/slideLayout146.xml"/><Relationship Id="rId8" Type="http://schemas.openxmlformats.org/officeDocument/2006/relationships/slideLayout" Target="../slideLayouts/slideLayout106.xml"/><Relationship Id="rId51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5" Type="http://schemas.openxmlformats.org/officeDocument/2006/relationships/slideLayout" Target="../slideLayouts/slideLayout123.xml"/><Relationship Id="rId33" Type="http://schemas.openxmlformats.org/officeDocument/2006/relationships/slideLayout" Target="../slideLayouts/slideLayout131.xml"/><Relationship Id="rId38" Type="http://schemas.openxmlformats.org/officeDocument/2006/relationships/slideLayout" Target="../slideLayouts/slideLayout136.xml"/><Relationship Id="rId46" Type="http://schemas.openxmlformats.org/officeDocument/2006/relationships/slideLayout" Target="../slideLayouts/slideLayout144.xml"/><Relationship Id="rId20" Type="http://schemas.openxmlformats.org/officeDocument/2006/relationships/slideLayout" Target="../slideLayouts/slideLayout118.xml"/><Relationship Id="rId41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3.xml"/><Relationship Id="rId23" Type="http://schemas.openxmlformats.org/officeDocument/2006/relationships/slideLayout" Target="../slideLayouts/slideLayout121.xml"/><Relationship Id="rId28" Type="http://schemas.openxmlformats.org/officeDocument/2006/relationships/slideLayout" Target="../slideLayouts/slideLayout126.xml"/><Relationship Id="rId36" Type="http://schemas.openxmlformats.org/officeDocument/2006/relationships/slideLayout" Target="../slideLayouts/slideLayout134.xml"/><Relationship Id="rId49" Type="http://schemas.openxmlformats.org/officeDocument/2006/relationships/slideLayout" Target="../slideLayouts/slideLayout14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3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5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9.xml"/><Relationship Id="rId18" Type="http://schemas.openxmlformats.org/officeDocument/2006/relationships/slideLayout" Target="../slideLayouts/slideLayout174.xml"/><Relationship Id="rId26" Type="http://schemas.openxmlformats.org/officeDocument/2006/relationships/slideLayout" Target="../slideLayouts/slideLayout182.xml"/><Relationship Id="rId39" Type="http://schemas.openxmlformats.org/officeDocument/2006/relationships/slideLayout" Target="../slideLayouts/slideLayout195.xml"/><Relationship Id="rId21" Type="http://schemas.openxmlformats.org/officeDocument/2006/relationships/slideLayout" Target="../slideLayouts/slideLayout177.xml"/><Relationship Id="rId34" Type="http://schemas.openxmlformats.org/officeDocument/2006/relationships/slideLayout" Target="../slideLayouts/slideLayout190.xml"/><Relationship Id="rId42" Type="http://schemas.openxmlformats.org/officeDocument/2006/relationships/slideLayout" Target="../slideLayouts/slideLayout198.xml"/><Relationship Id="rId47" Type="http://schemas.openxmlformats.org/officeDocument/2006/relationships/slideLayout" Target="../slideLayouts/slideLayout203.xml"/><Relationship Id="rId50" Type="http://schemas.openxmlformats.org/officeDocument/2006/relationships/slideLayout" Target="../slideLayouts/slideLayout206.xml"/><Relationship Id="rId55" Type="http://schemas.openxmlformats.org/officeDocument/2006/relationships/slideLayout" Target="../slideLayouts/slideLayout211.xml"/><Relationship Id="rId63" Type="http://schemas.openxmlformats.org/officeDocument/2006/relationships/image" Target="../media/image11.png"/><Relationship Id="rId7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58.xml"/><Relationship Id="rId16" Type="http://schemas.openxmlformats.org/officeDocument/2006/relationships/slideLayout" Target="../slideLayouts/slideLayout172.xml"/><Relationship Id="rId29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67.xml"/><Relationship Id="rId24" Type="http://schemas.openxmlformats.org/officeDocument/2006/relationships/slideLayout" Target="../slideLayouts/slideLayout180.xml"/><Relationship Id="rId32" Type="http://schemas.openxmlformats.org/officeDocument/2006/relationships/slideLayout" Target="../slideLayouts/slideLayout188.xml"/><Relationship Id="rId37" Type="http://schemas.openxmlformats.org/officeDocument/2006/relationships/slideLayout" Target="../slideLayouts/slideLayout193.xml"/><Relationship Id="rId40" Type="http://schemas.openxmlformats.org/officeDocument/2006/relationships/slideLayout" Target="../slideLayouts/slideLayout196.xml"/><Relationship Id="rId45" Type="http://schemas.openxmlformats.org/officeDocument/2006/relationships/slideLayout" Target="../slideLayouts/slideLayout201.xml"/><Relationship Id="rId53" Type="http://schemas.openxmlformats.org/officeDocument/2006/relationships/slideLayout" Target="../slideLayouts/slideLayout209.xml"/><Relationship Id="rId58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161.xml"/><Relationship Id="rId61" Type="http://schemas.openxmlformats.org/officeDocument/2006/relationships/slideLayout" Target="../slideLayouts/slideLayout217.xml"/><Relationship Id="rId19" Type="http://schemas.openxmlformats.org/officeDocument/2006/relationships/slideLayout" Target="../slideLayouts/slideLayout175.xml"/><Relationship Id="rId14" Type="http://schemas.openxmlformats.org/officeDocument/2006/relationships/slideLayout" Target="../slideLayouts/slideLayout170.xml"/><Relationship Id="rId22" Type="http://schemas.openxmlformats.org/officeDocument/2006/relationships/slideLayout" Target="../slideLayouts/slideLayout178.xml"/><Relationship Id="rId27" Type="http://schemas.openxmlformats.org/officeDocument/2006/relationships/slideLayout" Target="../slideLayouts/slideLayout183.xml"/><Relationship Id="rId30" Type="http://schemas.openxmlformats.org/officeDocument/2006/relationships/slideLayout" Target="../slideLayouts/slideLayout186.xml"/><Relationship Id="rId35" Type="http://schemas.openxmlformats.org/officeDocument/2006/relationships/slideLayout" Target="../slideLayouts/slideLayout191.xml"/><Relationship Id="rId43" Type="http://schemas.openxmlformats.org/officeDocument/2006/relationships/slideLayout" Target="../slideLayouts/slideLayout199.xml"/><Relationship Id="rId48" Type="http://schemas.openxmlformats.org/officeDocument/2006/relationships/slideLayout" Target="../slideLayouts/slideLayout204.xml"/><Relationship Id="rId56" Type="http://schemas.openxmlformats.org/officeDocument/2006/relationships/slideLayout" Target="../slideLayouts/slideLayout212.xml"/><Relationship Id="rId8" Type="http://schemas.openxmlformats.org/officeDocument/2006/relationships/slideLayout" Target="../slideLayouts/slideLayout164.xml"/><Relationship Id="rId51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8.xml"/><Relationship Id="rId17" Type="http://schemas.openxmlformats.org/officeDocument/2006/relationships/slideLayout" Target="../slideLayouts/slideLayout173.xml"/><Relationship Id="rId25" Type="http://schemas.openxmlformats.org/officeDocument/2006/relationships/slideLayout" Target="../slideLayouts/slideLayout181.xml"/><Relationship Id="rId33" Type="http://schemas.openxmlformats.org/officeDocument/2006/relationships/slideLayout" Target="../slideLayouts/slideLayout189.xml"/><Relationship Id="rId38" Type="http://schemas.openxmlformats.org/officeDocument/2006/relationships/slideLayout" Target="../slideLayouts/slideLayout194.xml"/><Relationship Id="rId46" Type="http://schemas.openxmlformats.org/officeDocument/2006/relationships/slideLayout" Target="../slideLayouts/slideLayout202.xml"/><Relationship Id="rId59" Type="http://schemas.openxmlformats.org/officeDocument/2006/relationships/slideLayout" Target="../slideLayouts/slideLayout215.xml"/><Relationship Id="rId20" Type="http://schemas.openxmlformats.org/officeDocument/2006/relationships/slideLayout" Target="../slideLayouts/slideLayout176.xml"/><Relationship Id="rId41" Type="http://schemas.openxmlformats.org/officeDocument/2006/relationships/slideLayout" Target="../slideLayouts/slideLayout197.xml"/><Relationship Id="rId54" Type="http://schemas.openxmlformats.org/officeDocument/2006/relationships/slideLayout" Target="../slideLayouts/slideLayout210.xml"/><Relationship Id="rId62" Type="http://schemas.openxmlformats.org/officeDocument/2006/relationships/theme" Target="../theme/theme5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5" Type="http://schemas.openxmlformats.org/officeDocument/2006/relationships/slideLayout" Target="../slideLayouts/slideLayout171.xml"/><Relationship Id="rId23" Type="http://schemas.openxmlformats.org/officeDocument/2006/relationships/slideLayout" Target="../slideLayouts/slideLayout179.xml"/><Relationship Id="rId28" Type="http://schemas.openxmlformats.org/officeDocument/2006/relationships/slideLayout" Target="../slideLayouts/slideLayout184.xml"/><Relationship Id="rId36" Type="http://schemas.openxmlformats.org/officeDocument/2006/relationships/slideLayout" Target="../slideLayouts/slideLayout192.xml"/><Relationship Id="rId49" Type="http://schemas.openxmlformats.org/officeDocument/2006/relationships/slideLayout" Target="../slideLayouts/slideLayout205.xml"/><Relationship Id="rId57" Type="http://schemas.openxmlformats.org/officeDocument/2006/relationships/slideLayout" Target="../slideLayouts/slideLayout213.xml"/><Relationship Id="rId10" Type="http://schemas.openxmlformats.org/officeDocument/2006/relationships/slideLayout" Target="../slideLayouts/slideLayout166.xml"/><Relationship Id="rId31" Type="http://schemas.openxmlformats.org/officeDocument/2006/relationships/slideLayout" Target="../slideLayouts/slideLayout187.xml"/><Relationship Id="rId44" Type="http://schemas.openxmlformats.org/officeDocument/2006/relationships/slideLayout" Target="../slideLayouts/slideLayout200.xml"/><Relationship Id="rId52" Type="http://schemas.openxmlformats.org/officeDocument/2006/relationships/slideLayout" Target="../slideLayouts/slideLayout208.xml"/><Relationship Id="rId60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0862" y="692149"/>
            <a:ext cx="11090275" cy="9366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2" y="1844675"/>
            <a:ext cx="11090275" cy="43211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accent2"/>
                </a:solidFill>
              </a:defRPr>
            </a:lvl1pPr>
          </a:lstStyle>
          <a:p>
            <a:fld id="{62FCE69F-257E-440A-8EE3-8BFD99CCB6DA}" type="datetime3">
              <a:rPr lang="en-US" smtClean="0"/>
              <a:t>21 June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accent2"/>
                </a:solidFill>
              </a:defRPr>
            </a:lvl1pPr>
          </a:lstStyle>
          <a:p>
            <a:r>
              <a:rPr lang="en-US"/>
              <a:t>© The Qt Company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0863" y="6381750"/>
            <a:ext cx="504825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accent2"/>
                </a:solidFill>
              </a:defRPr>
            </a:lvl1pPr>
          </a:lstStyle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ight Triangle 7"/>
          <p:cNvSpPr/>
          <p:nvPr userDrawn="1"/>
        </p:nvSpPr>
        <p:spPr>
          <a:xfrm flipV="1">
            <a:off x="-10968" y="0"/>
            <a:ext cx="490393" cy="490393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Triangle 9"/>
          <p:cNvSpPr/>
          <p:nvPr userDrawn="1"/>
        </p:nvSpPr>
        <p:spPr>
          <a:xfrm flipH="1">
            <a:off x="11712574" y="6378574"/>
            <a:ext cx="479425" cy="47942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2103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61" r:id="rId5"/>
    <p:sldLayoutId id="2147483668" r:id="rId6"/>
    <p:sldLayoutId id="2147483652" r:id="rId7"/>
    <p:sldLayoutId id="2147483690" r:id="rId8"/>
    <p:sldLayoutId id="2147483653" r:id="rId9"/>
    <p:sldLayoutId id="2147483654" r:id="rId10"/>
    <p:sldLayoutId id="2147483665" r:id="rId11"/>
    <p:sldLayoutId id="2147483691" r:id="rId12"/>
    <p:sldLayoutId id="2147483666" r:id="rId13"/>
    <p:sldLayoutId id="2147483664" r:id="rId14"/>
    <p:sldLayoutId id="2147483692" r:id="rId15"/>
    <p:sldLayoutId id="2147483662" r:id="rId16"/>
    <p:sldLayoutId id="2147483669" r:id="rId17"/>
    <p:sldLayoutId id="2147483674" r:id="rId18"/>
    <p:sldLayoutId id="2147483681" r:id="rId19"/>
    <p:sldLayoutId id="2147483682" r:id="rId20"/>
    <p:sldLayoutId id="2147483670" r:id="rId21"/>
    <p:sldLayoutId id="2147483683" r:id="rId22"/>
    <p:sldLayoutId id="2147483688" r:id="rId23"/>
    <p:sldLayoutId id="2147483689" r:id="rId24"/>
    <p:sldLayoutId id="2147483667" r:id="rId25"/>
    <p:sldLayoutId id="2147483685" r:id="rId26"/>
    <p:sldLayoutId id="2147483684" r:id="rId27"/>
    <p:sldLayoutId id="2147483671" r:id="rId28"/>
    <p:sldLayoutId id="2147483655" r:id="rId29"/>
    <p:sldLayoutId id="2147483686" r:id="rId30"/>
    <p:sldLayoutId id="2147483687" r:id="rId31"/>
    <p:sldLayoutId id="2147483673" r:id="rId32"/>
    <p:sldLayoutId id="2147483675" r:id="rId33"/>
    <p:sldLayoutId id="2147483676" r:id="rId34"/>
    <p:sldLayoutId id="2147483677" r:id="rId35"/>
    <p:sldLayoutId id="2147483678" r:id="rId36"/>
    <p:sldLayoutId id="2147483679" r:id="rId37"/>
    <p:sldLayoutId id="2147483680" r:id="rId38"/>
    <p:sldLayoutId id="2147483663" r:id="rId39"/>
    <p:sldLayoutId id="2147483672" r:id="rId40"/>
    <p:sldLayoutId id="2147483699" r:id="rId41"/>
    <p:sldLayoutId id="2147483702" r:id="rId42"/>
    <p:sldLayoutId id="2147483893" r:id="rId43"/>
    <p:sldLayoutId id="2147483898" r:id="rId44"/>
    <p:sldLayoutId id="2147483899" r:id="rId45"/>
  </p:sldLayoutIdLst>
  <p:transition spd="med">
    <p:fade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563" indent="-182563" algn="l" defTabSz="914400" rtl="0" eaLnBrk="1" latinLnBrk="0" hangingPunct="1">
        <a:lnSpc>
          <a:spcPct val="100000"/>
        </a:lnSpc>
        <a:spcBef>
          <a:spcPts val="600"/>
        </a:spcBef>
        <a:buFont typeface="Titillium Web" panose="00000500000000000000" pitchFamily="2" charset="0"/>
        <a:buChar char="›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182563" algn="l" defTabSz="914400" rtl="0" eaLnBrk="1" latinLnBrk="0" hangingPunct="1">
        <a:lnSpc>
          <a:spcPct val="100000"/>
        </a:lnSpc>
        <a:spcBef>
          <a:spcPts val="600"/>
        </a:spcBef>
        <a:buClrTx/>
        <a:buFont typeface="Titillium Web" panose="00000500000000000000" pitchFamily="2" charset="0"/>
        <a:buChar char="›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8525" indent="-184150" algn="l" defTabSz="914400" rtl="0" eaLnBrk="1" latinLnBrk="0" hangingPunct="1">
        <a:lnSpc>
          <a:spcPct val="100000"/>
        </a:lnSpc>
        <a:spcBef>
          <a:spcPts val="600"/>
        </a:spcBef>
        <a:buClrTx/>
        <a:buFont typeface="Titillium Web" panose="00000500000000000000" pitchFamily="2" charset="0"/>
        <a:buChar char="›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55713" indent="-184150" algn="l" defTabSz="914400" rtl="0" eaLnBrk="1" latinLnBrk="0" hangingPunct="1">
        <a:lnSpc>
          <a:spcPct val="100000"/>
        </a:lnSpc>
        <a:spcBef>
          <a:spcPts val="600"/>
        </a:spcBef>
        <a:buClrTx/>
        <a:buFont typeface="Titillium Web" panose="00000500000000000000" pitchFamily="2" charset="0"/>
        <a:buChar char="›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12900" indent="-174625" algn="l" defTabSz="914400" rtl="0" eaLnBrk="1" latinLnBrk="0" hangingPunct="1">
        <a:lnSpc>
          <a:spcPct val="100000"/>
        </a:lnSpc>
        <a:spcBef>
          <a:spcPts val="600"/>
        </a:spcBef>
        <a:buClrTx/>
        <a:buFont typeface="Titillium Web" panose="00000500000000000000" pitchFamily="2" charset="0"/>
        <a:buChar char="›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970088" indent="-174625" algn="l" defTabSz="914400" rtl="0" eaLnBrk="1" latinLnBrk="0" hangingPunct="1">
        <a:lnSpc>
          <a:spcPct val="90000"/>
        </a:lnSpc>
        <a:spcBef>
          <a:spcPts val="500"/>
        </a:spcBef>
        <a:buClrTx/>
        <a:buFont typeface="Titillium Web" panose="00000500000000000000" pitchFamily="2" charset="0"/>
        <a:buChar char="›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335213" indent="-182563" algn="l" defTabSz="914400" rtl="0" eaLnBrk="1" latinLnBrk="0" hangingPunct="1">
        <a:lnSpc>
          <a:spcPct val="90000"/>
        </a:lnSpc>
        <a:spcBef>
          <a:spcPts val="500"/>
        </a:spcBef>
        <a:buClrTx/>
        <a:buFont typeface="Titillium Web" panose="00000500000000000000" pitchFamily="2" charset="0"/>
        <a:buChar char="›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693988" indent="-184150" algn="l" defTabSz="914400" rtl="0" eaLnBrk="1" latinLnBrk="0" hangingPunct="1">
        <a:lnSpc>
          <a:spcPct val="90000"/>
        </a:lnSpc>
        <a:spcBef>
          <a:spcPts val="500"/>
        </a:spcBef>
        <a:buClrTx/>
        <a:buFont typeface="Titillium Web" panose="00000500000000000000" pitchFamily="2" charset="0"/>
        <a:buChar char="›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051175" indent="-182563" algn="l" defTabSz="914400" rtl="0" eaLnBrk="1" latinLnBrk="0" hangingPunct="1">
        <a:lnSpc>
          <a:spcPct val="90000"/>
        </a:lnSpc>
        <a:spcBef>
          <a:spcPts val="500"/>
        </a:spcBef>
        <a:buClrTx/>
        <a:buFont typeface="Titillium Web" panose="00000500000000000000" pitchFamily="2" charset="0"/>
        <a:buChar char="›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550862" y="692149"/>
            <a:ext cx="11090275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tillium Web"/>
              <a:buNone/>
              <a:defRPr sz="3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550862" y="1844675"/>
            <a:ext cx="11090275" cy="43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Char char="›"/>
              <a:defRPr sz="20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2743200" marR="0" lvl="5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3200400" marR="0" lvl="6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3657600" marR="0" lvl="7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4114800" marR="0" lvl="8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48895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48895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48895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marR="0" lvl="1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48895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marR="0" lvl="2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48895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marR="0" lvl="3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48895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marR="0" lvl="4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48895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marR="0" lvl="5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48895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marR="0" lvl="6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48895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marR="0" lvl="7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48895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marR="0" lvl="8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48895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29"/>
          <p:cNvSpPr/>
          <p:nvPr/>
        </p:nvSpPr>
        <p:spPr>
          <a:xfrm rot="10800000" flipH="1">
            <a:off x="-10968" y="0"/>
            <a:ext cx="490393" cy="490393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6" name="Google Shape;16;p29"/>
          <p:cNvSpPr/>
          <p:nvPr/>
        </p:nvSpPr>
        <p:spPr>
          <a:xfrm flipH="1">
            <a:off x="11712574" y="6378574"/>
            <a:ext cx="479425" cy="47942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  <p:extLst>
      <p:ext uri="{BB962C8B-B14F-4D97-AF65-F5344CB8AC3E}">
        <p14:creationId xmlns:p14="http://schemas.microsoft.com/office/powerpoint/2010/main" val="28026692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1" r:id="rId3"/>
    <p:sldLayoutId id="2147483713" r:id="rId4"/>
    <p:sldLayoutId id="2147483714" r:id="rId5"/>
    <p:sldLayoutId id="2147483715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  <p:sldLayoutId id="2147483736" r:id="rId26"/>
    <p:sldLayoutId id="2147483737" r:id="rId27"/>
    <p:sldLayoutId id="2147483738" r:id="rId28"/>
    <p:sldLayoutId id="2147483739" r:id="rId29"/>
    <p:sldLayoutId id="2147483740" r:id="rId30"/>
    <p:sldLayoutId id="2147483741" r:id="rId31"/>
    <p:sldLayoutId id="2147483742" r:id="rId32"/>
    <p:sldLayoutId id="2147483743" r:id="rId33"/>
    <p:sldLayoutId id="2147483744" r:id="rId34"/>
    <p:sldLayoutId id="2147483745" r:id="rId35"/>
    <p:sldLayoutId id="2147483746" r:id="rId36"/>
    <p:sldLayoutId id="2147483747" r:id="rId37"/>
    <p:sldLayoutId id="2147483748" r:id="rId38"/>
    <p:sldLayoutId id="2147483749" r:id="rId39"/>
    <p:sldLayoutId id="2147483750" r:id="rId40"/>
    <p:sldLayoutId id="2147483751" r:id="rId41"/>
    <p:sldLayoutId id="2147483752" r:id="rId42"/>
    <p:sldLayoutId id="2147483753" r:id="rId43"/>
    <p:sldLayoutId id="2147483754" r:id="rId44"/>
    <p:sldLayoutId id="2147483755" r:id="rId45"/>
    <p:sldLayoutId id="2147483756" r:id="rId46"/>
    <p:sldLayoutId id="2147483757" r:id="rId47"/>
    <p:sldLayoutId id="2147483758" r:id="rId48"/>
    <p:sldLayoutId id="2147483759" r:id="rId49"/>
    <p:sldLayoutId id="2147483829" r:id="rId50"/>
    <p:sldLayoutId id="2147483830" r:id="rId51"/>
    <p:sldLayoutId id="2147483896" r:id="rId52"/>
    <p:sldLayoutId id="2147483897" r:id="rId53"/>
  </p:sldLayoutIdLst>
  <p:transition spd="med"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550862" y="692149"/>
            <a:ext cx="11090275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tillium Web"/>
              <a:buNone/>
              <a:defRPr sz="3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550862" y="1844675"/>
            <a:ext cx="11090275" cy="43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Char char="›"/>
              <a:defRPr sz="20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tillium Web"/>
              <a:buChar char="›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Char char="›"/>
              <a:defRPr sz="1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2743200" marR="0" lvl="5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3200400" marR="0" lvl="6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3657600" marR="0" lvl="7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4114800" marR="0" lvl="8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›"/>
              <a:defRPr sz="12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48895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48895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48895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marR="0" lvl="1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48895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marR="0" lvl="2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48895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marR="0" lvl="3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48895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marR="0" lvl="4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48895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marR="0" lvl="5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48895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marR="0" lvl="6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48895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marR="0" lvl="7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48895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marR="0" lvl="8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48895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29"/>
          <p:cNvSpPr/>
          <p:nvPr/>
        </p:nvSpPr>
        <p:spPr>
          <a:xfrm rot="10800000" flipH="1">
            <a:off x="-10968" y="0"/>
            <a:ext cx="490393" cy="490393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6" name="Google Shape;16;p29"/>
          <p:cNvSpPr/>
          <p:nvPr/>
        </p:nvSpPr>
        <p:spPr>
          <a:xfrm flipH="1">
            <a:off x="11712574" y="6378574"/>
            <a:ext cx="479425" cy="47942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  <p:extLst>
      <p:ext uri="{BB962C8B-B14F-4D97-AF65-F5344CB8AC3E}">
        <p14:creationId xmlns:p14="http://schemas.microsoft.com/office/powerpoint/2010/main" val="8022280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2" r:id="rId1"/>
    <p:sldLayoutId id="2147483764" r:id="rId2"/>
    <p:sldLayoutId id="2147483765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  <p:sldLayoutId id="2147483784" r:id="rId21"/>
    <p:sldLayoutId id="2147483785" r:id="rId22"/>
    <p:sldLayoutId id="2147483786" r:id="rId23"/>
    <p:sldLayoutId id="2147483787" r:id="rId24"/>
    <p:sldLayoutId id="2147483788" r:id="rId25"/>
    <p:sldLayoutId id="2147483789" r:id="rId26"/>
    <p:sldLayoutId id="2147483790" r:id="rId27"/>
    <p:sldLayoutId id="2147483791" r:id="rId28"/>
    <p:sldLayoutId id="2147483792" r:id="rId29"/>
    <p:sldLayoutId id="2147483793" r:id="rId30"/>
    <p:sldLayoutId id="2147483794" r:id="rId31"/>
    <p:sldLayoutId id="2147483795" r:id="rId32"/>
    <p:sldLayoutId id="2147483796" r:id="rId33"/>
    <p:sldLayoutId id="2147483797" r:id="rId34"/>
    <p:sldLayoutId id="2147483798" r:id="rId35"/>
    <p:sldLayoutId id="2147483799" r:id="rId36"/>
    <p:sldLayoutId id="2147483800" r:id="rId37"/>
    <p:sldLayoutId id="2147483801" r:id="rId38"/>
    <p:sldLayoutId id="2147483802" r:id="rId39"/>
    <p:sldLayoutId id="2147483803" r:id="rId40"/>
    <p:sldLayoutId id="2147483804" r:id="rId41"/>
    <p:sldLayoutId id="2147483805" r:id="rId42"/>
    <p:sldLayoutId id="2147483806" r:id="rId43"/>
    <p:sldLayoutId id="2147483807" r:id="rId44"/>
    <p:sldLayoutId id="2147483808" r:id="rId45"/>
    <p:sldLayoutId id="2147483809" r:id="rId46"/>
    <p:sldLayoutId id="2147483810" r:id="rId47"/>
    <p:sldLayoutId id="2147483811" r:id="rId48"/>
    <p:sldLayoutId id="2147483812" r:id="rId49"/>
    <p:sldLayoutId id="2147483813" r:id="rId50"/>
    <p:sldLayoutId id="2147483814" r:id="rId51"/>
    <p:sldLayoutId id="2147483815" r:id="rId52"/>
  </p:sldLayoutIdLst>
  <p:transition spd="med"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tillium Web"/>
              <a:buNone/>
              <a:defRPr sz="28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tillium Web"/>
              <a:buNone/>
              <a:defRPr sz="28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tillium Web"/>
              <a:buNone/>
              <a:defRPr sz="28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tillium Web"/>
              <a:buNone/>
              <a:defRPr sz="28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tillium Web"/>
              <a:buNone/>
              <a:defRPr sz="28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tillium Web"/>
              <a:buNone/>
              <a:defRPr sz="28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tillium Web"/>
              <a:buNone/>
              <a:defRPr sz="28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tillium Web"/>
              <a:buNone/>
              <a:defRPr sz="28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tillium Web"/>
              <a:buNone/>
              <a:defRPr sz="28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tillium Web"/>
              <a:buChar char="●"/>
              <a:defRPr sz="28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3810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tillium Web"/>
              <a:buChar char="○"/>
              <a:defRPr sz="24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371600" lvl="2" indent="-355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Titillium Web"/>
              <a:buChar char="■"/>
              <a:defRPr sz="2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1828800" lvl="3" indent="-355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Titillium Web"/>
              <a:buChar char="●"/>
              <a:defRPr sz="2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2286000" lvl="4" indent="-355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Titillium Web"/>
              <a:buChar char="○"/>
              <a:defRPr sz="2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2743200" lvl="5" indent="-355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Titillium Web"/>
              <a:buChar char="■"/>
              <a:defRPr sz="2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3200400" lvl="6" indent="-355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Titillium Web"/>
              <a:buChar char="●"/>
              <a:defRPr sz="2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3657600" lvl="7" indent="-355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Titillium Web"/>
              <a:buChar char="○"/>
              <a:defRPr sz="2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4114800" lvl="8" indent="-3556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2000"/>
              <a:buFont typeface="Titillium Web"/>
              <a:buChar char="■"/>
              <a:defRPr sz="2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3875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2" r:id="rId4"/>
    <p:sldLayoutId id="2147483824" r:id="rId5"/>
    <p:sldLayoutId id="214748382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0862" y="692149"/>
            <a:ext cx="11090275" cy="93662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2" y="1844675"/>
            <a:ext cx="11090275" cy="43211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55688" y="6381750"/>
            <a:ext cx="1800225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rgbClr val="848895"/>
                </a:solidFill>
              </a:defRPr>
            </a:lvl1pPr>
          </a:lstStyle>
          <a:p>
            <a:fld id="{974D56EB-9AD8-48D7-84B0-1A78B762FDFF}" type="datetime3">
              <a:rPr lang="en-US" smtClean="0"/>
              <a:pPr/>
              <a:t>21 June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5912" y="6381750"/>
            <a:ext cx="8785225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rgbClr val="848895"/>
                </a:solidFill>
              </a:defRPr>
            </a:lvl1pPr>
          </a:lstStyle>
          <a:p>
            <a:r>
              <a:rPr lang="en-US"/>
              <a:t>© The Qt Company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0863" y="6381750"/>
            <a:ext cx="504825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rgbClr val="848895"/>
                </a:solidFill>
              </a:defRPr>
            </a:lvl1pPr>
          </a:lstStyle>
          <a:p>
            <a:fld id="{A683D178-98AA-4574-9EAA-8EB007C551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ight Triangl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968" y="0"/>
            <a:ext cx="490393" cy="490393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Triangl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1712574" y="6378574"/>
            <a:ext cx="479425" cy="47942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(c)" hidden="1">
            <a:extLst>
              <a:ext uri="{FF2B5EF4-FFF2-40B4-BE49-F238E27FC236}">
                <a16:creationId xmlns:a16="http://schemas.microsoft.com/office/drawing/2014/main" id="{7663D930-5DA0-4A6B-853E-BFCE7001B254}"/>
              </a:ext>
            </a:extLst>
          </p:cNvPr>
          <p:cNvSpPr txBox="1"/>
          <p:nvPr userDrawn="1"/>
        </p:nvSpPr>
        <p:spPr>
          <a:xfrm>
            <a:off x="11940030" y="6891795"/>
            <a:ext cx="245260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>
                <a:solidFill>
                  <a:schemeClr val="bg1"/>
                </a:solidFill>
                <a:latin typeface="+mn-lt"/>
              </a:rPr>
              <a:t> </a:t>
            </a:r>
            <a:r>
              <a:rPr lang="fi-FI" sz="200" baseline="0" err="1">
                <a:solidFill>
                  <a:schemeClr val="bg1"/>
                </a:solidFill>
                <a:latin typeface="+mn-lt"/>
              </a:rPr>
              <a:t>qt</a:t>
            </a:r>
            <a:r>
              <a:rPr lang="fi-FI" sz="200" baseline="0">
                <a:solidFill>
                  <a:schemeClr val="bg1"/>
                </a:solidFill>
                <a:latin typeface="+mn-lt"/>
              </a:rPr>
              <a:t> </a:t>
            </a:r>
            <a:r>
              <a:rPr lang="fi-FI" sz="200" baseline="0" err="1">
                <a:solidFill>
                  <a:schemeClr val="bg1"/>
                </a:solidFill>
                <a:latin typeface="+mn-lt"/>
              </a:rPr>
              <a:t>company</a:t>
            </a:r>
            <a:endParaRPr lang="en-GB" sz="20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1" name="(logo)" descr="Z:\GRW (grow)\logot\copyright_grow.png" hidden="1">
            <a:extLst>
              <a:ext uri="{FF2B5EF4-FFF2-40B4-BE49-F238E27FC236}">
                <a16:creationId xmlns:a16="http://schemas.microsoft.com/office/drawing/2014/main" id="{E601D979-B9D8-4376-8EDA-B75676E7E0D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850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  <p:sldLayoutId id="2147483849" r:id="rId18"/>
    <p:sldLayoutId id="2147483850" r:id="rId19"/>
    <p:sldLayoutId id="2147483851" r:id="rId20"/>
    <p:sldLayoutId id="2147483852" r:id="rId21"/>
    <p:sldLayoutId id="2147483853" r:id="rId22"/>
    <p:sldLayoutId id="2147483854" r:id="rId23"/>
    <p:sldLayoutId id="2147483855" r:id="rId24"/>
    <p:sldLayoutId id="2147483856" r:id="rId25"/>
    <p:sldLayoutId id="2147483857" r:id="rId26"/>
    <p:sldLayoutId id="2147483858" r:id="rId27"/>
    <p:sldLayoutId id="2147483859" r:id="rId28"/>
    <p:sldLayoutId id="2147483860" r:id="rId29"/>
    <p:sldLayoutId id="2147483861" r:id="rId30"/>
    <p:sldLayoutId id="2147483862" r:id="rId31"/>
    <p:sldLayoutId id="2147483863" r:id="rId32"/>
    <p:sldLayoutId id="2147483864" r:id="rId33"/>
    <p:sldLayoutId id="2147483865" r:id="rId34"/>
    <p:sldLayoutId id="2147483866" r:id="rId35"/>
    <p:sldLayoutId id="2147483867" r:id="rId36"/>
    <p:sldLayoutId id="2147483868" r:id="rId37"/>
    <p:sldLayoutId id="2147483869" r:id="rId38"/>
    <p:sldLayoutId id="2147483870" r:id="rId39"/>
    <p:sldLayoutId id="2147483871" r:id="rId40"/>
    <p:sldLayoutId id="2147483872" r:id="rId41"/>
    <p:sldLayoutId id="2147483873" r:id="rId42"/>
    <p:sldLayoutId id="2147483874" r:id="rId43"/>
    <p:sldLayoutId id="2147483875" r:id="rId44"/>
    <p:sldLayoutId id="2147483876" r:id="rId45"/>
    <p:sldLayoutId id="2147483877" r:id="rId46"/>
    <p:sldLayoutId id="2147483878" r:id="rId47"/>
    <p:sldLayoutId id="2147483879" r:id="rId48"/>
    <p:sldLayoutId id="2147483880" r:id="rId49"/>
    <p:sldLayoutId id="2147483881" r:id="rId50"/>
    <p:sldLayoutId id="2147483882" r:id="rId51"/>
    <p:sldLayoutId id="2147483883" r:id="rId52"/>
    <p:sldLayoutId id="2147483884" r:id="rId53"/>
    <p:sldLayoutId id="2147483885" r:id="rId54"/>
    <p:sldLayoutId id="2147483886" r:id="rId55"/>
    <p:sldLayoutId id="2147483887" r:id="rId56"/>
    <p:sldLayoutId id="2147483888" r:id="rId57"/>
    <p:sldLayoutId id="2147483889" r:id="rId58"/>
    <p:sldLayoutId id="2147483890" r:id="rId59"/>
    <p:sldLayoutId id="2147483891" r:id="rId60"/>
    <p:sldLayoutId id="2147483892" r:id="rId61"/>
  </p:sldLayoutIdLst>
  <p:transition spd="med">
    <p:fade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563" indent="-182563" algn="l" defTabSz="914400" rtl="0" eaLnBrk="1" latinLnBrk="0" hangingPunct="1">
        <a:lnSpc>
          <a:spcPct val="100000"/>
        </a:lnSpc>
        <a:spcBef>
          <a:spcPts val="600"/>
        </a:spcBef>
        <a:buFont typeface="Titillium Web" panose="00000500000000000000" pitchFamily="2" charset="0"/>
        <a:buChar char="›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182563" algn="l" defTabSz="914400" rtl="0" eaLnBrk="1" latinLnBrk="0" hangingPunct="1">
        <a:lnSpc>
          <a:spcPct val="100000"/>
        </a:lnSpc>
        <a:spcBef>
          <a:spcPts val="600"/>
        </a:spcBef>
        <a:buClrTx/>
        <a:buFont typeface="Titillium Web" panose="00000500000000000000" pitchFamily="2" charset="0"/>
        <a:buChar char="›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8525" indent="-184150" algn="l" defTabSz="914400" rtl="0" eaLnBrk="1" latinLnBrk="0" hangingPunct="1">
        <a:lnSpc>
          <a:spcPct val="100000"/>
        </a:lnSpc>
        <a:spcBef>
          <a:spcPts val="600"/>
        </a:spcBef>
        <a:buClrTx/>
        <a:buFont typeface="Titillium Web" panose="00000500000000000000" pitchFamily="2" charset="0"/>
        <a:buChar char="›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55713" indent="-184150" algn="l" defTabSz="914400" rtl="0" eaLnBrk="1" latinLnBrk="0" hangingPunct="1">
        <a:lnSpc>
          <a:spcPct val="100000"/>
        </a:lnSpc>
        <a:spcBef>
          <a:spcPts val="600"/>
        </a:spcBef>
        <a:buClrTx/>
        <a:buFont typeface="Titillium Web" panose="00000500000000000000" pitchFamily="2" charset="0"/>
        <a:buChar char="›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12900" indent="-174625" algn="l" defTabSz="914400" rtl="0" eaLnBrk="1" latinLnBrk="0" hangingPunct="1">
        <a:lnSpc>
          <a:spcPct val="100000"/>
        </a:lnSpc>
        <a:spcBef>
          <a:spcPts val="600"/>
        </a:spcBef>
        <a:buClrTx/>
        <a:buFont typeface="Titillium Web" panose="00000500000000000000" pitchFamily="2" charset="0"/>
        <a:buChar char="›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970088" indent="-174625" algn="l" defTabSz="914400" rtl="0" eaLnBrk="1" latinLnBrk="0" hangingPunct="1">
        <a:lnSpc>
          <a:spcPct val="90000"/>
        </a:lnSpc>
        <a:spcBef>
          <a:spcPts val="500"/>
        </a:spcBef>
        <a:buClrTx/>
        <a:buFont typeface="Titillium Web" panose="00000500000000000000" pitchFamily="2" charset="0"/>
        <a:buChar char="›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335213" indent="-182563" algn="l" defTabSz="914400" rtl="0" eaLnBrk="1" latinLnBrk="0" hangingPunct="1">
        <a:lnSpc>
          <a:spcPct val="90000"/>
        </a:lnSpc>
        <a:spcBef>
          <a:spcPts val="500"/>
        </a:spcBef>
        <a:buClrTx/>
        <a:buFont typeface="Titillium Web" panose="00000500000000000000" pitchFamily="2" charset="0"/>
        <a:buChar char="›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693988" indent="-184150" algn="l" defTabSz="914400" rtl="0" eaLnBrk="1" latinLnBrk="0" hangingPunct="1">
        <a:lnSpc>
          <a:spcPct val="90000"/>
        </a:lnSpc>
        <a:spcBef>
          <a:spcPts val="500"/>
        </a:spcBef>
        <a:buClrTx/>
        <a:buFont typeface="Titillium Web" panose="00000500000000000000" pitchFamily="2" charset="0"/>
        <a:buChar char="›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051175" indent="-182563" algn="l" defTabSz="914400" rtl="0" eaLnBrk="1" latinLnBrk="0" hangingPunct="1">
        <a:lnSpc>
          <a:spcPct val="90000"/>
        </a:lnSpc>
        <a:spcBef>
          <a:spcPts val="500"/>
        </a:spcBef>
        <a:buClrTx/>
        <a:buFont typeface="Titillium Web" panose="00000500000000000000" pitchFamily="2" charset="0"/>
        <a:buChar char="›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2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tiff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tiff"/><Relationship Id="rId4" Type="http://schemas.openxmlformats.org/officeDocument/2006/relationships/image" Target="../media/image49.jpeg"/><Relationship Id="rId9" Type="http://schemas.openxmlformats.org/officeDocument/2006/relationships/image" Target="../media/image54.tiff"/><Relationship Id="rId1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"/>
          <p:cNvSpPr txBox="1">
            <a:spLocks noGrp="1"/>
          </p:cNvSpPr>
          <p:nvPr>
            <p:ph type="ctrTitle"/>
          </p:nvPr>
        </p:nvSpPr>
        <p:spPr>
          <a:xfrm>
            <a:off x="6405640" y="2899731"/>
            <a:ext cx="5257799" cy="1800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lvl="0"/>
            <a:r>
              <a:rPr lang="en-US" dirty="0"/>
              <a:t>The next generation of     ‘</a:t>
            </a:r>
            <a:endParaRPr b="1" dirty="0">
              <a:solidFill>
                <a:schemeClr val="accent2">
                  <a:lumMod val="10000"/>
                </a:schemeClr>
              </a:solidFill>
            </a:endParaRPr>
          </a:p>
        </p:txBody>
      </p:sp>
      <p:sp>
        <p:nvSpPr>
          <p:cNvPr id="605" name="Google Shape;605;p2"/>
          <p:cNvSpPr txBox="1">
            <a:spLocks noGrp="1"/>
          </p:cNvSpPr>
          <p:nvPr>
            <p:ph type="subTitle" idx="1"/>
          </p:nvPr>
        </p:nvSpPr>
        <p:spPr>
          <a:xfrm>
            <a:off x="6383338" y="4868862"/>
            <a:ext cx="5257800" cy="864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indent="0"/>
            <a:r>
              <a:rPr lang="en-GB" b="1" dirty="0">
                <a:solidFill>
                  <a:schemeClr val="tx1"/>
                </a:solidFill>
              </a:rPr>
              <a:t>Lars Knoll</a:t>
            </a:r>
            <a:r>
              <a:rPr lang="en-GB" dirty="0"/>
              <a:t>, </a:t>
            </a:r>
            <a:r>
              <a:rPr lang="en-GB" dirty="0">
                <a:solidFill>
                  <a:schemeClr val="tx1"/>
                </a:solidFill>
              </a:rPr>
              <a:t>Qt Chief Architect, The Qt Company</a:t>
            </a:r>
          </a:p>
          <a:p>
            <a:pPr marL="0" indent="0"/>
            <a:r>
              <a:rPr lang="en-GB" dirty="0">
                <a:solidFill>
                  <a:schemeClr val="tx1"/>
                </a:solidFill>
              </a:rPr>
              <a:t>23. June, 2021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92207A0-3166-A449-BB99-7397D58596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85775" y="4072463"/>
            <a:ext cx="655363" cy="48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86817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BDEBF5C8-EDE8-5540-B817-613ABEA06C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2"/>
            <a:ext cx="4079855" cy="6857999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59" name="Slide Number Placeholder 3">
            <a:extLst>
              <a:ext uri="{FF2B5EF4-FFF2-40B4-BE49-F238E27FC236}">
                <a16:creationId xmlns:a16="http://schemas.microsoft.com/office/drawing/2014/main" id="{78415DF2-57FD-4752-AC08-5167C178823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0000000-1234-1234-1234-123412341234}" type="slidenum">
              <a:rPr lang="en-GB" sz="400" smtClean="0"/>
              <a:pPr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en-GB" sz="400"/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4224338" y="1844675"/>
            <a:ext cx="7416800" cy="4176613"/>
          </a:xfr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indent="-457200">
              <a:spcAft>
                <a:spcPts val="600"/>
              </a:spcAft>
            </a:pPr>
            <a:r>
              <a:rPr lang="en-GB" b="1"/>
              <a:t>Unified </a:t>
            </a:r>
            <a:r>
              <a:rPr lang="en-GB" b="1" err="1"/>
              <a:t>QList</a:t>
            </a:r>
            <a:r>
              <a:rPr lang="en-GB" b="1"/>
              <a:t> and </a:t>
            </a:r>
            <a:r>
              <a:rPr lang="en-GB" b="1" err="1"/>
              <a:t>QVector</a:t>
            </a:r>
            <a:endParaRPr lang="en-GB" b="1"/>
          </a:p>
          <a:p>
            <a:pPr lvl="1" indent="-457200">
              <a:spcAft>
                <a:spcPts val="600"/>
              </a:spcAft>
            </a:pPr>
            <a:r>
              <a:rPr lang="en-GB" sz="2000"/>
              <a:t>Fixed implementation issues in </a:t>
            </a:r>
            <a:r>
              <a:rPr lang="en-GB" sz="2000" err="1"/>
              <a:t>QList</a:t>
            </a:r>
            <a:endParaRPr lang="en-GB" sz="2000"/>
          </a:p>
          <a:p>
            <a:pPr lvl="1" indent="-457200">
              <a:spcAft>
                <a:spcPts val="600"/>
              </a:spcAft>
            </a:pPr>
            <a:r>
              <a:rPr lang="en-GB" sz="2000" err="1"/>
              <a:t>QVector</a:t>
            </a:r>
            <a:r>
              <a:rPr lang="en-GB" sz="2000"/>
              <a:t> an alias to </a:t>
            </a:r>
            <a:r>
              <a:rPr lang="en-GB" sz="2000" err="1"/>
              <a:t>QList</a:t>
            </a:r>
            <a:endParaRPr lang="en-GB" sz="2000"/>
          </a:p>
          <a:p>
            <a:pPr indent="-457200">
              <a:spcAft>
                <a:spcPts val="600"/>
              </a:spcAft>
            </a:pPr>
            <a:r>
              <a:rPr lang="en-GB" b="1"/>
              <a:t>64bit support: </a:t>
            </a:r>
            <a:r>
              <a:rPr lang="en-GB" b="1" err="1"/>
              <a:t>qsizetype</a:t>
            </a:r>
            <a:endParaRPr lang="en-GB" b="1"/>
          </a:p>
          <a:p>
            <a:pPr indent="-457200">
              <a:spcAft>
                <a:spcPts val="600"/>
              </a:spcAft>
            </a:pPr>
            <a:r>
              <a:rPr lang="en-GB" b="1"/>
              <a:t>Rewritten </a:t>
            </a:r>
            <a:r>
              <a:rPr lang="en-GB" b="1" err="1"/>
              <a:t>QHash</a:t>
            </a:r>
            <a:r>
              <a:rPr lang="en-GB" b="1"/>
              <a:t> and </a:t>
            </a:r>
            <a:r>
              <a:rPr lang="en-GB" b="1" err="1"/>
              <a:t>QMap</a:t>
            </a:r>
            <a:endParaRPr lang="en-GB" b="1"/>
          </a:p>
          <a:p>
            <a:pPr indent="-457200">
              <a:spcAft>
                <a:spcPts val="600"/>
              </a:spcAft>
            </a:pPr>
            <a:r>
              <a:rPr lang="en-GB" b="1"/>
              <a:t>Fill API gaps towards std containers</a:t>
            </a:r>
          </a:p>
          <a:p>
            <a:pPr lvl="1" indent="-457200">
              <a:spcAft>
                <a:spcPts val="600"/>
              </a:spcAft>
            </a:pPr>
            <a:r>
              <a:rPr lang="en-GB" sz="2000"/>
              <a:t>Move operations &amp; emplace</a:t>
            </a:r>
          </a:p>
          <a:p>
            <a:pPr lvl="1" indent="-457200">
              <a:spcAft>
                <a:spcPts val="600"/>
              </a:spcAft>
            </a:pPr>
            <a:r>
              <a:rPr lang="en-GB" sz="2000"/>
              <a:t>Ranges &amp; initializer lists</a:t>
            </a:r>
          </a:p>
        </p:txBody>
      </p:sp>
      <p:sp>
        <p:nvSpPr>
          <p:cNvPr id="53" name="Google Shape;53;p11"/>
          <p:cNvSpPr txBox="1">
            <a:spLocks noGrp="1"/>
          </p:cNvSpPr>
          <p:nvPr>
            <p:ph type="title"/>
          </p:nvPr>
        </p:nvSpPr>
        <p:spPr>
          <a:xfrm>
            <a:off x="4224338" y="692149"/>
            <a:ext cx="7416799" cy="936626"/>
          </a:xfr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-GB"/>
              <a:t>Containers</a:t>
            </a:r>
          </a:p>
        </p:txBody>
      </p:sp>
      <p:sp>
        <p:nvSpPr>
          <p:cNvPr id="71" name="Text Placeholder 5">
            <a:extLst>
              <a:ext uri="{FF2B5EF4-FFF2-40B4-BE49-F238E27FC236}">
                <a16:creationId xmlns:a16="http://schemas.microsoft.com/office/drawing/2014/main" id="{02977DF1-766F-4B8B-A080-DAA10CB8B3FC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4224338" y="476673"/>
            <a:ext cx="7416800" cy="21602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95339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6836F-3D91-104B-AF6C-5E0FCAD03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Titillium Web" pitchFamily="2" charset="77"/>
              </a:rPr>
              <a:t>Performance: Hash&lt;int64_t, int64_t&gt;</a:t>
            </a:r>
            <a:br>
              <a:rPr lang="en-US">
                <a:solidFill>
                  <a:schemeClr val="bg1"/>
                </a:solidFill>
                <a:latin typeface="Titillium Web" pitchFamily="2" charset="77"/>
              </a:rPr>
            </a:br>
            <a:endParaRPr lang="en-US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C346D0D-2181-1C41-BB07-3B79E6542015}"/>
              </a:ext>
            </a:extLst>
          </p:cNvPr>
          <p:cNvGraphicFramePr>
            <a:graphicFrameLocks/>
          </p:cNvGraphicFramePr>
          <p:nvPr/>
        </p:nvGraphicFramePr>
        <p:xfrm>
          <a:off x="2" y="1583703"/>
          <a:ext cx="6196549" cy="4550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E4DADC3-FBE3-5148-AC92-841319C12B32}"/>
              </a:ext>
            </a:extLst>
          </p:cNvPr>
          <p:cNvGraphicFramePr>
            <a:graphicFrameLocks/>
          </p:cNvGraphicFramePr>
          <p:nvPr/>
        </p:nvGraphicFramePr>
        <p:xfrm>
          <a:off x="6196551" y="1583703"/>
          <a:ext cx="5794343" cy="4550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D15A273-953C-1044-ACCC-BE78CE71C2C9}"/>
              </a:ext>
            </a:extLst>
          </p:cNvPr>
          <p:cNvSpPr txBox="1"/>
          <p:nvPr/>
        </p:nvSpPr>
        <p:spPr>
          <a:xfrm>
            <a:off x="1" y="6406595"/>
            <a:ext cx="3082895" cy="42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67">
                <a:solidFill>
                  <a:schemeClr val="bg1"/>
                </a:solidFill>
              </a:rPr>
              <a:t>Measurements done using</a:t>
            </a:r>
            <a:br>
              <a:rPr lang="en-US" sz="1067">
                <a:solidFill>
                  <a:schemeClr val="bg1"/>
                </a:solidFill>
              </a:rPr>
            </a:br>
            <a:r>
              <a:rPr lang="en-US" sz="1067">
                <a:solidFill>
                  <a:schemeClr val="bg1"/>
                </a:solidFill>
              </a:rPr>
              <a:t>https://</a:t>
            </a:r>
            <a:r>
              <a:rPr lang="en-US" sz="1067" err="1">
                <a:solidFill>
                  <a:schemeClr val="bg1"/>
                </a:solidFill>
              </a:rPr>
              <a:t>github.com</a:t>
            </a:r>
            <a:r>
              <a:rPr lang="en-US" sz="1067">
                <a:solidFill>
                  <a:schemeClr val="bg1"/>
                </a:solidFill>
              </a:rPr>
              <a:t>/</a:t>
            </a:r>
            <a:r>
              <a:rPr lang="en-US" sz="1067" err="1">
                <a:solidFill>
                  <a:schemeClr val="bg1"/>
                </a:solidFill>
              </a:rPr>
              <a:t>Tessil</a:t>
            </a:r>
            <a:r>
              <a:rPr lang="en-US" sz="1067">
                <a:solidFill>
                  <a:schemeClr val="bg1"/>
                </a:solidFill>
              </a:rPr>
              <a:t>/hash-table-</a:t>
            </a:r>
            <a:r>
              <a:rPr lang="en-US" sz="1067" err="1">
                <a:solidFill>
                  <a:schemeClr val="bg1"/>
                </a:solidFill>
              </a:rPr>
              <a:t>shootout.git</a:t>
            </a:r>
            <a:endParaRPr lang="en-US" sz="1067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083768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695B62-F1E0-434D-9DE8-DAEE642CF77C}"/>
              </a:ext>
            </a:extLst>
          </p:cNvPr>
          <p:cNvSpPr>
            <a:spLocks noGrp="1"/>
          </p:cNvSpPr>
          <p:nvPr>
            <p:ph type="pic" idx="2"/>
          </p:nvPr>
        </p:nvSpPr>
        <p:spPr/>
      </p:sp>
      <p:sp>
        <p:nvSpPr>
          <p:cNvPr id="59" name="Date Placeholder 4">
            <a:extLst>
              <a:ext uri="{FF2B5EF4-FFF2-40B4-BE49-F238E27FC236}">
                <a16:creationId xmlns:a16="http://schemas.microsoft.com/office/drawing/2014/main" id="{DBB57114-1D16-4CFF-B54D-917202DB835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4CE7ED05-8476-4988-A5FE-48F77ACD0831}" type="datetime3">
              <a:rPr lang="en-US" smtClean="0"/>
              <a:pPr>
                <a:spcAft>
                  <a:spcPts val="600"/>
                </a:spcAft>
              </a:pPr>
              <a:t>21 June 2021</a:t>
            </a:fld>
            <a:endParaRPr lang="en-US"/>
          </a:p>
        </p:txBody>
      </p:sp>
      <p:sp>
        <p:nvSpPr>
          <p:cNvPr id="61" name="Footer Placeholder 5">
            <a:extLst>
              <a:ext uri="{FF2B5EF4-FFF2-40B4-BE49-F238E27FC236}">
                <a16:creationId xmlns:a16="http://schemas.microsoft.com/office/drawing/2014/main" id="{1975AD19-C661-4FD7-89D2-9AC122A6F62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© The Qt Company</a:t>
            </a:r>
          </a:p>
        </p:txBody>
      </p:sp>
      <p:sp>
        <p:nvSpPr>
          <p:cNvPr id="63" name="Slide Number Placeholder 6">
            <a:extLst>
              <a:ext uri="{FF2B5EF4-FFF2-40B4-BE49-F238E27FC236}">
                <a16:creationId xmlns:a16="http://schemas.microsoft.com/office/drawing/2014/main" id="{41A6BB12-710B-4699-804A-5C395B282C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683D178-98AA-4574-9EAA-8EB007C55176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/>
        <p:txBody>
          <a:bodyPr spcFirstLastPara="1" lIns="121900" tIns="121900" rIns="121900" bIns="121900" anchor="t" anchorCtr="0">
            <a:normAutofit/>
          </a:bodyPr>
          <a:lstStyle/>
          <a:p>
            <a:pPr marL="342900"/>
            <a:r>
              <a:rPr lang="en-GB" sz="2400" b="1" dirty="0"/>
              <a:t>All text handling Unicode based</a:t>
            </a:r>
          </a:p>
          <a:p>
            <a:pPr marL="342900"/>
            <a:r>
              <a:rPr lang="en-GB" sz="2400" b="1" dirty="0"/>
              <a:t>Source code is UTF-8</a:t>
            </a:r>
          </a:p>
          <a:p>
            <a:pPr marL="342900"/>
            <a:r>
              <a:rPr lang="en-GB" sz="2400" b="1" dirty="0"/>
              <a:t>Clean up string related classes</a:t>
            </a:r>
          </a:p>
          <a:p>
            <a:pPr marL="800100" lvl="1"/>
            <a:r>
              <a:rPr lang="en-GB" sz="2400" dirty="0"/>
              <a:t>Consistent set</a:t>
            </a:r>
          </a:p>
          <a:p>
            <a:pPr marL="800100" lvl="1"/>
            <a:r>
              <a:rPr lang="en-GB" sz="2400" dirty="0"/>
              <a:t>QUtf8StringView</a:t>
            </a:r>
          </a:p>
          <a:p>
            <a:pPr marL="342900"/>
            <a:r>
              <a:rPr lang="en-GB" sz="2400" b="1" dirty="0"/>
              <a:t>Move legacy encoding support out of Qt Core</a:t>
            </a:r>
          </a:p>
          <a:p>
            <a:pPr marL="342900"/>
            <a:endParaRPr lang="en-GB" sz="2400" dirty="0"/>
          </a:p>
          <a:p>
            <a:pPr marL="342900"/>
            <a:endParaRPr lang="en-GB" sz="2400" dirty="0"/>
          </a:p>
        </p:txBody>
      </p:sp>
      <p:sp>
        <p:nvSpPr>
          <p:cNvPr id="53" name="Google Shape;53;p11"/>
          <p:cNvSpPr txBox="1">
            <a:spLocks noGrp="1"/>
          </p:cNvSpPr>
          <p:nvPr>
            <p:ph type="title"/>
          </p:nvPr>
        </p:nvSpPr>
        <p:spPr/>
        <p:txBody>
          <a:bodyPr spcFirstLastPara="1" lIns="121900" tIns="121900" rIns="121900" bIns="121900" anchor="t" anchorCtr="0">
            <a:normAutofit/>
          </a:bodyPr>
          <a:lstStyle/>
          <a:p>
            <a:r>
              <a:rPr lang="en-GB" dirty="0"/>
              <a:t>Unicode &amp; String classes</a:t>
            </a:r>
            <a:endParaRPr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212FF8-031E-644E-8080-52A8664CDA24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01613B-ADA6-F847-B77A-CC49466EBD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1997" y="1844675"/>
            <a:ext cx="4321175" cy="4321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4108411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1D9E272-8185-DF48-9DD4-1E3B6EE0C4A3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0" y="10"/>
            <a:ext cx="6096000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35" name="Date Placeholder 2">
            <a:extLst>
              <a:ext uri="{FF2B5EF4-FFF2-40B4-BE49-F238E27FC236}">
                <a16:creationId xmlns:a16="http://schemas.microsoft.com/office/drawing/2014/main" id="{BB4CE6BF-C350-4D6D-BF64-0A8DFBBE47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688" y="6381750"/>
            <a:ext cx="1800225" cy="142875"/>
          </a:xfrm>
        </p:spPr>
        <p:txBody>
          <a:bodyPr/>
          <a:lstStyle/>
          <a:p>
            <a:pPr>
              <a:spcAft>
                <a:spcPts val="600"/>
              </a:spcAft>
            </a:pPr>
            <a:fld id="{C6814826-7562-488C-AB77-F55B33C7CF84}" type="datetime3">
              <a:rPr lang="en-US" smtClean="0"/>
              <a:pPr>
                <a:spcAft>
                  <a:spcPts val="600"/>
                </a:spcAft>
              </a:pPr>
              <a:t>21 June 2021</a:t>
            </a:fld>
            <a:endParaRPr lang="en-US"/>
          </a:p>
        </p:txBody>
      </p:sp>
      <p:sp>
        <p:nvSpPr>
          <p:cNvPr id="137" name="Footer Placeholder 3">
            <a:extLst>
              <a:ext uri="{FF2B5EF4-FFF2-40B4-BE49-F238E27FC236}">
                <a16:creationId xmlns:a16="http://schemas.microsoft.com/office/drawing/2014/main" id="{6F70E8A6-D6CE-4581-BCFA-A00CFCFF5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5912" y="6381750"/>
            <a:ext cx="8785225" cy="14287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© The Qt Company</a:t>
            </a:r>
          </a:p>
        </p:txBody>
      </p:sp>
      <p:sp>
        <p:nvSpPr>
          <p:cNvPr id="139" name="Slide Number Placeholder 4">
            <a:extLst>
              <a:ext uri="{FF2B5EF4-FFF2-40B4-BE49-F238E27FC236}">
                <a16:creationId xmlns:a16="http://schemas.microsoft.com/office/drawing/2014/main" id="{79FE70E1-B1C0-4A0D-A2D7-41F5D1CDE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0863" y="6381750"/>
            <a:ext cx="504825" cy="142875"/>
          </a:xfrm>
        </p:spPr>
        <p:txBody>
          <a:bodyPr/>
          <a:lstStyle/>
          <a:p>
            <a:pPr>
              <a:spcAft>
                <a:spcPts val="600"/>
              </a:spcAft>
            </a:pPr>
            <a:fld id="{A683D178-98AA-4574-9EAA-8EB007C55176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sp>
        <p:nvSpPr>
          <p:cNvPr id="66" name="Google Shape;54;p11"/>
          <p:cNvSpPr txBox="1">
            <a:spLocks noGrp="1"/>
          </p:cNvSpPr>
          <p:nvPr>
            <p:ph sz="half" idx="2"/>
          </p:nvPr>
        </p:nvSpPr>
        <p:spPr>
          <a:xfrm>
            <a:off x="551557" y="1844675"/>
            <a:ext cx="5257106" cy="4321175"/>
          </a:xfrm>
        </p:spPr>
        <p:txBody>
          <a:bodyPr spcFirstLastPara="1" lIns="121900" tIns="121900" rIns="121900" bIns="121900" anchor="t" anchorCtr="0">
            <a:normAutofit/>
          </a:bodyPr>
          <a:lstStyle/>
          <a:p>
            <a:r>
              <a:rPr lang="en-GB" b="1" dirty="0"/>
              <a:t>Extend our property system with the concept of bindings</a:t>
            </a:r>
          </a:p>
          <a:p>
            <a:pPr lvl="1"/>
            <a:r>
              <a:rPr lang="en-US" sz="2000"/>
              <a:t>Bring the best part of QML to all of Qt</a:t>
            </a:r>
          </a:p>
          <a:p>
            <a:pPr lvl="1"/>
            <a:r>
              <a:rPr lang="en-US" sz="2000"/>
              <a:t>And make it available from C++</a:t>
            </a:r>
          </a:p>
          <a:p>
            <a:r>
              <a:rPr lang="en-US" b="1" dirty="0"/>
              <a:t>Seamless integration with </a:t>
            </a:r>
            <a:r>
              <a:rPr lang="en-US" b="1" dirty="0" err="1"/>
              <a:t>QObject</a:t>
            </a:r>
            <a:endParaRPr lang="en-US" b="1" dirty="0"/>
          </a:p>
          <a:p>
            <a:pPr lvl="1"/>
            <a:r>
              <a:rPr lang="en-US" sz="2000"/>
              <a:t>Simple extension of the existing property system</a:t>
            </a:r>
          </a:p>
          <a:p>
            <a:r>
              <a:rPr lang="en-US" b="1" dirty="0"/>
              <a:t>New </a:t>
            </a:r>
            <a:r>
              <a:rPr lang="en-US" b="1" dirty="0" err="1"/>
              <a:t>QProperty</a:t>
            </a:r>
            <a:r>
              <a:rPr lang="en-US" b="1" dirty="0"/>
              <a:t> class</a:t>
            </a:r>
          </a:p>
          <a:p>
            <a:pPr lvl="1"/>
            <a:r>
              <a:rPr lang="en-US" sz="2000"/>
              <a:t>Support bindable properties outside of </a:t>
            </a:r>
            <a:r>
              <a:rPr lang="en-US" sz="2000" err="1"/>
              <a:t>QObject</a:t>
            </a:r>
            <a:endParaRPr lang="en-US" sz="2000"/>
          </a:p>
          <a:p>
            <a:endParaRPr lang="en-US" dirty="0"/>
          </a:p>
        </p:txBody>
      </p:sp>
      <p:sp>
        <p:nvSpPr>
          <p:cNvPr id="53" name="Google Shape;53;p11"/>
          <p:cNvSpPr txBox="1">
            <a:spLocks noGrp="1"/>
          </p:cNvSpPr>
          <p:nvPr>
            <p:ph type="title"/>
          </p:nvPr>
        </p:nvSpPr>
        <p:spPr>
          <a:xfrm>
            <a:off x="550863" y="692149"/>
            <a:ext cx="5257799" cy="936626"/>
          </a:xfrm>
        </p:spPr>
        <p:txBody>
          <a:bodyPr spcFirstLastPara="1" lIns="121900" tIns="121900" rIns="121900" bIns="121900" anchor="t" anchorCtr="0">
            <a:normAutofit/>
          </a:bodyPr>
          <a:lstStyle/>
          <a:p>
            <a:r>
              <a:rPr lang="en-GB" dirty="0"/>
              <a:t>Bindings</a:t>
            </a:r>
            <a:endParaRPr dirty="0"/>
          </a:p>
        </p:txBody>
      </p:sp>
      <p:sp>
        <p:nvSpPr>
          <p:cNvPr id="61" name="Date Placeholder 2" hidden="1">
            <a:extLst>
              <a:ext uri="{FF2B5EF4-FFF2-40B4-BE49-F238E27FC236}">
                <a16:creationId xmlns:a16="http://schemas.microsoft.com/office/drawing/2014/main" id="{DF62023E-2B32-465E-BA2A-758A5B51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688" y="6381750"/>
            <a:ext cx="1800225" cy="142875"/>
          </a:xfrm>
        </p:spPr>
        <p:txBody>
          <a:bodyPr/>
          <a:lstStyle/>
          <a:p>
            <a:pPr>
              <a:spcAft>
                <a:spcPts val="600"/>
              </a:spcAft>
            </a:pPr>
            <a:fld id="{4BB1F943-E4C4-4BEC-AA34-FC810F54964A}" type="datetime3">
              <a:rPr lang="en-US" smtClean="0"/>
              <a:pPr>
                <a:spcAft>
                  <a:spcPts val="600"/>
                </a:spcAft>
              </a:pPr>
              <a:t>21 June 2021</a:t>
            </a:fld>
            <a:endParaRPr lang="en-US"/>
          </a:p>
        </p:txBody>
      </p:sp>
      <p:sp>
        <p:nvSpPr>
          <p:cNvPr id="63" name="Footer Placeholder 3">
            <a:extLst>
              <a:ext uri="{FF2B5EF4-FFF2-40B4-BE49-F238E27FC236}">
                <a16:creationId xmlns:a16="http://schemas.microsoft.com/office/drawing/2014/main" id="{507BACDC-2E38-40FA-89A6-5A231C09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5912" y="6381750"/>
            <a:ext cx="8785225" cy="14287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© The Qt Company</a:t>
            </a:r>
          </a:p>
        </p:txBody>
      </p:sp>
      <p:sp>
        <p:nvSpPr>
          <p:cNvPr id="65" name="Slide Number Placeholder 4" hidden="1">
            <a:extLst>
              <a:ext uri="{FF2B5EF4-FFF2-40B4-BE49-F238E27FC236}">
                <a16:creationId xmlns:a16="http://schemas.microsoft.com/office/drawing/2014/main" id="{3B9E5D73-C25E-41D1-A504-D9D513DE9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0863" y="6381750"/>
            <a:ext cx="504825" cy="142875"/>
          </a:xfrm>
        </p:spPr>
        <p:txBody>
          <a:bodyPr/>
          <a:lstStyle/>
          <a:p>
            <a:pPr>
              <a:spcAft>
                <a:spcPts val="600"/>
              </a:spcAft>
            </a:pPr>
            <a:fld id="{A683D178-98AA-4574-9EAA-8EB007C55176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232277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DF4341DA-24A5-3840-B35E-B0DDFE8384E1}"/>
              </a:ext>
            </a:extLst>
          </p:cNvPr>
          <p:cNvSpPr txBox="1">
            <a:spLocks/>
          </p:cNvSpPr>
          <p:nvPr/>
        </p:nvSpPr>
        <p:spPr>
          <a:xfrm>
            <a:off x="570089" y="2031715"/>
            <a:ext cx="11051823" cy="3219302"/>
          </a:xfrm>
          <a:prstGeom prst="rect">
            <a:avLst/>
          </a:prstGeom>
          <a:noFill/>
          <a:ln w="25400">
            <a:noFill/>
          </a:ln>
        </p:spPr>
        <p:txBody>
          <a:bodyPr spcFirstLastPara="1" wrap="square" lIns="121900" tIns="121900" rIns="121900" bIns="121900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itillium Web"/>
              <a:buNone/>
              <a:defRPr sz="3600" b="1" i="0" u="none" strike="noStrike" cap="non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tillium Web"/>
              <a:buNone/>
              <a:defRPr sz="4800" b="0" i="0" u="none" strike="noStrike" cap="non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tillium Web"/>
              <a:buNone/>
              <a:defRPr sz="4800" b="0" i="0" u="none" strike="noStrike" cap="non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tillium Web"/>
              <a:buNone/>
              <a:defRPr sz="4800" b="0" i="0" u="none" strike="noStrike" cap="non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tillium Web"/>
              <a:buNone/>
              <a:defRPr sz="4800" b="0" i="0" u="none" strike="noStrike" cap="non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tillium Web"/>
              <a:buNone/>
              <a:defRPr sz="4800" b="0" i="0" u="none" strike="noStrike" cap="non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tillium Web"/>
              <a:buNone/>
              <a:defRPr sz="4800" b="0" i="0" u="none" strike="noStrike" cap="non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tillium Web"/>
              <a:buNone/>
              <a:defRPr sz="4800" b="0" i="0" u="none" strike="noStrike" cap="non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tillium Web"/>
              <a:buNone/>
              <a:defRPr sz="4800" b="0" i="0" u="none" strike="noStrike" cap="non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lvl="0">
              <a:lnSpc>
                <a:spcPct val="115000"/>
              </a:lnSpc>
            </a:pPr>
            <a:r>
              <a:rPr lang="en-GB" sz="2400" b="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import </a:t>
            </a:r>
            <a:r>
              <a:rPr lang="en-GB" sz="2400" b="0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QtQuick</a:t>
            </a:r>
            <a:endParaRPr lang="en-GB" sz="2400" b="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0">
              <a:lnSpc>
                <a:spcPct val="115000"/>
              </a:lnSpc>
            </a:pPr>
            <a:endParaRPr lang="en-GB" sz="2400" b="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0">
              <a:lnSpc>
                <a:spcPct val="115000"/>
              </a:lnSpc>
            </a:pPr>
            <a:r>
              <a:rPr lang="en-GB" sz="2400" b="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Rectangle {</a:t>
            </a:r>
          </a:p>
          <a:p>
            <a:pPr lvl="0">
              <a:lnSpc>
                <a:spcPct val="115000"/>
              </a:lnSpc>
            </a:pPr>
            <a:r>
              <a:rPr lang="en-GB" sz="2400" b="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property int width</a:t>
            </a:r>
          </a:p>
          <a:p>
            <a:pPr lvl="0">
              <a:lnSpc>
                <a:spcPct val="115000"/>
              </a:lnSpc>
            </a:pPr>
            <a:r>
              <a:rPr lang="en-GB" sz="2400" b="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property int height: width</a:t>
            </a:r>
          </a:p>
          <a:p>
            <a:pPr lvl="0">
              <a:lnSpc>
                <a:spcPct val="115000"/>
              </a:lnSpc>
            </a:pPr>
            <a:r>
              <a:rPr lang="en-GB" sz="2400" b="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property int border: height/10</a:t>
            </a:r>
          </a:p>
          <a:p>
            <a:pPr lvl="0">
              <a:lnSpc>
                <a:spcPct val="115000"/>
              </a:lnSpc>
            </a:pPr>
            <a:r>
              <a:rPr lang="en-NO" sz="2400" b="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en-GB" sz="2400" b="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685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DF4341DA-24A5-3840-B35E-B0DDFE8384E1}"/>
              </a:ext>
            </a:extLst>
          </p:cNvPr>
          <p:cNvSpPr txBox="1">
            <a:spLocks/>
          </p:cNvSpPr>
          <p:nvPr/>
        </p:nvSpPr>
        <p:spPr>
          <a:xfrm>
            <a:off x="570088" y="1034518"/>
            <a:ext cx="11051823" cy="4788963"/>
          </a:xfrm>
          <a:prstGeom prst="rect">
            <a:avLst/>
          </a:prstGeom>
          <a:noFill/>
          <a:ln w="25400">
            <a:noFill/>
          </a:ln>
        </p:spPr>
        <p:txBody>
          <a:bodyPr spcFirstLastPara="1" wrap="square" lIns="121900" tIns="121900" rIns="121900" bIns="121900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itillium Web"/>
              <a:buNone/>
              <a:defRPr sz="3600" b="1" i="0" u="none" strike="noStrike" cap="non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tillium Web"/>
              <a:buNone/>
              <a:defRPr sz="4800" b="0" i="0" u="none" strike="noStrike" cap="non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tillium Web"/>
              <a:buNone/>
              <a:defRPr sz="4800" b="0" i="0" u="none" strike="noStrike" cap="non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tillium Web"/>
              <a:buNone/>
              <a:defRPr sz="4800" b="0" i="0" u="none" strike="noStrike" cap="non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tillium Web"/>
              <a:buNone/>
              <a:defRPr sz="4800" b="0" i="0" u="none" strike="noStrike" cap="non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tillium Web"/>
              <a:buNone/>
              <a:defRPr sz="4800" b="0" i="0" u="none" strike="noStrike" cap="non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tillium Web"/>
              <a:buNone/>
              <a:defRPr sz="4800" b="0" i="0" u="none" strike="noStrike" cap="non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tillium Web"/>
              <a:buNone/>
              <a:defRPr sz="4800" b="0" i="0" u="none" strike="noStrike" cap="non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itillium Web"/>
              <a:buNone/>
              <a:defRPr sz="4800" b="0" i="0" u="none" strike="noStrike" cap="non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lvl="0">
              <a:lnSpc>
                <a:spcPct val="115000"/>
              </a:lnSpc>
            </a:pPr>
            <a:r>
              <a:rPr lang="en-US" sz="2400" b="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struct</a:t>
            </a:r>
            <a:r>
              <a:rPr lang="en-NO" sz="2400" b="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Rectangle {</a:t>
            </a:r>
          </a:p>
          <a:p>
            <a:r>
              <a:rPr lang="en-NO" sz="2400" b="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Q</a:t>
            </a:r>
            <a:r>
              <a:rPr lang="en-US" sz="2400" b="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Property&lt;int&gt; width;</a:t>
            </a:r>
          </a:p>
          <a:p>
            <a:r>
              <a:rPr lang="en-US" sz="2400" b="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    </a:t>
            </a:r>
            <a:r>
              <a:rPr lang="en-US" sz="2400" b="0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QProperty</a:t>
            </a:r>
            <a:r>
              <a:rPr lang="en-US" sz="2400" b="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&lt;int&gt; height;</a:t>
            </a:r>
          </a:p>
          <a:p>
            <a:r>
              <a:rPr lang="en-US" sz="2400" b="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    </a:t>
            </a:r>
            <a:r>
              <a:rPr lang="en-US" sz="2400" b="0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QProperty</a:t>
            </a:r>
            <a:r>
              <a:rPr lang="en-US" sz="2400" b="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&lt;int&gt; border;</a:t>
            </a:r>
          </a:p>
          <a:p>
            <a:pPr lvl="0">
              <a:lnSpc>
                <a:spcPct val="115000"/>
              </a:lnSpc>
            </a:pPr>
            <a:endParaRPr lang="en-NO" sz="2400" b="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400" b="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Rectangle() {</a:t>
            </a:r>
          </a:p>
          <a:p>
            <a:r>
              <a:rPr lang="en-US" sz="2400" b="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en-US" sz="2400" b="0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height.setBinding</a:t>
            </a:r>
            <a:r>
              <a:rPr lang="en-US" sz="2400" b="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(Qt::</a:t>
            </a:r>
            <a:r>
              <a:rPr lang="en-US" sz="2400" b="0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makePropertyBinding</a:t>
            </a:r>
            <a:r>
              <a:rPr lang="en-US" sz="2400" b="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(width));</a:t>
            </a:r>
          </a:p>
          <a:p>
            <a:r>
              <a:rPr lang="en-US" sz="2400" b="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en-US" sz="2400" b="0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border.setBinding</a:t>
            </a:r>
            <a:r>
              <a:rPr lang="en-US" sz="2400" b="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([this]() {</a:t>
            </a:r>
          </a:p>
          <a:p>
            <a:r>
              <a:rPr lang="en-US" sz="2400" b="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 return height / 10;</a:t>
            </a:r>
          </a:p>
          <a:p>
            <a:r>
              <a:rPr lang="en-US" sz="2400" b="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}</a:t>
            </a:r>
          </a:p>
          <a:p>
            <a:r>
              <a:rPr lang="en-US" sz="2400" b="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}</a:t>
            </a:r>
          </a:p>
          <a:p>
            <a:r>
              <a:rPr lang="en-NO" sz="2400" b="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};</a:t>
            </a:r>
            <a:endParaRPr lang="en-GB" sz="2400" b="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207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dirty="0"/>
              <a:t>Graphics Architecture</a:t>
            </a:r>
            <a:endParaRPr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4EB7CA2-775E-2F40-BD4B-06AEC08FDB77}"/>
              </a:ext>
            </a:extLst>
          </p:cNvPr>
          <p:cNvSpPr/>
          <p:nvPr/>
        </p:nvSpPr>
        <p:spPr>
          <a:xfrm>
            <a:off x="2137635" y="5729208"/>
            <a:ext cx="1776779" cy="6715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OpenGL (ES)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A3C2012-8C88-3842-A529-5441EFDEE8D4}"/>
              </a:ext>
            </a:extLst>
          </p:cNvPr>
          <p:cNvSpPr/>
          <p:nvPr/>
        </p:nvSpPr>
        <p:spPr>
          <a:xfrm>
            <a:off x="4047979" y="5729208"/>
            <a:ext cx="1776779" cy="6715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Vulkan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ED8FDF4-C810-7946-BDCC-44CAD1292107}"/>
              </a:ext>
            </a:extLst>
          </p:cNvPr>
          <p:cNvSpPr/>
          <p:nvPr/>
        </p:nvSpPr>
        <p:spPr>
          <a:xfrm>
            <a:off x="5958323" y="5729208"/>
            <a:ext cx="1776779" cy="6715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Metal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A6FD746-A99A-D94C-8DCA-68AA45A82513}"/>
              </a:ext>
            </a:extLst>
          </p:cNvPr>
          <p:cNvSpPr/>
          <p:nvPr/>
        </p:nvSpPr>
        <p:spPr>
          <a:xfrm>
            <a:off x="7868667" y="5723652"/>
            <a:ext cx="1776779" cy="6715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Direct 3D 11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140B8D-ABE6-D643-B689-0C7BBAC093EB}"/>
              </a:ext>
            </a:extLst>
          </p:cNvPr>
          <p:cNvSpPr txBox="1"/>
          <p:nvPr/>
        </p:nvSpPr>
        <p:spPr>
          <a:xfrm>
            <a:off x="415600" y="5854265"/>
            <a:ext cx="1608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Platform API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E604CBE-711C-F345-B7B6-F74F257A3BE4}"/>
              </a:ext>
            </a:extLst>
          </p:cNvPr>
          <p:cNvSpPr/>
          <p:nvPr/>
        </p:nvSpPr>
        <p:spPr>
          <a:xfrm>
            <a:off x="2137631" y="4719151"/>
            <a:ext cx="7507815" cy="671592"/>
          </a:xfrm>
          <a:prstGeom prst="roundRect">
            <a:avLst/>
          </a:prstGeom>
          <a:solidFill>
            <a:srgbClr val="00B050"/>
          </a:solidFill>
          <a:ln>
            <a:solidFill>
              <a:srgbClr val="0071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RHI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9A95AE4-07E9-A24E-857E-BCF65A5C851A}"/>
              </a:ext>
            </a:extLst>
          </p:cNvPr>
          <p:cNvSpPr/>
          <p:nvPr/>
        </p:nvSpPr>
        <p:spPr>
          <a:xfrm>
            <a:off x="9765793" y="3825593"/>
            <a:ext cx="1853337" cy="1573159"/>
          </a:xfrm>
          <a:prstGeom prst="roundRect">
            <a:avLst>
              <a:gd name="adj" fmla="val 6809"/>
            </a:avLst>
          </a:prstGeom>
          <a:solidFill>
            <a:srgbClr val="00B050"/>
          </a:solidFill>
          <a:ln>
            <a:solidFill>
              <a:srgbClr val="0071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Qt Shader Tools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914279A-0A9E-3846-8315-BA68B4DE62DC}"/>
              </a:ext>
            </a:extLst>
          </p:cNvPr>
          <p:cNvSpPr/>
          <p:nvPr/>
        </p:nvSpPr>
        <p:spPr>
          <a:xfrm>
            <a:off x="2137632" y="3825593"/>
            <a:ext cx="7507813" cy="671592"/>
          </a:xfrm>
          <a:prstGeom prst="roundRect">
            <a:avLst/>
          </a:prstGeom>
          <a:solidFill>
            <a:srgbClr val="00B050"/>
          </a:solidFill>
          <a:ln>
            <a:solidFill>
              <a:srgbClr val="0071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Qt Quick Scene Graph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5A26B4-0327-E545-869A-16CEFE61A6D4}"/>
              </a:ext>
            </a:extLst>
          </p:cNvPr>
          <p:cNvSpPr txBox="1"/>
          <p:nvPr/>
        </p:nvSpPr>
        <p:spPr>
          <a:xfrm>
            <a:off x="140268" y="3961940"/>
            <a:ext cx="19351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Qt Frameworks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5FDCFBCA-9605-7145-BBAA-D1C69BD1323B}"/>
              </a:ext>
            </a:extLst>
          </p:cNvPr>
          <p:cNvSpPr/>
          <p:nvPr/>
        </p:nvSpPr>
        <p:spPr>
          <a:xfrm>
            <a:off x="2137632" y="2919599"/>
            <a:ext cx="9481497" cy="671592"/>
          </a:xfrm>
          <a:prstGeom prst="roundRect">
            <a:avLst/>
          </a:prstGeom>
          <a:solidFill>
            <a:srgbClr val="00B050"/>
          </a:solidFill>
          <a:ln>
            <a:solidFill>
              <a:srgbClr val="0071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Qt Quick (2D + 3D)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CDC359DE-BFA3-194E-BDF9-7940B31A8E98}"/>
              </a:ext>
            </a:extLst>
          </p:cNvPr>
          <p:cNvSpPr/>
          <p:nvPr/>
        </p:nvSpPr>
        <p:spPr>
          <a:xfrm>
            <a:off x="2137633" y="1782399"/>
            <a:ext cx="4662113" cy="671592"/>
          </a:xfrm>
          <a:prstGeom prst="round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Qt Design Studio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CC1C51-60CC-4541-8FC3-B7D92CBE1BE2}"/>
              </a:ext>
            </a:extLst>
          </p:cNvPr>
          <p:cNvSpPr txBox="1"/>
          <p:nvPr/>
        </p:nvSpPr>
        <p:spPr>
          <a:xfrm>
            <a:off x="855893" y="1883266"/>
            <a:ext cx="1119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Qt Tools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E5D2B76-9E95-5D4D-876B-98491711387B}"/>
              </a:ext>
            </a:extLst>
          </p:cNvPr>
          <p:cNvSpPr/>
          <p:nvPr/>
        </p:nvSpPr>
        <p:spPr>
          <a:xfrm>
            <a:off x="6957018" y="1798191"/>
            <a:ext cx="4662113" cy="671592"/>
          </a:xfrm>
          <a:prstGeom prst="round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Qt Creator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0B9DBD-6645-C746-889A-41B306AC7DC6}"/>
              </a:ext>
            </a:extLst>
          </p:cNvPr>
          <p:cNvCxnSpPr>
            <a:cxnSpLocks/>
          </p:cNvCxnSpPr>
          <p:nvPr/>
        </p:nvCxnSpPr>
        <p:spPr>
          <a:xfrm>
            <a:off x="1801561" y="5547360"/>
            <a:ext cx="99963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C22D160-05A9-6640-BDFE-395BBBA368FD}"/>
              </a:ext>
            </a:extLst>
          </p:cNvPr>
          <p:cNvCxnSpPr>
            <a:cxnSpLocks/>
          </p:cNvCxnSpPr>
          <p:nvPr/>
        </p:nvCxnSpPr>
        <p:spPr>
          <a:xfrm>
            <a:off x="1780032" y="2678176"/>
            <a:ext cx="99963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2226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619FABF-82D5-CE41-A052-5CE6688B52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9" name="Date Placeholder 2">
            <a:extLst>
              <a:ext uri="{FF2B5EF4-FFF2-40B4-BE49-F238E27FC236}">
                <a16:creationId xmlns:a16="http://schemas.microsoft.com/office/drawing/2014/main" id="{17100A97-353A-4479-8873-525CF0AD8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55655F7-8213-4794-BFDD-B1F70078B978}" type="datetime3">
              <a:rPr lang="en-US" smtClean="0"/>
              <a:pPr>
                <a:spcAft>
                  <a:spcPts val="600"/>
                </a:spcAft>
              </a:pPr>
              <a:t>21 June 2021</a:t>
            </a:fld>
            <a:endParaRPr lang="en-US"/>
          </a:p>
        </p:txBody>
      </p:sp>
      <p:sp>
        <p:nvSpPr>
          <p:cNvPr id="61" name="Footer Placeholder 3">
            <a:extLst>
              <a:ext uri="{FF2B5EF4-FFF2-40B4-BE49-F238E27FC236}">
                <a16:creationId xmlns:a16="http://schemas.microsoft.com/office/drawing/2014/main" id="{47827564-642A-4CE6-9C3A-E5F2C3723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© The Qt Company</a:t>
            </a:r>
          </a:p>
        </p:txBody>
      </p:sp>
      <p:sp>
        <p:nvSpPr>
          <p:cNvPr id="63" name="Slide Number Placeholder 4">
            <a:extLst>
              <a:ext uri="{FF2B5EF4-FFF2-40B4-BE49-F238E27FC236}">
                <a16:creationId xmlns:a16="http://schemas.microsoft.com/office/drawing/2014/main" id="{20D41B0A-4647-4A43-8415-6089165E1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683D178-98AA-4574-9EAA-8EB007C55176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54" name="Google Shape;54;p11"/>
          <p:cNvSpPr txBox="1">
            <a:spLocks noGrp="1"/>
          </p:cNvSpPr>
          <p:nvPr>
            <p:ph sz="half" idx="2"/>
          </p:nvPr>
        </p:nvSpPr>
        <p:spPr/>
        <p:txBody>
          <a:bodyPr spcFirstLastPara="1" lIns="121900" tIns="121900" rIns="121900" bIns="121900" anchor="t" anchorCtr="0">
            <a:normAutofit/>
          </a:bodyPr>
          <a:lstStyle/>
          <a:p>
            <a:r>
              <a:rPr lang="en-GB" sz="2400" b="1" dirty="0"/>
              <a:t>Abstraction layer for 3D graphics APIs</a:t>
            </a:r>
          </a:p>
          <a:p>
            <a:pPr lvl="1"/>
            <a:r>
              <a:rPr lang="en-GB" sz="2000" dirty="0"/>
              <a:t>OpenGL, Metal, Direct 3D 11, Vulkan</a:t>
            </a:r>
          </a:p>
          <a:p>
            <a:r>
              <a:rPr lang="en-GB" sz="2400" b="1" dirty="0"/>
              <a:t>Abstracts graphical objects</a:t>
            </a:r>
          </a:p>
          <a:p>
            <a:pPr lvl="1"/>
            <a:r>
              <a:rPr lang="en-GB" sz="2000" dirty="0"/>
              <a:t>Materials, Meshes, Shaders, etc.</a:t>
            </a:r>
          </a:p>
          <a:p>
            <a:pPr lvl="1"/>
            <a:r>
              <a:rPr lang="en-GB" sz="2400" dirty="0"/>
              <a:t>Internal API tuned towards the needs of Qt</a:t>
            </a:r>
          </a:p>
          <a:p>
            <a:r>
              <a:rPr lang="en-GB" sz="2400" b="1" dirty="0"/>
              <a:t>Integrated with Qt Platform and Window system abstraction layers</a:t>
            </a:r>
          </a:p>
          <a:p>
            <a:r>
              <a:rPr lang="en-GB" sz="2400" b="1" dirty="0"/>
              <a:t>Qt Quick and Qt Quick 3D are fully ported to RHI</a:t>
            </a:r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53" name="Google Shape;53;p11"/>
          <p:cNvSpPr txBox="1">
            <a:spLocks noGrp="1"/>
          </p:cNvSpPr>
          <p:nvPr>
            <p:ph type="title"/>
          </p:nvPr>
        </p:nvSpPr>
        <p:spPr/>
        <p:txBody>
          <a:bodyPr spcFirstLastPara="1" lIns="121900" tIns="121900" rIns="121900" bIns="121900" anchor="t" anchorCtr="0">
            <a:normAutofit/>
          </a:bodyPr>
          <a:lstStyle/>
          <a:p>
            <a:r>
              <a:rPr lang="en-GB" dirty="0"/>
              <a:t>Rendering Hardware Interface</a:t>
            </a:r>
            <a:endParaRPr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50B655C1-5428-6E46-8AD0-64C190B64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9065" y="922155"/>
            <a:ext cx="2783656" cy="118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Vulkan Logo png transparent">
            <a:extLst>
              <a:ext uri="{FF2B5EF4-FFF2-40B4-BE49-F238E27FC236}">
                <a16:creationId xmlns:a16="http://schemas.microsoft.com/office/drawing/2014/main" id="{8226F735-9FD5-634A-A1ED-73AA7DBEA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6163" y="2461987"/>
            <a:ext cx="3249460" cy="86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25A955DD-F77C-8940-9C4E-4D059BEE5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5428" y="3700434"/>
            <a:ext cx="3010930" cy="123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3D314E84-94A2-614B-AC4A-85ED56E67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13" b="98828" l="9735" r="89971">
                        <a14:foregroundMark x1="41298" y1="7813" x2="41298" y2="7813"/>
                        <a14:foregroundMark x1="44100" y1="98828" x2="44100" y2="98828"/>
                        <a14:foregroundMark x1="50442" y1="60547" x2="50442" y2="60547"/>
                        <a14:foregroundMark x1="58407" y1="61328" x2="58407" y2="61328"/>
                        <a14:foregroundMark x1="61799" y1="72656" x2="61799" y2="72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8547" y="5188307"/>
            <a:ext cx="3764692" cy="142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070411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EDBCB3B-93CB-F241-AE40-3A3C26C6A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6095980" cy="685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Slide Number Placeholder 3">
            <a:extLst>
              <a:ext uri="{FF2B5EF4-FFF2-40B4-BE49-F238E27FC236}">
                <a16:creationId xmlns:a16="http://schemas.microsoft.com/office/drawing/2014/main" id="{7DB9F403-1AF2-4F67-A8B4-FEBFA45A714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0000000-1234-1234-1234-123412341234}" type="slidenum">
              <a:rPr lang="en-GB" sz="400" smtClean="0"/>
              <a:pPr>
                <a:lnSpc>
                  <a:spcPct val="90000"/>
                </a:lnSpc>
                <a:spcAft>
                  <a:spcPts val="600"/>
                </a:spcAft>
              </a:pPr>
              <a:t>18</a:t>
            </a:fld>
            <a:endParaRPr lang="en-GB" sz="400"/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6384032" y="1844675"/>
            <a:ext cx="5257106" cy="4321175"/>
          </a:xfr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342900">
              <a:spcAft>
                <a:spcPts val="600"/>
              </a:spcAft>
            </a:pPr>
            <a:r>
              <a:rPr lang="en-GB" sz="2400" b="1" dirty="0"/>
              <a:t>Support for cross platform shaders</a:t>
            </a:r>
          </a:p>
          <a:p>
            <a:pPr marL="800100" lvl="1">
              <a:spcAft>
                <a:spcPts val="600"/>
              </a:spcAft>
            </a:pPr>
            <a:r>
              <a:rPr lang="en-GB" sz="2400" dirty="0"/>
              <a:t>Write shader once</a:t>
            </a:r>
          </a:p>
          <a:p>
            <a:pPr marL="800100" lvl="1">
              <a:spcAft>
                <a:spcPts val="600"/>
              </a:spcAft>
            </a:pPr>
            <a:r>
              <a:rPr lang="en-GB" sz="2400" dirty="0"/>
              <a:t>Recompile to all graphics APIs</a:t>
            </a:r>
            <a:endParaRPr lang="en-GB" sz="1800" dirty="0"/>
          </a:p>
          <a:p>
            <a:pPr marL="342900">
              <a:spcAft>
                <a:spcPts val="600"/>
              </a:spcAft>
            </a:pPr>
            <a:r>
              <a:rPr lang="en-GB" sz="2400" b="1" dirty="0"/>
              <a:t>Support for build time and runtime shader compilation</a:t>
            </a:r>
          </a:p>
          <a:p>
            <a:pPr marL="342900">
              <a:spcAft>
                <a:spcPts val="600"/>
              </a:spcAft>
            </a:pPr>
            <a:endParaRPr lang="en-GB" sz="2400" dirty="0"/>
          </a:p>
        </p:txBody>
      </p:sp>
      <p:sp>
        <p:nvSpPr>
          <p:cNvPr id="53" name="Google Shape;53;p11"/>
          <p:cNvSpPr txBox="1">
            <a:spLocks noGrp="1"/>
          </p:cNvSpPr>
          <p:nvPr>
            <p:ph type="title"/>
          </p:nvPr>
        </p:nvSpPr>
        <p:spPr>
          <a:xfrm>
            <a:off x="6383338" y="692149"/>
            <a:ext cx="5257799" cy="936626"/>
          </a:xfr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-GB"/>
              <a:t>Qt Shader Tools</a:t>
            </a:r>
          </a:p>
        </p:txBody>
      </p:sp>
      <p:sp>
        <p:nvSpPr>
          <p:cNvPr id="71" name="Text Placeholder 5">
            <a:extLst>
              <a:ext uri="{FF2B5EF4-FFF2-40B4-BE49-F238E27FC236}">
                <a16:creationId xmlns:a16="http://schemas.microsoft.com/office/drawing/2014/main" id="{CBE26E82-E10F-4389-ACFD-DDD675564B8D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384032" y="476673"/>
            <a:ext cx="5257106" cy="21602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50331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77F1D7-090F-6F45-9B9D-96828E1E7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Qt 6 uses the native graphics API of each operating system</a:t>
            </a:r>
          </a:p>
        </p:txBody>
      </p:sp>
    </p:spTree>
    <p:extLst>
      <p:ext uri="{BB962C8B-B14F-4D97-AF65-F5344CB8AC3E}">
        <p14:creationId xmlns:p14="http://schemas.microsoft.com/office/powerpoint/2010/main" val="1211508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38BF9D5F-3225-6D45-A58F-824F80CF70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0504" y="0"/>
            <a:ext cx="68314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Slide Number Placeholder 1">
            <a:extLst>
              <a:ext uri="{FF2B5EF4-FFF2-40B4-BE49-F238E27FC236}">
                <a16:creationId xmlns:a16="http://schemas.microsoft.com/office/drawing/2014/main" id="{F6C44CD3-DCD5-4F73-9896-AD2691E50FB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</p:spPr>
        <p:txBody>
          <a:bodyPr wrap="square" anchor="ctr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 sz="400"/>
              <a:pPr marL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2</a:t>
            </a:fld>
            <a:endParaRPr lang="en-US" sz="400"/>
          </a:p>
        </p:txBody>
      </p:sp>
      <p:sp>
        <p:nvSpPr>
          <p:cNvPr id="41" name="Google Shape;41;p9"/>
          <p:cNvSpPr txBox="1">
            <a:spLocks noGrp="1"/>
          </p:cNvSpPr>
          <p:nvPr>
            <p:ph type="ctrTitle"/>
          </p:nvPr>
        </p:nvSpPr>
        <p:spPr>
          <a:xfrm>
            <a:off x="550863" y="692671"/>
            <a:ext cx="4897438" cy="4176192"/>
          </a:xfr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r>
              <a:rPr lang="en-US" dirty="0"/>
              <a:t>Simplify development and maintenance of cross-platform applications and embedded devices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9152303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>
            <a:spLocks noGrp="1"/>
          </p:cNvSpPr>
          <p:nvPr>
            <p:ph type="title"/>
          </p:nvPr>
        </p:nvSpPr>
        <p:spPr/>
        <p:txBody>
          <a:bodyPr spcFirstLastPara="1" lIns="121900" tIns="121900" rIns="121900" bIns="121900" anchor="t" anchorCtr="0">
            <a:normAutofit/>
          </a:bodyPr>
          <a:lstStyle/>
          <a:p>
            <a:r>
              <a:rPr lang="en-GB" b="1" dirty="0"/>
              <a:t>Qt Quick 3D</a:t>
            </a:r>
            <a:endParaRPr b="1" dirty="0"/>
          </a:p>
        </p:txBody>
      </p:sp>
      <p:sp>
        <p:nvSpPr>
          <p:cNvPr id="59" name="Date Placeholder 3">
            <a:extLst>
              <a:ext uri="{FF2B5EF4-FFF2-40B4-BE49-F238E27FC236}">
                <a16:creationId xmlns:a16="http://schemas.microsoft.com/office/drawing/2014/main" id="{CA25E17B-5795-46CA-A7C3-5B24C1D100B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 anchor="ctr">
            <a:normAutofit fontScale="55000" lnSpcReduction="20000"/>
          </a:bodyPr>
          <a:lstStyle/>
          <a:p>
            <a:pPr>
              <a:spcAft>
                <a:spcPts val="600"/>
              </a:spcAft>
            </a:pPr>
            <a:fld id="{3FE09806-FFCD-4830-8A7D-4358AB929DAE}" type="datetime3">
              <a:rPr lang="en-US" smtClean="0"/>
              <a:pPr>
                <a:spcAft>
                  <a:spcPts val="600"/>
                </a:spcAft>
              </a:pPr>
              <a:t>21 June 2021</a:t>
            </a:fld>
            <a:endParaRPr lang="en-US"/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5875D6EE-BAC6-446B-8E12-3512A11A356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 anchor="ctr">
            <a:normAutofit fontScale="55000" lnSpcReduction="20000"/>
          </a:bodyPr>
          <a:lstStyle/>
          <a:p>
            <a:pPr>
              <a:spcAft>
                <a:spcPts val="600"/>
              </a:spcAft>
            </a:pPr>
            <a:r>
              <a:rPr lang="en-US"/>
              <a:t>© The Qt Company</a:t>
            </a:r>
          </a:p>
        </p:txBody>
      </p:sp>
      <p:sp>
        <p:nvSpPr>
          <p:cNvPr id="63" name="Slide Number Placeholder 5">
            <a:extLst>
              <a:ext uri="{FF2B5EF4-FFF2-40B4-BE49-F238E27FC236}">
                <a16:creationId xmlns:a16="http://schemas.microsoft.com/office/drawing/2014/main" id="{493D20B0-647C-4CBA-85FD-E693B9F5E73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 anchor="ctr">
            <a:normAutofit fontScale="55000" lnSpcReduction="20000"/>
          </a:bodyPr>
          <a:lstStyle/>
          <a:p>
            <a:pPr>
              <a:spcAft>
                <a:spcPts val="600"/>
              </a:spcAft>
            </a:pPr>
            <a:fld id="{A683D178-98AA-4574-9EAA-8EB007C55176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/>
        <p:txBody>
          <a:bodyPr spcFirstLastPara="1" lIns="121900" tIns="121900" rIns="121900" bIns="121900" anchor="t" anchorCtr="0">
            <a:noAutofit/>
          </a:bodyPr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233DC6E-AA91-F74A-971E-E8747B4DC4E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GB" b="1" dirty="0"/>
              <a:t>Efficiently combine 2D and 3D in one scene</a:t>
            </a:r>
          </a:p>
          <a:p>
            <a:pPr lvl="1"/>
            <a:r>
              <a:rPr lang="en-GB" dirty="0"/>
              <a:t>One scene graph and optimized scene graph </a:t>
            </a:r>
          </a:p>
          <a:p>
            <a:r>
              <a:rPr lang="en-GB" b="1" dirty="0"/>
              <a:t>PBR support</a:t>
            </a:r>
          </a:p>
          <a:p>
            <a:pPr lvl="1"/>
            <a:r>
              <a:rPr lang="en-GB" dirty="0"/>
              <a:t>Materials look like they are designed</a:t>
            </a:r>
          </a:p>
          <a:p>
            <a:r>
              <a:rPr lang="en-GB" b="1" dirty="0"/>
              <a:t>Support for GlTF2</a:t>
            </a:r>
          </a:p>
          <a:p>
            <a:pPr lvl="1"/>
            <a:r>
              <a:rPr lang="en-GB" dirty="0"/>
              <a:t>Import 3D models</a:t>
            </a:r>
          </a:p>
          <a:p>
            <a:pPr lvl="1"/>
            <a:r>
              <a:rPr lang="en-GB" dirty="0"/>
              <a:t>Supports base spec</a:t>
            </a:r>
          </a:p>
          <a:p>
            <a:pPr lvl="1"/>
            <a:r>
              <a:rPr lang="en-GB" dirty="0"/>
              <a:t>Supports most of the common extensions</a:t>
            </a:r>
            <a:br>
              <a:rPr lang="en-GB" dirty="0"/>
            </a:br>
            <a:endParaRPr lang="en-GB" b="1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BDC92B5-856F-7E43-995E-FD595D0128C3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B643A3-3E60-EE4C-B30F-EA267785A8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21138" y="1844675"/>
            <a:ext cx="4320000" cy="4321175"/>
          </a:xfrm>
          <a:prstGeom prst="snip2DiagRect">
            <a:avLst>
              <a:gd name="adj1" fmla="val 2308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0DAE518-5D0A-BA4F-A3F2-966620832C3A}"/>
              </a:ext>
            </a:extLst>
          </p:cNvPr>
          <p:cNvSpPr/>
          <p:nvPr/>
        </p:nvSpPr>
        <p:spPr>
          <a:xfrm>
            <a:off x="10700951" y="383059"/>
            <a:ext cx="1124465" cy="1112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65967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A simple instanced rendering example showing 20 000 metallic doughnut shapes.">
            <a:extLst>
              <a:ext uri="{FF2B5EF4-FFF2-40B4-BE49-F238E27FC236}">
                <a16:creationId xmlns:a16="http://schemas.microsoft.com/office/drawing/2014/main" id="{298E9A85-6215-2A46-BC5B-14922C620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5044" y="2075454"/>
            <a:ext cx="4377634" cy="246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81D04-C6CA-BB4E-B668-9E7EF78195A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50863" y="2205038"/>
            <a:ext cx="5869815" cy="3816250"/>
          </a:xfrm>
        </p:spPr>
        <p:txBody>
          <a:bodyPr>
            <a:normAutofit/>
          </a:bodyPr>
          <a:lstStyle/>
          <a:p>
            <a:r>
              <a:rPr lang="en-US" dirty="0"/>
              <a:t>3D particle system</a:t>
            </a:r>
          </a:p>
          <a:p>
            <a:pPr lvl="1"/>
            <a:r>
              <a:rPr lang="en-FI"/>
              <a:t>Create </a:t>
            </a:r>
            <a:r>
              <a:rPr lang="en-FI" dirty="0"/>
              <a:t>those WOW effects on the UI.</a:t>
            </a:r>
          </a:p>
          <a:p>
            <a:pPr lvl="1"/>
            <a:r>
              <a:rPr lang="en-FI" dirty="0"/>
              <a:t>Use 3D game style U</a:t>
            </a:r>
            <a:r>
              <a:rPr lang="en-GB" dirty="0"/>
              <a:t>I transitions and animations.</a:t>
            </a:r>
          </a:p>
          <a:p>
            <a:pPr lvl="1"/>
            <a:r>
              <a:rPr lang="en-GB" dirty="0"/>
              <a:t>Create realistic weather animations.</a:t>
            </a:r>
          </a:p>
          <a:p>
            <a:r>
              <a:rPr lang="en-GB" dirty="0"/>
              <a:t>Instanced rendering</a:t>
            </a:r>
          </a:p>
          <a:p>
            <a:pPr lvl="1"/>
            <a:r>
              <a:rPr lang="fi-FI" dirty="0" err="1"/>
              <a:t>Draw</a:t>
            </a:r>
            <a:r>
              <a:rPr lang="fi-FI" dirty="0"/>
              <a:t> </a:t>
            </a:r>
            <a:r>
              <a:rPr lang="fi-FI" dirty="0" err="1"/>
              <a:t>large</a:t>
            </a:r>
            <a:r>
              <a:rPr lang="fi-FI" dirty="0"/>
              <a:t> </a:t>
            </a:r>
            <a:r>
              <a:rPr lang="fi-FI" dirty="0" err="1"/>
              <a:t>amounts</a:t>
            </a:r>
            <a:r>
              <a:rPr lang="fi-FI" dirty="0"/>
              <a:t> of </a:t>
            </a:r>
            <a:r>
              <a:rPr lang="fi-FI" dirty="0" err="1"/>
              <a:t>objects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only</a:t>
            </a:r>
            <a:r>
              <a:rPr lang="fi-FI" dirty="0"/>
              <a:t> </a:t>
            </a:r>
            <a:r>
              <a:rPr lang="fi-FI" dirty="0" err="1"/>
              <a:t>few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instructions</a:t>
            </a:r>
            <a:r>
              <a:rPr lang="fi-FI" dirty="0"/>
              <a:t>.</a:t>
            </a:r>
          </a:p>
          <a:p>
            <a:r>
              <a:rPr lang="fi-FI" dirty="0" err="1"/>
              <a:t>Mesh</a:t>
            </a:r>
            <a:r>
              <a:rPr lang="fi-FI" dirty="0"/>
              <a:t> </a:t>
            </a:r>
            <a:r>
              <a:rPr lang="fi-FI" dirty="0" err="1"/>
              <a:t>morphing</a:t>
            </a:r>
            <a:r>
              <a:rPr lang="fi-FI" dirty="0"/>
              <a:t> </a:t>
            </a:r>
            <a:r>
              <a:rPr lang="fi-FI" dirty="0" err="1"/>
              <a:t>animations</a:t>
            </a:r>
            <a:endParaRPr lang="fi-FI" dirty="0"/>
          </a:p>
          <a:p>
            <a:pPr lvl="1"/>
            <a:r>
              <a:rPr lang="en-US" dirty="0"/>
              <a:t>Smooth and easy</a:t>
            </a:r>
            <a:r>
              <a:rPr lang="en-FI"/>
              <a:t> transition</a:t>
            </a:r>
            <a:r>
              <a:rPr lang="en-US" dirty="0"/>
              <a:t>s of a model</a:t>
            </a:r>
            <a:endParaRPr lang="en-FI"/>
          </a:p>
          <a:p>
            <a:pPr lvl="1"/>
            <a:r>
              <a:rPr lang="en-US" dirty="0"/>
              <a:t>Connect to state changes of the UI</a:t>
            </a:r>
            <a:endParaRPr lang="fi-FI" dirty="0"/>
          </a:p>
          <a:p>
            <a:endParaRPr lang="en-FI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FI" dirty="0"/>
          </a:p>
        </p:txBody>
      </p:sp>
      <p:sp>
        <p:nvSpPr>
          <p:cNvPr id="749" name="Google Shape;749;p8"/>
          <p:cNvSpPr txBox="1">
            <a:spLocks noGrp="1"/>
          </p:cNvSpPr>
          <p:nvPr>
            <p:ph type="title"/>
          </p:nvPr>
        </p:nvSpPr>
        <p:spPr>
          <a:xfrm>
            <a:off x="550863" y="692149"/>
            <a:ext cx="4897438" cy="93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tillium Web"/>
              <a:buNone/>
            </a:pPr>
            <a:r>
              <a:rPr lang="en-US" b="1" dirty="0"/>
              <a:t>Advanced features</a:t>
            </a:r>
            <a:endParaRPr b="1" dirty="0"/>
          </a:p>
        </p:txBody>
      </p:sp>
      <p:sp>
        <p:nvSpPr>
          <p:cNvPr id="753" name="Google Shape;753;p8"/>
          <p:cNvSpPr txBox="1">
            <a:spLocks noGrp="1"/>
          </p:cNvSpPr>
          <p:nvPr>
            <p:ph type="body" idx="1"/>
          </p:nvPr>
        </p:nvSpPr>
        <p:spPr>
          <a:xfrm>
            <a:off x="550863" y="476673"/>
            <a:ext cx="4897437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 dirty="0"/>
              <a:t>Qt Quick 3D</a:t>
            </a:r>
          </a:p>
        </p:txBody>
      </p:sp>
      <p:pic>
        <p:nvPicPr>
          <p:cNvPr id="10" name="Picture 9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3415F8E8-C2E8-8641-8D17-9A4811AC5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4783" y="584685"/>
            <a:ext cx="2444937" cy="2203253"/>
          </a:xfrm>
          <a:prstGeom prst="rect">
            <a:avLst/>
          </a:prstGeom>
        </p:spPr>
      </p:pic>
      <p:pic>
        <p:nvPicPr>
          <p:cNvPr id="11" name="Picture 10" descr="Shape, rectangle&#10;&#10;Description automatically generated">
            <a:extLst>
              <a:ext uri="{FF2B5EF4-FFF2-40B4-BE49-F238E27FC236}">
                <a16:creationId xmlns:a16="http://schemas.microsoft.com/office/drawing/2014/main" id="{DB768F39-6D07-2646-B2DC-540EDC5789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4111" y="4120072"/>
            <a:ext cx="1881866" cy="1679030"/>
          </a:xfrm>
          <a:prstGeom prst="rect">
            <a:avLst/>
          </a:prstGeom>
        </p:spPr>
      </p:pic>
      <p:pic>
        <p:nvPicPr>
          <p:cNvPr id="12" name="Picture 11" descr="A picture containing container, bin&#10;&#10;Description automatically generated">
            <a:extLst>
              <a:ext uri="{FF2B5EF4-FFF2-40B4-BE49-F238E27FC236}">
                <a16:creationId xmlns:a16="http://schemas.microsoft.com/office/drawing/2014/main" id="{8D38829F-57B6-6B4C-AA30-4F97930691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900" y="4605200"/>
            <a:ext cx="1747433" cy="1739917"/>
          </a:xfrm>
          <a:prstGeom prst="rect">
            <a:avLst/>
          </a:prstGeom>
        </p:spPr>
      </p:pic>
      <p:pic>
        <p:nvPicPr>
          <p:cNvPr id="14" name="Picture 13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24DB99DF-994F-8144-9544-F60418A224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0809" y="5089363"/>
            <a:ext cx="1739917" cy="173991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>
            <a:spLocks noGrp="1"/>
          </p:cNvSpPr>
          <p:nvPr>
            <p:ph type="title"/>
          </p:nvPr>
        </p:nvSpPr>
        <p:spPr>
          <a:xfrm>
            <a:off x="550862" y="692149"/>
            <a:ext cx="11090275" cy="936626"/>
          </a:xfrm>
        </p:spPr>
        <p:txBody>
          <a:bodyPr spcFirstLastPara="1" vert="horz" lIns="121900" tIns="121900" rIns="121900" bIns="121900" rtlCol="0" anchor="t" anchorCtr="0">
            <a:normAutofit/>
          </a:bodyPr>
          <a:lstStyle/>
          <a:p>
            <a:r>
              <a:rPr lang="en-GB"/>
              <a:t>Desktop style for Quick Controls</a:t>
            </a:r>
          </a:p>
        </p:txBody>
      </p:sp>
      <p:sp>
        <p:nvSpPr>
          <p:cNvPr id="71" name="Date Placeholder 4">
            <a:extLst>
              <a:ext uri="{FF2B5EF4-FFF2-40B4-BE49-F238E27FC236}">
                <a16:creationId xmlns:a16="http://schemas.microsoft.com/office/drawing/2014/main" id="{6E0C9CB7-570E-435A-9DD4-025B573AB5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688" y="6381750"/>
            <a:ext cx="1800225" cy="14287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CE7ED05-8476-4988-A5FE-48F77ACD0831}" type="datetime3">
              <a:rPr lang="en-US" smtClean="0"/>
              <a:pPr>
                <a:spcAft>
                  <a:spcPts val="600"/>
                </a:spcAft>
              </a:pPr>
              <a:t>21 June 2021</a:t>
            </a:fld>
            <a:endParaRPr lang="en-US"/>
          </a:p>
        </p:txBody>
      </p:sp>
      <p:sp>
        <p:nvSpPr>
          <p:cNvPr id="73" name="Footer Placeholder 5">
            <a:extLst>
              <a:ext uri="{FF2B5EF4-FFF2-40B4-BE49-F238E27FC236}">
                <a16:creationId xmlns:a16="http://schemas.microsoft.com/office/drawing/2014/main" id="{363CAAB7-841A-46E2-943B-FDDF21027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5913" y="6381328"/>
            <a:ext cx="8136632" cy="14329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The Qt Company</a:t>
            </a:r>
          </a:p>
        </p:txBody>
      </p:sp>
      <p:sp>
        <p:nvSpPr>
          <p:cNvPr id="75" name="Slide Number Placeholder 6">
            <a:extLst>
              <a:ext uri="{FF2B5EF4-FFF2-40B4-BE49-F238E27FC236}">
                <a16:creationId xmlns:a16="http://schemas.microsoft.com/office/drawing/2014/main" id="{417977CC-9CB7-41F4-B9F3-4613834D1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0863" y="6381750"/>
            <a:ext cx="504825" cy="14287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683D178-98AA-4574-9EAA-8EB007C55176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sp>
        <p:nvSpPr>
          <p:cNvPr id="74" name="Text Placeholder 5">
            <a:extLst>
              <a:ext uri="{FF2B5EF4-FFF2-40B4-BE49-F238E27FC236}">
                <a16:creationId xmlns:a16="http://schemas.microsoft.com/office/drawing/2014/main" id="{DED6C55B-4EED-47CB-B06E-F2924A245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476673"/>
            <a:ext cx="11090275" cy="216024"/>
          </a:xfrm>
        </p:spPr>
        <p:txBody>
          <a:bodyPr/>
          <a:lstStyle/>
          <a:p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13001585-FC39-C448-8AC9-3EF16FB87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0114" y="2027450"/>
            <a:ext cx="5431597" cy="473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223CA5-C544-AA4A-B86F-C2AA6F14A1A2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743701" y="2205038"/>
            <a:ext cx="4897438" cy="3816250"/>
          </a:xfrm>
        </p:spPr>
        <p:txBody>
          <a:bodyPr anchor="t">
            <a:normAutofit/>
          </a:bodyPr>
          <a:lstStyle/>
          <a:p>
            <a:pPr marL="101597" indent="0">
              <a:buNone/>
            </a:pPr>
            <a:r>
              <a:rPr lang="en-US"/>
              <a:t>Native look and feel for</a:t>
            </a:r>
          </a:p>
          <a:p>
            <a:pPr marL="101597" indent="0">
              <a:buNone/>
            </a:pPr>
            <a:r>
              <a:rPr lang="en-US"/>
              <a:t>Qt Quick Controls on</a:t>
            </a:r>
          </a:p>
          <a:p>
            <a:pPr marL="101597" indent="0">
              <a:buNone/>
            </a:pPr>
            <a:r>
              <a:rPr lang="en-US"/>
              <a:t>macOS, Windows and</a:t>
            </a:r>
          </a:p>
          <a:p>
            <a:pPr marL="101597" indent="0">
              <a:buNone/>
            </a:pPr>
            <a:r>
              <a:rPr lang="en-US"/>
              <a:t>Linux</a:t>
            </a:r>
          </a:p>
        </p:txBody>
      </p:sp>
    </p:spTree>
    <p:extLst>
      <p:ext uri="{BB962C8B-B14F-4D97-AF65-F5344CB8AC3E}">
        <p14:creationId xmlns:p14="http://schemas.microsoft.com/office/powerpoint/2010/main" val="409893280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fi-FI" b="1" dirty="0" err="1"/>
              <a:t>Unified</a:t>
            </a:r>
            <a:r>
              <a:rPr lang="fi-FI" b="1" dirty="0"/>
              <a:t> </a:t>
            </a:r>
            <a:r>
              <a:rPr lang="fi-FI" b="1" dirty="0" err="1"/>
              <a:t>handling</a:t>
            </a:r>
            <a:r>
              <a:rPr lang="fi-FI" b="1" dirty="0"/>
              <a:t> of </a:t>
            </a:r>
            <a:r>
              <a:rPr lang="fi-FI" b="1" dirty="0" err="1"/>
              <a:t>mouse</a:t>
            </a:r>
            <a:r>
              <a:rPr lang="fi-FI" b="1" dirty="0"/>
              <a:t>, </a:t>
            </a:r>
            <a:r>
              <a:rPr lang="fi-FI" b="1" dirty="0" err="1"/>
              <a:t>touch</a:t>
            </a:r>
            <a:r>
              <a:rPr lang="fi-FI" b="1" dirty="0"/>
              <a:t>  and </a:t>
            </a:r>
            <a:r>
              <a:rPr lang="fi-FI" b="1" dirty="0" err="1"/>
              <a:t>tablet</a:t>
            </a:r>
            <a:r>
              <a:rPr lang="fi-FI" b="1" dirty="0"/>
              <a:t> </a:t>
            </a:r>
            <a:r>
              <a:rPr lang="fi-FI" b="1" dirty="0" err="1"/>
              <a:t>events</a:t>
            </a:r>
            <a:endParaRPr lang="fi-FI" b="1" dirty="0"/>
          </a:p>
          <a:p>
            <a:pPr lvl="1">
              <a:lnSpc>
                <a:spcPct val="115000"/>
              </a:lnSpc>
            </a:pPr>
            <a:r>
              <a:rPr lang="en-US" sz="1800" dirty="0"/>
              <a:t>One common base class: </a:t>
            </a:r>
            <a:r>
              <a:rPr lang="en-US" sz="1800" dirty="0" err="1"/>
              <a:t>QPointerEvent</a:t>
            </a:r>
            <a:endParaRPr lang="en-US" sz="1800" dirty="0"/>
          </a:p>
          <a:p>
            <a:pPr lvl="1">
              <a:lnSpc>
                <a:spcPct val="115000"/>
              </a:lnSpc>
            </a:pPr>
            <a:r>
              <a:rPr lang="en-GB" sz="1800" dirty="0"/>
              <a:t>Specializations for mouse, touch and tablet events</a:t>
            </a:r>
          </a:p>
          <a:p>
            <a:pPr lvl="1">
              <a:lnSpc>
                <a:spcPct val="115000"/>
              </a:lnSpc>
            </a:pPr>
            <a:r>
              <a:rPr lang="en-GB" sz="1800" dirty="0"/>
              <a:t>Common data</a:t>
            </a:r>
          </a:p>
          <a:p>
            <a:pPr lvl="1">
              <a:lnSpc>
                <a:spcPct val="115000"/>
              </a:lnSpc>
            </a:pPr>
            <a:r>
              <a:rPr lang="en-GB" sz="1800" dirty="0"/>
              <a:t>Tracking of input device and history of event points</a:t>
            </a:r>
            <a:br>
              <a:rPr lang="en-GB" sz="1800" dirty="0"/>
            </a:br>
            <a:endParaRPr lang="en-GB" sz="1800" dirty="0"/>
          </a:p>
          <a:p>
            <a:pPr>
              <a:lnSpc>
                <a:spcPct val="115000"/>
              </a:lnSpc>
            </a:pPr>
            <a:r>
              <a:rPr lang="en-US" b="1" dirty="0"/>
              <a:t>Resolves recurring issues with touch handling in complex controls</a:t>
            </a:r>
          </a:p>
          <a:p>
            <a:pPr lvl="1">
              <a:lnSpc>
                <a:spcPct val="115000"/>
              </a:lnSpc>
            </a:pPr>
            <a:r>
              <a:rPr lang="en-US" sz="1800" dirty="0"/>
              <a:t>e.g. touch enabled controls inside Flickable</a:t>
            </a:r>
            <a:br>
              <a:rPr lang="en-GB" sz="1800" dirty="0"/>
            </a:br>
            <a:endParaRPr lang="en-GB" sz="1800" dirty="0"/>
          </a:p>
        </p:txBody>
      </p:sp>
      <p:sp>
        <p:nvSpPr>
          <p:cNvPr id="53" name="Google Shape;53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/>
              <a:t>Unified Pointer events</a:t>
            </a:r>
            <a:endParaRPr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054BE56-3552-C34B-A7C6-A9161727BFF2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295280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D9B1CE5-2410-474D-8283-2F40738CCD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2"/>
            <a:ext cx="12191980" cy="5877271"/>
          </a:xfrm>
          <a:custGeom>
            <a:avLst/>
            <a:gdLst/>
            <a:ahLst/>
            <a:cxnLst/>
            <a:rect l="l" t="t" r="r" b="b"/>
            <a:pathLst>
              <a:path w="12192000" h="5877271">
                <a:moveTo>
                  <a:pt x="0" y="0"/>
                </a:moveTo>
                <a:lnTo>
                  <a:pt x="12192000" y="0"/>
                </a:lnTo>
                <a:lnTo>
                  <a:pt x="12192000" y="4580284"/>
                </a:lnTo>
                <a:lnTo>
                  <a:pt x="0" y="5877271"/>
                </a:lnTo>
                <a:close/>
              </a:path>
            </a:pathLst>
          </a:cu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D39777B4-A01A-43DD-8ECC-E1F48360DE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688" y="6381750"/>
            <a:ext cx="1800225" cy="142875"/>
          </a:xfrm>
        </p:spPr>
        <p:txBody>
          <a:bodyPr/>
          <a:lstStyle/>
          <a:p>
            <a:pPr>
              <a:spcAft>
                <a:spcPts val="600"/>
              </a:spcAft>
            </a:pPr>
            <a:fld id="{822EA8A3-ED0B-4CC0-A7BA-3A85DD603AED}" type="datetime3">
              <a:rPr lang="en-US" smtClean="0"/>
              <a:pPr>
                <a:spcAft>
                  <a:spcPts val="600"/>
                </a:spcAft>
              </a:pPr>
              <a:t>21 June 2021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8E047BF4-01E3-4FA7-9D51-716E38893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5912" y="6381750"/>
            <a:ext cx="8785225" cy="14287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© The Qt Company</a:t>
            </a: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FB96AD96-42A9-4199-B499-67A93CB5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0863" y="6381750"/>
            <a:ext cx="504825" cy="142875"/>
          </a:xfrm>
        </p:spPr>
        <p:txBody>
          <a:bodyPr/>
          <a:lstStyle/>
          <a:p>
            <a:pPr>
              <a:spcAft>
                <a:spcPts val="600"/>
              </a:spcAft>
            </a:pPr>
            <a:fld id="{A683D178-98AA-4574-9EAA-8EB007C55176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69D2B7-6BC4-480A-8146-BBD9652F0C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43700" y="5733627"/>
            <a:ext cx="4897437" cy="432817"/>
          </a:xfrm>
        </p:spPr>
        <p:txBody>
          <a:bodyPr anchor="ctr">
            <a:normAutofit/>
          </a:bodyPr>
          <a:lstStyle/>
          <a:p>
            <a:r>
              <a:rPr lang="de-DE"/>
              <a:t>Developer Experience / Qt Creator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1787DD21-B049-4F0B-8C6F-89810FD0B4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6000" y="5734945"/>
            <a:ext cx="432000" cy="432000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A81ADBF2-AF3E-420D-95A5-F427506C68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63" y="549275"/>
            <a:ext cx="720000" cy="5292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CF00E5CE-08F8-4EB4-9330-36BE1171A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CEF2045A-ED37-4C1B-B749-EF56D29BE8D3}" type="datetime3">
              <a:rPr lang="en-US" smtClean="0"/>
              <a:pPr>
                <a:spcAft>
                  <a:spcPts val="600"/>
                </a:spcAft>
              </a:pPr>
              <a:t>21 June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853A5-2AA4-4527-970A-D91F71AC0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© The Qt Company</a:t>
            </a:r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572A8C48-FA7E-4996-AA5C-1629CBED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683D178-98AA-4574-9EAA-8EB007C55176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11719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B92D14BC-9AEB-D344-B54A-4C6D5F719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Developer Tooling Fully Supporting Qt 6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51EB63-F714-5444-8434-9D086246B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B70B3-1A03-4256-9B25-6BC6262B2312}" type="datetime3">
              <a:rPr lang="en-US" smtClean="0"/>
              <a:t>21 June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9ED13A-8604-5D4E-8A4C-0466D8FC8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24589" y="6748886"/>
            <a:ext cx="2595998" cy="45719"/>
          </a:xfrm>
        </p:spPr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8B215-E74D-E34C-BD0E-A7650BA68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t>25</a:t>
            </a:fld>
            <a:endParaRPr lang="en-US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269363C6-F9D5-FA4C-9290-D2498FEB044A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n-US"/>
              <a:t>Wizards generate Qt 6 compliant projects</a:t>
            </a:r>
          </a:p>
          <a:p>
            <a:endParaRPr lang="en-US"/>
          </a:p>
          <a:p>
            <a:r>
              <a:rPr lang="en-US"/>
              <a:t>Inspect Qt 6 types in the debugger</a:t>
            </a:r>
          </a:p>
          <a:p>
            <a:endParaRPr lang="en-US"/>
          </a:p>
          <a:p>
            <a:r>
              <a:rPr lang="en-US"/>
              <a:t>Editor knows the new QML and C++  </a:t>
            </a:r>
            <a:br>
              <a:rPr lang="en-US"/>
            </a:br>
            <a:r>
              <a:rPr lang="en-US"/>
              <a:t>language features</a:t>
            </a:r>
          </a:p>
          <a:p>
            <a:endParaRPr lang="en-US"/>
          </a:p>
          <a:p>
            <a:r>
              <a:rPr lang="en-US"/>
              <a:t>Access Qt 6 documentation and examples </a:t>
            </a:r>
          </a:p>
          <a:p>
            <a:endParaRPr lang="en-US"/>
          </a:p>
          <a:p>
            <a:pPr lvl="1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A247BFB-6657-5248-B9F4-6BBDD873F1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6168" y="2048658"/>
            <a:ext cx="4894537" cy="340792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30470713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B92D14BC-9AEB-D344-B54A-4C6D5F719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Tools for C++ Development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51EB63-F714-5444-8434-9D086246B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B70B3-1A03-4256-9B25-6BC6262B2312}" type="datetime3">
              <a:rPr lang="en-US" smtClean="0"/>
              <a:t>21 June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9ED13A-8604-5D4E-8A4C-0466D8FC8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24589" y="6748886"/>
            <a:ext cx="2595998" cy="45719"/>
          </a:xfrm>
        </p:spPr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8B215-E74D-E34C-BD0E-A7650BA68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t>26</a:t>
            </a:fld>
            <a:endParaRPr lang="en-US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269363C6-F9D5-FA4C-9290-D2498FEB044A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n-US" dirty="0"/>
              <a:t>New and improved refactoring operations</a:t>
            </a:r>
          </a:p>
          <a:p>
            <a:r>
              <a:rPr lang="en-US" dirty="0"/>
              <a:t>Clang code model to Clang 11</a:t>
            </a:r>
          </a:p>
          <a:p>
            <a:r>
              <a:rPr lang="en-US" dirty="0"/>
              <a:t>Tighter integration of </a:t>
            </a:r>
            <a:r>
              <a:rPr lang="en-US" dirty="0" err="1"/>
              <a:t>Clazy</a:t>
            </a:r>
            <a:r>
              <a:rPr lang="en-US" dirty="0"/>
              <a:t> and Clang-Tidy</a:t>
            </a:r>
          </a:p>
          <a:p>
            <a:r>
              <a:rPr lang="en-US" dirty="0"/>
              <a:t>Multiple improvements to C++ development throughout</a:t>
            </a:r>
          </a:p>
          <a:p>
            <a:endParaRPr lang="en-US" dirty="0"/>
          </a:p>
          <a:p>
            <a:r>
              <a:rPr lang="en-US" dirty="0"/>
              <a:t>Vastly improved </a:t>
            </a:r>
            <a:r>
              <a:rPr lang="en-US" dirty="0" err="1"/>
              <a:t>cmake</a:t>
            </a:r>
            <a:r>
              <a:rPr lang="en-US" dirty="0"/>
              <a:t> support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DAC092-A01A-944C-BD55-1FAEDC6AD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6477" y="1844251"/>
            <a:ext cx="4394886" cy="205905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76AAF3-DFEF-4149-8E73-8E5B310820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3287" y="3999023"/>
            <a:ext cx="5198076" cy="202226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B1842-D980-3A44-A290-442C097C95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09392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2F374E5-5F2B-4B78-BAFD-5BE096F76E3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92000" cy="5877271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00E5CE-08F8-4EB4-9330-36BE1171A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2045A-ED37-4C1B-B749-EF56D29BE8D3}" type="datetime3">
              <a:rPr lang="en-US" smtClean="0"/>
              <a:t>21 June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853A5-2AA4-4527-970A-D91F71AC0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A8C48-FA7E-4996-AA5C-1629CBED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69D2B7-6BC4-480A-8146-BBD9652F0C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de-DE"/>
              <a:t>Designer Experience / Qt Design Studio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BA53672-78E1-40BD-A1A0-33A9EB0C2A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9643979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B92D14BC-9AEB-D344-B54A-4C6D5F719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Unified 2D and 3D Design Tool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51EB63-F714-5444-8434-9D086246B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B70B3-1A03-4256-9B25-6BC6262B2312}" type="datetime3">
              <a:rPr lang="en-US" smtClean="0"/>
              <a:t>21 June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9ED13A-8604-5D4E-8A4C-0466D8FC8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24589" y="6748886"/>
            <a:ext cx="2595998" cy="45719"/>
          </a:xfrm>
        </p:spPr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8B215-E74D-E34C-BD0E-A7650BA68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D178-98AA-4574-9EAA-8EB007C55176}" type="slidenum">
              <a:rPr lang="en-US" smtClean="0"/>
              <a:t>28</a:t>
            </a:fld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56EB936-63B6-E645-8BF1-5FD160FAC5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Qt design studio 2.0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269363C6-F9D5-FA4C-9290-D2498FEB044A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n-US" dirty="0"/>
              <a:t>Create 3D UIs with Qt Quick 3D in addition to traditional 2D UI design</a:t>
            </a:r>
          </a:p>
          <a:p>
            <a:pPr lvl="1"/>
            <a:r>
              <a:rPr lang="en-US" dirty="0"/>
              <a:t>Import designs from favorite 2D and 3D tools</a:t>
            </a:r>
          </a:p>
          <a:p>
            <a:pPr lvl="1"/>
            <a:r>
              <a:rPr lang="en-US" dirty="0"/>
              <a:t>Visual 3D editor to work with the scenes</a:t>
            </a:r>
          </a:p>
          <a:p>
            <a:pPr lvl="1"/>
            <a:r>
              <a:rPr lang="en-US" dirty="0"/>
              <a:t>Define keyframe-based timeline animations</a:t>
            </a:r>
          </a:p>
          <a:p>
            <a:pPr lvl="1"/>
            <a:r>
              <a:rPr lang="en-US" dirty="0"/>
              <a:t>Assign 3D effects</a:t>
            </a:r>
          </a:p>
          <a:p>
            <a:endParaRPr lang="en-US" dirty="0"/>
          </a:p>
          <a:p>
            <a:r>
              <a:rPr lang="en-GB" dirty="0"/>
              <a:t>Mix 2D and 3D content seamlessly inside your application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31F86F23-8418-B244-AF92-55E46EF12FE1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3700" y="1844824"/>
            <a:ext cx="4897438" cy="277213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804905C-8337-3D43-8BF7-0D0D2DD1F25D}"/>
              </a:ext>
            </a:extLst>
          </p:cNvPr>
          <p:cNvGrpSpPr/>
          <p:nvPr/>
        </p:nvGrpSpPr>
        <p:grpSpPr>
          <a:xfrm>
            <a:off x="8415184" y="5725042"/>
            <a:ext cx="1554471" cy="350636"/>
            <a:chOff x="7656872" y="6108476"/>
            <a:chExt cx="1554471" cy="35063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0C6D7C1-B308-6B45-96CC-333E6D957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6872" y="6125795"/>
              <a:ext cx="331323" cy="31599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520ABAD-C3EC-F54C-9F4C-36714096E7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5"/>
            <a:stretch/>
          </p:blipFill>
          <p:spPr>
            <a:xfrm>
              <a:off x="8473927" y="6108476"/>
              <a:ext cx="324000" cy="35063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BD33E2E-5111-1643-B0CA-22D61E10A2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82854" y="6121811"/>
              <a:ext cx="328489" cy="32396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CCCEEA5-2B23-3549-B5BB-0853FADFF8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70580" y="6121794"/>
              <a:ext cx="320962" cy="32400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570F88D-A65F-2A48-8516-EB8C95291056}"/>
              </a:ext>
            </a:extLst>
          </p:cNvPr>
          <p:cNvGrpSpPr/>
          <p:nvPr/>
        </p:nvGrpSpPr>
        <p:grpSpPr>
          <a:xfrm>
            <a:off x="8442042" y="5346450"/>
            <a:ext cx="1500755" cy="323967"/>
            <a:chOff x="7656872" y="5724921"/>
            <a:chExt cx="1500755" cy="32396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51E6139-E4CA-A34B-9274-E06FE7121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66143" y="5724921"/>
              <a:ext cx="329837" cy="32396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18F2053-2295-3240-A965-40C5EEC9C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75414" y="5724921"/>
              <a:ext cx="324000" cy="323967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93C76B7-AA52-E44A-87AB-98C6CF279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42414" y="5724921"/>
              <a:ext cx="215213" cy="323967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1BD1001-22A3-1044-8080-0FDD99F4C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6872" y="5724921"/>
              <a:ext cx="329837" cy="323967"/>
            </a:xfrm>
            <a:prstGeom prst="rect">
              <a:avLst/>
            </a:prstGeom>
          </p:spPr>
        </p:pic>
      </p:grpSp>
      <p:sp>
        <p:nvSpPr>
          <p:cNvPr id="31" name="Right Arrow 30">
            <a:extLst>
              <a:ext uri="{FF2B5EF4-FFF2-40B4-BE49-F238E27FC236}">
                <a16:creationId xmlns:a16="http://schemas.microsoft.com/office/drawing/2014/main" id="{115F2A0F-C853-6548-BFA6-A413C7B8F63B}"/>
              </a:ext>
            </a:extLst>
          </p:cNvPr>
          <p:cNvSpPr/>
          <p:nvPr/>
        </p:nvSpPr>
        <p:spPr>
          <a:xfrm rot="16200000">
            <a:off x="8985157" y="4395985"/>
            <a:ext cx="414525" cy="1216512"/>
          </a:xfrm>
          <a:prstGeom prst="rightArrow">
            <a:avLst>
              <a:gd name="adj1" fmla="val 97477"/>
              <a:gd name="adj2" fmla="val 3088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72000" tIns="0" rIns="0" bIns="0" rtlCol="0" anchor="ctr"/>
          <a:lstStyle/>
          <a:p>
            <a:pPr algn="ctr"/>
            <a:endParaRPr lang="en-US" sz="120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17D2C31-E62D-A445-86CC-6AA9C951E4C5}"/>
              </a:ext>
            </a:extLst>
          </p:cNvPr>
          <p:cNvSpPr/>
          <p:nvPr/>
        </p:nvSpPr>
        <p:spPr>
          <a:xfrm>
            <a:off x="8773074" y="4859868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Import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97D1F5-8BB9-C842-884C-7F58879ECDCA}"/>
              </a:ext>
            </a:extLst>
          </p:cNvPr>
          <p:cNvGrpSpPr/>
          <p:nvPr/>
        </p:nvGrpSpPr>
        <p:grpSpPr>
          <a:xfrm>
            <a:off x="8583761" y="6130304"/>
            <a:ext cx="1217317" cy="324000"/>
            <a:chOff x="7817353" y="6508775"/>
            <a:chExt cx="1217317" cy="32400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64E3C95-9F1D-B84D-9664-5FDE906C32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817353" y="6508775"/>
              <a:ext cx="320217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5F213213-7E91-7A43-8282-E154E83A1B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013" y="6567332"/>
              <a:ext cx="394657" cy="206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ED9EDA5A-0347-7D42-865D-A3EB6884B7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281473" y="6508775"/>
              <a:ext cx="220138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4970843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17BF090-28DE-4843-B5F0-5CB12DE92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692149"/>
            <a:ext cx="11090275" cy="936626"/>
          </a:xfrm>
        </p:spPr>
        <p:txBody>
          <a:bodyPr/>
          <a:lstStyle/>
          <a:p>
            <a:r>
              <a:rPr lang="en-US" dirty="0"/>
              <a:t>Qt Design Studio Outlook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04A51-41DE-714E-B722-3A59C4CD4C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688" y="6381750"/>
            <a:ext cx="1800225" cy="142875"/>
          </a:xfrm>
        </p:spPr>
        <p:txBody>
          <a:bodyPr/>
          <a:lstStyle/>
          <a:p>
            <a:fld id="{F69B70B3-1A03-4256-9B25-6BC6262B2312}" type="datetime3">
              <a:rPr lang="en-US" smtClean="0"/>
              <a:pPr/>
              <a:t>21 June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9BF97-DA7C-B14C-8525-7BB5D964E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5913" y="6381328"/>
            <a:ext cx="8136632" cy="143297"/>
          </a:xfrm>
        </p:spPr>
        <p:txBody>
          <a:bodyPr/>
          <a:lstStyle/>
          <a:p>
            <a:r>
              <a:rPr lang="en-US"/>
              <a:t>© The Qt Company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CED6D-0EF3-DB47-8C26-4F92660B8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0863" y="6381750"/>
            <a:ext cx="504825" cy="142875"/>
          </a:xfrm>
        </p:spPr>
        <p:txBody>
          <a:bodyPr/>
          <a:lstStyle/>
          <a:p>
            <a:fld id="{A683D178-98AA-4574-9EAA-8EB007C55176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BD48CF1-874D-6C4F-823D-7EB837471A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476673"/>
            <a:ext cx="11090275" cy="21602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08C481F-FEC5-3242-A0FF-854B1572B1C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50861" y="1952799"/>
            <a:ext cx="6376711" cy="4677618"/>
          </a:xfrm>
        </p:spPr>
        <p:txBody>
          <a:bodyPr>
            <a:normAutofit/>
          </a:bodyPr>
          <a:lstStyle/>
          <a:p>
            <a:r>
              <a:rPr lang="en-GB" dirty="0"/>
              <a:t>Improved interoperability with Qt Creator</a:t>
            </a:r>
          </a:p>
          <a:p>
            <a:r>
              <a:rPr lang="en-GB" sz="1800" dirty="0"/>
              <a:t>Tooling for all Qt Quick 3D features</a:t>
            </a:r>
          </a:p>
          <a:p>
            <a:pPr lvl="1"/>
            <a:r>
              <a:rPr lang="en-GB" sz="1400" dirty="0"/>
              <a:t>Particles</a:t>
            </a:r>
          </a:p>
          <a:p>
            <a:pPr lvl="1"/>
            <a:r>
              <a:rPr lang="en-GB" sz="1400" dirty="0"/>
              <a:t>Skeletal animations</a:t>
            </a:r>
          </a:p>
          <a:p>
            <a:pPr lvl="1"/>
            <a:r>
              <a:rPr lang="en-GB" sz="1400" dirty="0"/>
              <a:t>…</a:t>
            </a:r>
          </a:p>
          <a:p>
            <a:r>
              <a:rPr lang="en-GB" sz="1800" dirty="0"/>
              <a:t>Low code features</a:t>
            </a:r>
          </a:p>
          <a:p>
            <a:pPr lvl="1"/>
            <a:r>
              <a:rPr lang="en-GB" sz="1400" dirty="0"/>
              <a:t>Visual programming of UI logic</a:t>
            </a:r>
          </a:p>
          <a:p>
            <a:pPr lvl="1"/>
            <a:r>
              <a:rPr lang="en-GB" sz="1400" dirty="0"/>
              <a:t>Shader programming tools</a:t>
            </a:r>
          </a:p>
          <a:p>
            <a:r>
              <a:rPr lang="en-GB" sz="1800" dirty="0"/>
              <a:t>Wireframe tools for 2D shapes and paths</a:t>
            </a:r>
          </a:p>
          <a:p>
            <a:r>
              <a:rPr lang="en-GB" sz="1800" dirty="0"/>
              <a:t>Custom material &amp; effect creation tools</a:t>
            </a:r>
          </a:p>
          <a:p>
            <a:r>
              <a:rPr lang="en-GB" sz="1800" dirty="0"/>
              <a:t>Adobe XD bridge</a:t>
            </a:r>
          </a:p>
          <a:p>
            <a:endParaRPr lang="en-US" sz="1800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39A48117-47F9-0E4D-B8B0-20E858599F38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6015012" y="1988815"/>
            <a:ext cx="5414228" cy="3741540"/>
          </a:xfrm>
        </p:spPr>
      </p:pic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DBB74FA0-C47A-BD45-8DD0-5E20C1058CD3}"/>
              </a:ext>
            </a:extLst>
          </p:cNvPr>
          <p:cNvSpPr txBox="1">
            <a:spLocks/>
          </p:cNvSpPr>
          <p:nvPr/>
        </p:nvSpPr>
        <p:spPr>
          <a:xfrm>
            <a:off x="3935760" y="2205038"/>
            <a:ext cx="2776017" cy="3816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Titillium Web" panose="00000500000000000000" pitchFamily="2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Titillium Web" panose="00000500000000000000" pitchFamily="2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8525" indent="-1841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Titillium Web" panose="00000500000000000000" pitchFamily="2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5713" indent="-1841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Titillium Web" panose="00000500000000000000" pitchFamily="2" charset="0"/>
              <a:buChar char="›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1746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Titillium Web" panose="00000500000000000000" pitchFamily="2" charset="0"/>
              <a:buChar char="›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0088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Titillium Web" panose="00000500000000000000" pitchFamily="2" charset="0"/>
              <a:buChar char="›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521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Titillium Web" panose="00000500000000000000" pitchFamily="2" charset="0"/>
              <a:buChar char="›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93988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Titillium Web" panose="00000500000000000000" pitchFamily="2" charset="0"/>
              <a:buChar char="›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51175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Titillium Web" panose="00000500000000000000" pitchFamily="2" charset="0"/>
              <a:buChar char="›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58269372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3D1C47F-EA09-4A0D-982C-1621B55DE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14"/>
            <a:ext cx="12208041" cy="6852886"/>
          </a:xfrm>
          <a:prstGeom prst="rect">
            <a:avLst/>
          </a:prstGeom>
        </p:spPr>
      </p:pic>
      <p:sp>
        <p:nvSpPr>
          <p:cNvPr id="3" name="Manual Input 2">
            <a:extLst>
              <a:ext uri="{FF2B5EF4-FFF2-40B4-BE49-F238E27FC236}">
                <a16:creationId xmlns:a16="http://schemas.microsoft.com/office/drawing/2014/main" id="{80A04505-5DED-E74A-9FD3-2EB755CBFC10}"/>
              </a:ext>
            </a:extLst>
          </p:cNvPr>
          <p:cNvSpPr/>
          <p:nvPr/>
        </p:nvSpPr>
        <p:spPr>
          <a:xfrm>
            <a:off x="8834284" y="5013176"/>
            <a:ext cx="3357716" cy="1842267"/>
          </a:xfrm>
          <a:prstGeom prst="flowChartManualInput">
            <a:avLst/>
          </a:prstGeom>
          <a:solidFill>
            <a:schemeClr val="accent5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38" name="Google Shape;738;p7"/>
          <p:cNvSpPr txBox="1">
            <a:spLocks noGrp="1"/>
          </p:cNvSpPr>
          <p:nvPr>
            <p:ph type="body" idx="1"/>
          </p:nvPr>
        </p:nvSpPr>
        <p:spPr>
          <a:xfrm>
            <a:off x="9743281" y="5474595"/>
            <a:ext cx="4897437" cy="1152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"/>
              <a:buNone/>
            </a:pPr>
            <a:r>
              <a:rPr lang="en-US" sz="3200" dirty="0">
                <a:solidFill>
                  <a:schemeClr val="bg1"/>
                </a:solidFill>
              </a:rPr>
              <a:t>Qt 6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739" name="Google Shape;739;p7"/>
          <p:cNvSpPr>
            <a:spLocks noGrp="1"/>
          </p:cNvSpPr>
          <p:nvPr>
            <p:ph type="body" idx="4294967295"/>
          </p:nvPr>
        </p:nvSpPr>
        <p:spPr>
          <a:xfrm>
            <a:off x="9134987" y="5835032"/>
            <a:ext cx="431800" cy="431800"/>
          </a:xfrm>
          <a:prstGeom prst="snip2DiagRect">
            <a:avLst>
              <a:gd name="adj1" fmla="val 17009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tillium Web"/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740" name="Google Shape;740;p7"/>
          <p:cNvSpPr/>
          <p:nvPr/>
        </p:nvSpPr>
        <p:spPr>
          <a:xfrm>
            <a:off x="550863" y="549275"/>
            <a:ext cx="720000" cy="52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95088" y="49537"/>
                </a:moveTo>
                <a:lnTo>
                  <a:pt x="84558" y="49537"/>
                </a:lnTo>
                <a:lnTo>
                  <a:pt x="84558" y="72278"/>
                </a:lnTo>
                <a:lnTo>
                  <a:pt x="84558" y="72278"/>
                </a:lnTo>
                <a:lnTo>
                  <a:pt x="84637" y="75160"/>
                </a:lnTo>
                <a:lnTo>
                  <a:pt x="84715" y="77509"/>
                </a:lnTo>
                <a:lnTo>
                  <a:pt x="84951" y="79324"/>
                </a:lnTo>
                <a:lnTo>
                  <a:pt x="85108" y="79964"/>
                </a:lnTo>
                <a:lnTo>
                  <a:pt x="85265" y="80605"/>
                </a:lnTo>
                <a:lnTo>
                  <a:pt x="85265" y="80605"/>
                </a:lnTo>
                <a:lnTo>
                  <a:pt x="85501" y="81032"/>
                </a:lnTo>
                <a:lnTo>
                  <a:pt x="85737" y="81459"/>
                </a:lnTo>
                <a:lnTo>
                  <a:pt x="86051" y="81886"/>
                </a:lnTo>
                <a:lnTo>
                  <a:pt x="86444" y="82100"/>
                </a:lnTo>
                <a:lnTo>
                  <a:pt x="86916" y="82420"/>
                </a:lnTo>
                <a:lnTo>
                  <a:pt x="87466" y="82527"/>
                </a:lnTo>
                <a:lnTo>
                  <a:pt x="88094" y="82633"/>
                </a:lnTo>
                <a:lnTo>
                  <a:pt x="88723" y="82633"/>
                </a:lnTo>
                <a:lnTo>
                  <a:pt x="95010" y="82313"/>
                </a:lnTo>
                <a:lnTo>
                  <a:pt x="95403" y="91281"/>
                </a:lnTo>
                <a:lnTo>
                  <a:pt x="95403" y="91281"/>
                </a:lnTo>
                <a:lnTo>
                  <a:pt x="92967" y="91922"/>
                </a:lnTo>
                <a:lnTo>
                  <a:pt x="90923" y="92349"/>
                </a:lnTo>
                <a:lnTo>
                  <a:pt x="89116" y="92562"/>
                </a:lnTo>
                <a:lnTo>
                  <a:pt x="87623" y="92669"/>
                </a:lnTo>
                <a:lnTo>
                  <a:pt x="87623" y="92669"/>
                </a:lnTo>
                <a:lnTo>
                  <a:pt x="86051" y="92562"/>
                </a:lnTo>
                <a:lnTo>
                  <a:pt x="84637" y="92456"/>
                </a:lnTo>
                <a:lnTo>
                  <a:pt x="83379" y="92135"/>
                </a:lnTo>
                <a:lnTo>
                  <a:pt x="82200" y="91708"/>
                </a:lnTo>
                <a:lnTo>
                  <a:pt x="81100" y="91068"/>
                </a:lnTo>
                <a:lnTo>
                  <a:pt x="80236" y="90427"/>
                </a:lnTo>
                <a:lnTo>
                  <a:pt x="79450" y="89573"/>
                </a:lnTo>
                <a:lnTo>
                  <a:pt x="78743" y="88612"/>
                </a:lnTo>
                <a:lnTo>
                  <a:pt x="78743" y="88612"/>
                </a:lnTo>
                <a:lnTo>
                  <a:pt x="78193" y="87544"/>
                </a:lnTo>
                <a:lnTo>
                  <a:pt x="77721" y="86157"/>
                </a:lnTo>
                <a:lnTo>
                  <a:pt x="77328" y="84662"/>
                </a:lnTo>
                <a:lnTo>
                  <a:pt x="77014" y="82847"/>
                </a:lnTo>
                <a:lnTo>
                  <a:pt x="76699" y="80819"/>
                </a:lnTo>
                <a:lnTo>
                  <a:pt x="76542" y="78577"/>
                </a:lnTo>
                <a:lnTo>
                  <a:pt x="76385" y="76121"/>
                </a:lnTo>
                <a:lnTo>
                  <a:pt x="76385" y="73452"/>
                </a:lnTo>
                <a:lnTo>
                  <a:pt x="76385" y="49537"/>
                </a:lnTo>
                <a:lnTo>
                  <a:pt x="70570" y="49537"/>
                </a:lnTo>
                <a:lnTo>
                  <a:pt x="70570" y="39929"/>
                </a:lnTo>
                <a:lnTo>
                  <a:pt x="76385" y="39929"/>
                </a:lnTo>
                <a:lnTo>
                  <a:pt x="76385" y="24982"/>
                </a:lnTo>
                <a:lnTo>
                  <a:pt x="84558" y="24982"/>
                </a:lnTo>
                <a:lnTo>
                  <a:pt x="84558" y="39929"/>
                </a:lnTo>
                <a:lnTo>
                  <a:pt x="95088" y="39929"/>
                </a:lnTo>
                <a:lnTo>
                  <a:pt x="95088" y="49537"/>
                </a:lnTo>
                <a:close/>
                <a:moveTo>
                  <a:pt x="34813" y="77936"/>
                </a:moveTo>
                <a:lnTo>
                  <a:pt x="34813" y="77936"/>
                </a:lnTo>
                <a:lnTo>
                  <a:pt x="35128" y="78683"/>
                </a:lnTo>
                <a:lnTo>
                  <a:pt x="35521" y="79324"/>
                </a:lnTo>
                <a:lnTo>
                  <a:pt x="35992" y="79964"/>
                </a:lnTo>
                <a:lnTo>
                  <a:pt x="36385" y="80498"/>
                </a:lnTo>
                <a:lnTo>
                  <a:pt x="36935" y="81139"/>
                </a:lnTo>
                <a:lnTo>
                  <a:pt x="37407" y="81566"/>
                </a:lnTo>
                <a:lnTo>
                  <a:pt x="37957" y="81993"/>
                </a:lnTo>
                <a:lnTo>
                  <a:pt x="38585" y="82420"/>
                </a:lnTo>
                <a:lnTo>
                  <a:pt x="39921" y="83061"/>
                </a:lnTo>
                <a:lnTo>
                  <a:pt x="41336" y="83594"/>
                </a:lnTo>
                <a:lnTo>
                  <a:pt x="42986" y="83808"/>
                </a:lnTo>
                <a:lnTo>
                  <a:pt x="44715" y="83915"/>
                </a:lnTo>
                <a:lnTo>
                  <a:pt x="44715" y="83915"/>
                </a:lnTo>
                <a:lnTo>
                  <a:pt x="46444" y="83808"/>
                </a:lnTo>
                <a:lnTo>
                  <a:pt x="48016" y="83594"/>
                </a:lnTo>
                <a:lnTo>
                  <a:pt x="49509" y="83061"/>
                </a:lnTo>
                <a:lnTo>
                  <a:pt x="50845" y="82420"/>
                </a:lnTo>
                <a:lnTo>
                  <a:pt x="51395" y="82100"/>
                </a:lnTo>
                <a:lnTo>
                  <a:pt x="51945" y="81673"/>
                </a:lnTo>
                <a:lnTo>
                  <a:pt x="52495" y="81139"/>
                </a:lnTo>
                <a:lnTo>
                  <a:pt x="52967" y="80605"/>
                </a:lnTo>
                <a:lnTo>
                  <a:pt x="53438" y="80071"/>
                </a:lnTo>
                <a:lnTo>
                  <a:pt x="53831" y="79431"/>
                </a:lnTo>
                <a:lnTo>
                  <a:pt x="54224" y="78683"/>
                </a:lnTo>
                <a:lnTo>
                  <a:pt x="54538" y="78043"/>
                </a:lnTo>
                <a:lnTo>
                  <a:pt x="54538" y="78043"/>
                </a:lnTo>
                <a:lnTo>
                  <a:pt x="55167" y="76441"/>
                </a:lnTo>
                <a:lnTo>
                  <a:pt x="55639" y="74520"/>
                </a:lnTo>
                <a:lnTo>
                  <a:pt x="56110" y="72384"/>
                </a:lnTo>
                <a:lnTo>
                  <a:pt x="56424" y="70036"/>
                </a:lnTo>
                <a:lnTo>
                  <a:pt x="56739" y="67367"/>
                </a:lnTo>
                <a:lnTo>
                  <a:pt x="56896" y="64484"/>
                </a:lnTo>
                <a:lnTo>
                  <a:pt x="57053" y="61388"/>
                </a:lnTo>
                <a:lnTo>
                  <a:pt x="57053" y="57972"/>
                </a:lnTo>
                <a:lnTo>
                  <a:pt x="57053" y="57972"/>
                </a:lnTo>
                <a:lnTo>
                  <a:pt x="57053" y="54555"/>
                </a:lnTo>
                <a:lnTo>
                  <a:pt x="56896" y="51352"/>
                </a:lnTo>
                <a:lnTo>
                  <a:pt x="56739" y="48470"/>
                </a:lnTo>
                <a:lnTo>
                  <a:pt x="56424" y="45694"/>
                </a:lnTo>
                <a:lnTo>
                  <a:pt x="56031" y="43238"/>
                </a:lnTo>
                <a:lnTo>
                  <a:pt x="55639" y="41103"/>
                </a:lnTo>
                <a:lnTo>
                  <a:pt x="55088" y="39075"/>
                </a:lnTo>
                <a:lnTo>
                  <a:pt x="54460" y="37367"/>
                </a:lnTo>
                <a:lnTo>
                  <a:pt x="54460" y="37367"/>
                </a:lnTo>
                <a:lnTo>
                  <a:pt x="54145" y="36619"/>
                </a:lnTo>
                <a:lnTo>
                  <a:pt x="53752" y="35872"/>
                </a:lnTo>
                <a:lnTo>
                  <a:pt x="53281" y="35231"/>
                </a:lnTo>
                <a:lnTo>
                  <a:pt x="52888" y="34591"/>
                </a:lnTo>
                <a:lnTo>
                  <a:pt x="52417" y="34057"/>
                </a:lnTo>
                <a:lnTo>
                  <a:pt x="51866" y="33523"/>
                </a:lnTo>
                <a:lnTo>
                  <a:pt x="51316" y="32989"/>
                </a:lnTo>
                <a:lnTo>
                  <a:pt x="50688" y="32562"/>
                </a:lnTo>
                <a:lnTo>
                  <a:pt x="50059" y="32242"/>
                </a:lnTo>
                <a:lnTo>
                  <a:pt x="49430" y="31922"/>
                </a:lnTo>
                <a:lnTo>
                  <a:pt x="48016" y="31388"/>
                </a:lnTo>
                <a:lnTo>
                  <a:pt x="46444" y="31068"/>
                </a:lnTo>
                <a:lnTo>
                  <a:pt x="44715" y="30961"/>
                </a:lnTo>
                <a:lnTo>
                  <a:pt x="44715" y="30961"/>
                </a:lnTo>
                <a:lnTo>
                  <a:pt x="42986" y="31068"/>
                </a:lnTo>
                <a:lnTo>
                  <a:pt x="41415" y="31388"/>
                </a:lnTo>
                <a:lnTo>
                  <a:pt x="40000" y="31922"/>
                </a:lnTo>
                <a:lnTo>
                  <a:pt x="38664" y="32562"/>
                </a:lnTo>
                <a:lnTo>
                  <a:pt x="38114" y="32989"/>
                </a:lnTo>
                <a:lnTo>
                  <a:pt x="37564" y="33523"/>
                </a:lnTo>
                <a:lnTo>
                  <a:pt x="37014" y="34057"/>
                </a:lnTo>
                <a:lnTo>
                  <a:pt x="36542" y="34591"/>
                </a:lnTo>
                <a:lnTo>
                  <a:pt x="36071" y="35231"/>
                </a:lnTo>
                <a:lnTo>
                  <a:pt x="35599" y="35872"/>
                </a:lnTo>
                <a:lnTo>
                  <a:pt x="35285" y="36619"/>
                </a:lnTo>
                <a:lnTo>
                  <a:pt x="34892" y="37367"/>
                </a:lnTo>
                <a:lnTo>
                  <a:pt x="34892" y="37367"/>
                </a:lnTo>
                <a:lnTo>
                  <a:pt x="34263" y="39075"/>
                </a:lnTo>
                <a:lnTo>
                  <a:pt x="33713" y="41103"/>
                </a:lnTo>
                <a:lnTo>
                  <a:pt x="33242" y="43238"/>
                </a:lnTo>
                <a:lnTo>
                  <a:pt x="32927" y="45694"/>
                </a:lnTo>
                <a:lnTo>
                  <a:pt x="32613" y="48363"/>
                </a:lnTo>
                <a:lnTo>
                  <a:pt x="32377" y="51246"/>
                </a:lnTo>
                <a:lnTo>
                  <a:pt x="32299" y="54448"/>
                </a:lnTo>
                <a:lnTo>
                  <a:pt x="32220" y="57865"/>
                </a:lnTo>
                <a:lnTo>
                  <a:pt x="32220" y="57865"/>
                </a:lnTo>
                <a:lnTo>
                  <a:pt x="32299" y="61174"/>
                </a:lnTo>
                <a:lnTo>
                  <a:pt x="32377" y="64377"/>
                </a:lnTo>
                <a:lnTo>
                  <a:pt x="32613" y="67260"/>
                </a:lnTo>
                <a:lnTo>
                  <a:pt x="32927" y="69822"/>
                </a:lnTo>
                <a:lnTo>
                  <a:pt x="33242" y="72278"/>
                </a:lnTo>
                <a:lnTo>
                  <a:pt x="33713" y="74413"/>
                </a:lnTo>
                <a:lnTo>
                  <a:pt x="34185" y="76228"/>
                </a:lnTo>
                <a:lnTo>
                  <a:pt x="34813" y="77936"/>
                </a:lnTo>
                <a:lnTo>
                  <a:pt x="34813" y="77936"/>
                </a:lnTo>
                <a:close/>
                <a:moveTo>
                  <a:pt x="44715" y="93950"/>
                </a:moveTo>
                <a:lnTo>
                  <a:pt x="44715" y="93950"/>
                </a:lnTo>
                <a:lnTo>
                  <a:pt x="43222" y="93950"/>
                </a:lnTo>
                <a:lnTo>
                  <a:pt x="41886" y="93843"/>
                </a:lnTo>
                <a:lnTo>
                  <a:pt x="40472" y="93630"/>
                </a:lnTo>
                <a:lnTo>
                  <a:pt x="39214" y="93416"/>
                </a:lnTo>
                <a:lnTo>
                  <a:pt x="37957" y="93096"/>
                </a:lnTo>
                <a:lnTo>
                  <a:pt x="36857" y="92776"/>
                </a:lnTo>
                <a:lnTo>
                  <a:pt x="35678" y="92242"/>
                </a:lnTo>
                <a:lnTo>
                  <a:pt x="34656" y="91815"/>
                </a:lnTo>
                <a:lnTo>
                  <a:pt x="33635" y="91174"/>
                </a:lnTo>
                <a:lnTo>
                  <a:pt x="32692" y="90534"/>
                </a:lnTo>
                <a:lnTo>
                  <a:pt x="31827" y="89893"/>
                </a:lnTo>
                <a:lnTo>
                  <a:pt x="30963" y="89039"/>
                </a:lnTo>
                <a:lnTo>
                  <a:pt x="30177" y="88185"/>
                </a:lnTo>
                <a:lnTo>
                  <a:pt x="29470" y="87331"/>
                </a:lnTo>
                <a:lnTo>
                  <a:pt x="28762" y="86370"/>
                </a:lnTo>
                <a:lnTo>
                  <a:pt x="28212" y="85302"/>
                </a:lnTo>
                <a:lnTo>
                  <a:pt x="28212" y="85302"/>
                </a:lnTo>
                <a:lnTo>
                  <a:pt x="27583" y="84128"/>
                </a:lnTo>
                <a:lnTo>
                  <a:pt x="27112" y="82954"/>
                </a:lnTo>
                <a:lnTo>
                  <a:pt x="26562" y="81673"/>
                </a:lnTo>
                <a:lnTo>
                  <a:pt x="26169" y="80285"/>
                </a:lnTo>
                <a:lnTo>
                  <a:pt x="25697" y="78897"/>
                </a:lnTo>
                <a:lnTo>
                  <a:pt x="25305" y="77402"/>
                </a:lnTo>
                <a:lnTo>
                  <a:pt x="24990" y="75801"/>
                </a:lnTo>
                <a:lnTo>
                  <a:pt x="24676" y="74093"/>
                </a:lnTo>
                <a:lnTo>
                  <a:pt x="24126" y="70463"/>
                </a:lnTo>
                <a:lnTo>
                  <a:pt x="23811" y="66619"/>
                </a:lnTo>
                <a:lnTo>
                  <a:pt x="23576" y="62456"/>
                </a:lnTo>
                <a:lnTo>
                  <a:pt x="23497" y="57865"/>
                </a:lnTo>
                <a:lnTo>
                  <a:pt x="23497" y="57865"/>
                </a:lnTo>
                <a:lnTo>
                  <a:pt x="23576" y="53381"/>
                </a:lnTo>
                <a:lnTo>
                  <a:pt x="23811" y="49110"/>
                </a:lnTo>
                <a:lnTo>
                  <a:pt x="24204" y="45160"/>
                </a:lnTo>
                <a:lnTo>
                  <a:pt x="24676" y="41530"/>
                </a:lnTo>
                <a:lnTo>
                  <a:pt x="24990" y="39822"/>
                </a:lnTo>
                <a:lnTo>
                  <a:pt x="25383" y="38221"/>
                </a:lnTo>
                <a:lnTo>
                  <a:pt x="25776" y="36726"/>
                </a:lnTo>
                <a:lnTo>
                  <a:pt x="26169" y="35231"/>
                </a:lnTo>
                <a:lnTo>
                  <a:pt x="26640" y="33843"/>
                </a:lnTo>
                <a:lnTo>
                  <a:pt x="27112" y="32456"/>
                </a:lnTo>
                <a:lnTo>
                  <a:pt x="27662" y="31281"/>
                </a:lnTo>
                <a:lnTo>
                  <a:pt x="28291" y="30107"/>
                </a:lnTo>
                <a:lnTo>
                  <a:pt x="28291" y="30107"/>
                </a:lnTo>
                <a:lnTo>
                  <a:pt x="28841" y="28932"/>
                </a:lnTo>
                <a:lnTo>
                  <a:pt x="29548" y="27972"/>
                </a:lnTo>
                <a:lnTo>
                  <a:pt x="30255" y="27011"/>
                </a:lnTo>
                <a:lnTo>
                  <a:pt x="31041" y="26050"/>
                </a:lnTo>
                <a:lnTo>
                  <a:pt x="31906" y="25302"/>
                </a:lnTo>
                <a:lnTo>
                  <a:pt x="32770" y="24555"/>
                </a:lnTo>
                <a:lnTo>
                  <a:pt x="33713" y="23915"/>
                </a:lnTo>
                <a:lnTo>
                  <a:pt x="34735" y="23274"/>
                </a:lnTo>
                <a:lnTo>
                  <a:pt x="35756" y="22740"/>
                </a:lnTo>
                <a:lnTo>
                  <a:pt x="36935" y="22313"/>
                </a:lnTo>
                <a:lnTo>
                  <a:pt x="38035" y="21886"/>
                </a:lnTo>
                <a:lnTo>
                  <a:pt x="39293" y="21566"/>
                </a:lnTo>
                <a:lnTo>
                  <a:pt x="40550" y="21352"/>
                </a:lnTo>
                <a:lnTo>
                  <a:pt x="41886" y="21139"/>
                </a:lnTo>
                <a:lnTo>
                  <a:pt x="43301" y="21032"/>
                </a:lnTo>
                <a:lnTo>
                  <a:pt x="44715" y="21032"/>
                </a:lnTo>
                <a:lnTo>
                  <a:pt x="44715" y="21032"/>
                </a:lnTo>
                <a:lnTo>
                  <a:pt x="46130" y="21032"/>
                </a:lnTo>
                <a:lnTo>
                  <a:pt x="47544" y="21139"/>
                </a:lnTo>
                <a:lnTo>
                  <a:pt x="48880" y="21352"/>
                </a:lnTo>
                <a:lnTo>
                  <a:pt x="50138" y="21566"/>
                </a:lnTo>
                <a:lnTo>
                  <a:pt x="51316" y="21886"/>
                </a:lnTo>
                <a:lnTo>
                  <a:pt x="52495" y="22206"/>
                </a:lnTo>
                <a:lnTo>
                  <a:pt x="53595" y="22740"/>
                </a:lnTo>
                <a:lnTo>
                  <a:pt x="54617" y="23274"/>
                </a:lnTo>
                <a:lnTo>
                  <a:pt x="55639" y="23808"/>
                </a:lnTo>
                <a:lnTo>
                  <a:pt x="56582" y="24555"/>
                </a:lnTo>
                <a:lnTo>
                  <a:pt x="57446" y="25302"/>
                </a:lnTo>
                <a:lnTo>
                  <a:pt x="58310" y="26050"/>
                </a:lnTo>
                <a:lnTo>
                  <a:pt x="59096" y="26904"/>
                </a:lnTo>
                <a:lnTo>
                  <a:pt x="59804" y="27865"/>
                </a:lnTo>
                <a:lnTo>
                  <a:pt x="60511" y="28932"/>
                </a:lnTo>
                <a:lnTo>
                  <a:pt x="61139" y="30000"/>
                </a:lnTo>
                <a:lnTo>
                  <a:pt x="61139" y="30000"/>
                </a:lnTo>
                <a:lnTo>
                  <a:pt x="61690" y="31174"/>
                </a:lnTo>
                <a:lnTo>
                  <a:pt x="62240" y="32456"/>
                </a:lnTo>
                <a:lnTo>
                  <a:pt x="62711" y="33737"/>
                </a:lnTo>
                <a:lnTo>
                  <a:pt x="63183" y="35125"/>
                </a:lnTo>
                <a:lnTo>
                  <a:pt x="63576" y="36619"/>
                </a:lnTo>
                <a:lnTo>
                  <a:pt x="63969" y="38114"/>
                </a:lnTo>
                <a:lnTo>
                  <a:pt x="64361" y="39822"/>
                </a:lnTo>
                <a:lnTo>
                  <a:pt x="64676" y="41530"/>
                </a:lnTo>
                <a:lnTo>
                  <a:pt x="65147" y="45160"/>
                </a:lnTo>
                <a:lnTo>
                  <a:pt x="65540" y="49004"/>
                </a:lnTo>
                <a:lnTo>
                  <a:pt x="65776" y="53274"/>
                </a:lnTo>
                <a:lnTo>
                  <a:pt x="65855" y="57865"/>
                </a:lnTo>
                <a:lnTo>
                  <a:pt x="65855" y="57865"/>
                </a:lnTo>
                <a:lnTo>
                  <a:pt x="65776" y="60854"/>
                </a:lnTo>
                <a:lnTo>
                  <a:pt x="65697" y="63737"/>
                </a:lnTo>
                <a:lnTo>
                  <a:pt x="65540" y="66406"/>
                </a:lnTo>
                <a:lnTo>
                  <a:pt x="65305" y="69075"/>
                </a:lnTo>
                <a:lnTo>
                  <a:pt x="65069" y="71423"/>
                </a:lnTo>
                <a:lnTo>
                  <a:pt x="64754" y="73772"/>
                </a:lnTo>
                <a:lnTo>
                  <a:pt x="64361" y="75907"/>
                </a:lnTo>
                <a:lnTo>
                  <a:pt x="63890" y="77829"/>
                </a:lnTo>
                <a:lnTo>
                  <a:pt x="63890" y="77829"/>
                </a:lnTo>
                <a:lnTo>
                  <a:pt x="63340" y="79751"/>
                </a:lnTo>
                <a:lnTo>
                  <a:pt x="62790" y="81459"/>
                </a:lnTo>
                <a:lnTo>
                  <a:pt x="62083" y="83061"/>
                </a:lnTo>
                <a:lnTo>
                  <a:pt x="61297" y="84555"/>
                </a:lnTo>
                <a:lnTo>
                  <a:pt x="60511" y="85943"/>
                </a:lnTo>
                <a:lnTo>
                  <a:pt x="59568" y="87224"/>
                </a:lnTo>
                <a:lnTo>
                  <a:pt x="58625" y="88399"/>
                </a:lnTo>
                <a:lnTo>
                  <a:pt x="57525" y="89466"/>
                </a:lnTo>
                <a:lnTo>
                  <a:pt x="63890" y="103452"/>
                </a:lnTo>
                <a:lnTo>
                  <a:pt x="56110" y="108363"/>
                </a:lnTo>
                <a:lnTo>
                  <a:pt x="49352" y="93310"/>
                </a:lnTo>
                <a:lnTo>
                  <a:pt x="49352" y="93310"/>
                </a:lnTo>
                <a:lnTo>
                  <a:pt x="48487" y="93630"/>
                </a:lnTo>
                <a:lnTo>
                  <a:pt x="47466" y="93843"/>
                </a:lnTo>
                <a:lnTo>
                  <a:pt x="46208" y="93950"/>
                </a:lnTo>
                <a:lnTo>
                  <a:pt x="44715" y="93950"/>
                </a:lnTo>
                <a:lnTo>
                  <a:pt x="44715" y="93950"/>
                </a:lnTo>
                <a:close/>
                <a:moveTo>
                  <a:pt x="108448" y="0"/>
                </a:moveTo>
                <a:lnTo>
                  <a:pt x="104283" y="0"/>
                </a:lnTo>
                <a:lnTo>
                  <a:pt x="16660" y="0"/>
                </a:lnTo>
                <a:lnTo>
                  <a:pt x="0" y="22527"/>
                </a:lnTo>
                <a:lnTo>
                  <a:pt x="0" y="98114"/>
                </a:lnTo>
                <a:lnTo>
                  <a:pt x="0" y="104306"/>
                </a:lnTo>
                <a:lnTo>
                  <a:pt x="0" y="120000"/>
                </a:lnTo>
                <a:lnTo>
                  <a:pt x="11552" y="120000"/>
                </a:lnTo>
                <a:lnTo>
                  <a:pt x="15717" y="120000"/>
                </a:lnTo>
                <a:lnTo>
                  <a:pt x="103340" y="120000"/>
                </a:lnTo>
                <a:lnTo>
                  <a:pt x="120000" y="97367"/>
                </a:lnTo>
                <a:lnTo>
                  <a:pt x="120000" y="21779"/>
                </a:lnTo>
                <a:lnTo>
                  <a:pt x="120000" y="15587"/>
                </a:lnTo>
                <a:lnTo>
                  <a:pt x="120000" y="0"/>
                </a:lnTo>
                <a:lnTo>
                  <a:pt x="1084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5000314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g9fddfeb92f_6_88"/>
          <p:cNvSpPr/>
          <p:nvPr/>
        </p:nvSpPr>
        <p:spPr>
          <a:xfrm>
            <a:off x="550863" y="549275"/>
            <a:ext cx="720000" cy="52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95088" y="49537"/>
                </a:moveTo>
                <a:lnTo>
                  <a:pt x="84558" y="49537"/>
                </a:lnTo>
                <a:lnTo>
                  <a:pt x="84558" y="72278"/>
                </a:lnTo>
                <a:lnTo>
                  <a:pt x="84558" y="72278"/>
                </a:lnTo>
                <a:lnTo>
                  <a:pt x="84637" y="75160"/>
                </a:lnTo>
                <a:lnTo>
                  <a:pt x="84715" y="77509"/>
                </a:lnTo>
                <a:lnTo>
                  <a:pt x="84951" y="79324"/>
                </a:lnTo>
                <a:lnTo>
                  <a:pt x="85108" y="79964"/>
                </a:lnTo>
                <a:lnTo>
                  <a:pt x="85265" y="80605"/>
                </a:lnTo>
                <a:lnTo>
                  <a:pt x="85265" y="80605"/>
                </a:lnTo>
                <a:lnTo>
                  <a:pt x="85501" y="81032"/>
                </a:lnTo>
                <a:lnTo>
                  <a:pt x="85737" y="81459"/>
                </a:lnTo>
                <a:lnTo>
                  <a:pt x="86051" y="81886"/>
                </a:lnTo>
                <a:lnTo>
                  <a:pt x="86444" y="82100"/>
                </a:lnTo>
                <a:lnTo>
                  <a:pt x="86916" y="82420"/>
                </a:lnTo>
                <a:lnTo>
                  <a:pt x="87466" y="82527"/>
                </a:lnTo>
                <a:lnTo>
                  <a:pt x="88094" y="82633"/>
                </a:lnTo>
                <a:lnTo>
                  <a:pt x="88723" y="82633"/>
                </a:lnTo>
                <a:lnTo>
                  <a:pt x="95010" y="82313"/>
                </a:lnTo>
                <a:lnTo>
                  <a:pt x="95403" y="91281"/>
                </a:lnTo>
                <a:lnTo>
                  <a:pt x="95403" y="91281"/>
                </a:lnTo>
                <a:lnTo>
                  <a:pt x="92967" y="91922"/>
                </a:lnTo>
                <a:lnTo>
                  <a:pt x="90923" y="92349"/>
                </a:lnTo>
                <a:lnTo>
                  <a:pt x="89116" y="92562"/>
                </a:lnTo>
                <a:lnTo>
                  <a:pt x="87623" y="92669"/>
                </a:lnTo>
                <a:lnTo>
                  <a:pt x="87623" y="92669"/>
                </a:lnTo>
                <a:lnTo>
                  <a:pt x="86051" y="92562"/>
                </a:lnTo>
                <a:lnTo>
                  <a:pt x="84637" y="92456"/>
                </a:lnTo>
                <a:lnTo>
                  <a:pt x="83379" y="92135"/>
                </a:lnTo>
                <a:lnTo>
                  <a:pt x="82200" y="91708"/>
                </a:lnTo>
                <a:lnTo>
                  <a:pt x="81100" y="91068"/>
                </a:lnTo>
                <a:lnTo>
                  <a:pt x="80236" y="90427"/>
                </a:lnTo>
                <a:lnTo>
                  <a:pt x="79450" y="89573"/>
                </a:lnTo>
                <a:lnTo>
                  <a:pt x="78743" y="88612"/>
                </a:lnTo>
                <a:lnTo>
                  <a:pt x="78743" y="88612"/>
                </a:lnTo>
                <a:lnTo>
                  <a:pt x="78193" y="87544"/>
                </a:lnTo>
                <a:lnTo>
                  <a:pt x="77721" y="86157"/>
                </a:lnTo>
                <a:lnTo>
                  <a:pt x="77328" y="84662"/>
                </a:lnTo>
                <a:lnTo>
                  <a:pt x="77014" y="82847"/>
                </a:lnTo>
                <a:lnTo>
                  <a:pt x="76699" y="80819"/>
                </a:lnTo>
                <a:lnTo>
                  <a:pt x="76542" y="78577"/>
                </a:lnTo>
                <a:lnTo>
                  <a:pt x="76385" y="76121"/>
                </a:lnTo>
                <a:lnTo>
                  <a:pt x="76385" y="73452"/>
                </a:lnTo>
                <a:lnTo>
                  <a:pt x="76385" y="49537"/>
                </a:lnTo>
                <a:lnTo>
                  <a:pt x="70570" y="49537"/>
                </a:lnTo>
                <a:lnTo>
                  <a:pt x="70570" y="39929"/>
                </a:lnTo>
                <a:lnTo>
                  <a:pt x="76385" y="39929"/>
                </a:lnTo>
                <a:lnTo>
                  <a:pt x="76385" y="24982"/>
                </a:lnTo>
                <a:lnTo>
                  <a:pt x="84558" y="24982"/>
                </a:lnTo>
                <a:lnTo>
                  <a:pt x="84558" y="39929"/>
                </a:lnTo>
                <a:lnTo>
                  <a:pt x="95088" y="39929"/>
                </a:lnTo>
                <a:lnTo>
                  <a:pt x="95088" y="49537"/>
                </a:lnTo>
                <a:close/>
                <a:moveTo>
                  <a:pt x="34813" y="77936"/>
                </a:moveTo>
                <a:lnTo>
                  <a:pt x="34813" y="77936"/>
                </a:lnTo>
                <a:lnTo>
                  <a:pt x="35128" y="78683"/>
                </a:lnTo>
                <a:lnTo>
                  <a:pt x="35521" y="79324"/>
                </a:lnTo>
                <a:lnTo>
                  <a:pt x="35992" y="79964"/>
                </a:lnTo>
                <a:lnTo>
                  <a:pt x="36385" y="80498"/>
                </a:lnTo>
                <a:lnTo>
                  <a:pt x="36935" y="81139"/>
                </a:lnTo>
                <a:lnTo>
                  <a:pt x="37407" y="81566"/>
                </a:lnTo>
                <a:lnTo>
                  <a:pt x="37957" y="81993"/>
                </a:lnTo>
                <a:lnTo>
                  <a:pt x="38585" y="82420"/>
                </a:lnTo>
                <a:lnTo>
                  <a:pt x="39921" y="83061"/>
                </a:lnTo>
                <a:lnTo>
                  <a:pt x="41336" y="83594"/>
                </a:lnTo>
                <a:lnTo>
                  <a:pt x="42986" y="83808"/>
                </a:lnTo>
                <a:lnTo>
                  <a:pt x="44715" y="83915"/>
                </a:lnTo>
                <a:lnTo>
                  <a:pt x="44715" y="83915"/>
                </a:lnTo>
                <a:lnTo>
                  <a:pt x="46444" y="83808"/>
                </a:lnTo>
                <a:lnTo>
                  <a:pt x="48016" y="83594"/>
                </a:lnTo>
                <a:lnTo>
                  <a:pt x="49509" y="83061"/>
                </a:lnTo>
                <a:lnTo>
                  <a:pt x="50845" y="82420"/>
                </a:lnTo>
                <a:lnTo>
                  <a:pt x="51395" y="82100"/>
                </a:lnTo>
                <a:lnTo>
                  <a:pt x="51945" y="81673"/>
                </a:lnTo>
                <a:lnTo>
                  <a:pt x="52495" y="81139"/>
                </a:lnTo>
                <a:lnTo>
                  <a:pt x="52967" y="80605"/>
                </a:lnTo>
                <a:lnTo>
                  <a:pt x="53438" y="80071"/>
                </a:lnTo>
                <a:lnTo>
                  <a:pt x="53831" y="79431"/>
                </a:lnTo>
                <a:lnTo>
                  <a:pt x="54224" y="78683"/>
                </a:lnTo>
                <a:lnTo>
                  <a:pt x="54538" y="78043"/>
                </a:lnTo>
                <a:lnTo>
                  <a:pt x="54538" y="78043"/>
                </a:lnTo>
                <a:lnTo>
                  <a:pt x="55167" y="76441"/>
                </a:lnTo>
                <a:lnTo>
                  <a:pt x="55639" y="74520"/>
                </a:lnTo>
                <a:lnTo>
                  <a:pt x="56110" y="72384"/>
                </a:lnTo>
                <a:lnTo>
                  <a:pt x="56424" y="70036"/>
                </a:lnTo>
                <a:lnTo>
                  <a:pt x="56739" y="67367"/>
                </a:lnTo>
                <a:lnTo>
                  <a:pt x="56896" y="64484"/>
                </a:lnTo>
                <a:lnTo>
                  <a:pt x="57053" y="61388"/>
                </a:lnTo>
                <a:lnTo>
                  <a:pt x="57053" y="57972"/>
                </a:lnTo>
                <a:lnTo>
                  <a:pt x="57053" y="57972"/>
                </a:lnTo>
                <a:lnTo>
                  <a:pt x="57053" y="54555"/>
                </a:lnTo>
                <a:lnTo>
                  <a:pt x="56896" y="51352"/>
                </a:lnTo>
                <a:lnTo>
                  <a:pt x="56739" y="48470"/>
                </a:lnTo>
                <a:lnTo>
                  <a:pt x="56424" y="45694"/>
                </a:lnTo>
                <a:lnTo>
                  <a:pt x="56031" y="43238"/>
                </a:lnTo>
                <a:lnTo>
                  <a:pt x="55639" y="41103"/>
                </a:lnTo>
                <a:lnTo>
                  <a:pt x="55088" y="39075"/>
                </a:lnTo>
                <a:lnTo>
                  <a:pt x="54460" y="37367"/>
                </a:lnTo>
                <a:lnTo>
                  <a:pt x="54460" y="37367"/>
                </a:lnTo>
                <a:lnTo>
                  <a:pt x="54145" y="36619"/>
                </a:lnTo>
                <a:lnTo>
                  <a:pt x="53752" y="35872"/>
                </a:lnTo>
                <a:lnTo>
                  <a:pt x="53281" y="35231"/>
                </a:lnTo>
                <a:lnTo>
                  <a:pt x="52888" y="34591"/>
                </a:lnTo>
                <a:lnTo>
                  <a:pt x="52417" y="34057"/>
                </a:lnTo>
                <a:lnTo>
                  <a:pt x="51866" y="33523"/>
                </a:lnTo>
                <a:lnTo>
                  <a:pt x="51316" y="32989"/>
                </a:lnTo>
                <a:lnTo>
                  <a:pt x="50688" y="32562"/>
                </a:lnTo>
                <a:lnTo>
                  <a:pt x="50059" y="32242"/>
                </a:lnTo>
                <a:lnTo>
                  <a:pt x="49430" y="31922"/>
                </a:lnTo>
                <a:lnTo>
                  <a:pt x="48016" y="31388"/>
                </a:lnTo>
                <a:lnTo>
                  <a:pt x="46444" y="31068"/>
                </a:lnTo>
                <a:lnTo>
                  <a:pt x="44715" y="30961"/>
                </a:lnTo>
                <a:lnTo>
                  <a:pt x="44715" y="30961"/>
                </a:lnTo>
                <a:lnTo>
                  <a:pt x="42986" y="31068"/>
                </a:lnTo>
                <a:lnTo>
                  <a:pt x="41415" y="31388"/>
                </a:lnTo>
                <a:lnTo>
                  <a:pt x="40000" y="31922"/>
                </a:lnTo>
                <a:lnTo>
                  <a:pt x="38664" y="32562"/>
                </a:lnTo>
                <a:lnTo>
                  <a:pt x="38114" y="32989"/>
                </a:lnTo>
                <a:lnTo>
                  <a:pt x="37564" y="33523"/>
                </a:lnTo>
                <a:lnTo>
                  <a:pt x="37014" y="34057"/>
                </a:lnTo>
                <a:lnTo>
                  <a:pt x="36542" y="34591"/>
                </a:lnTo>
                <a:lnTo>
                  <a:pt x="36071" y="35231"/>
                </a:lnTo>
                <a:lnTo>
                  <a:pt x="35599" y="35872"/>
                </a:lnTo>
                <a:lnTo>
                  <a:pt x="35285" y="36619"/>
                </a:lnTo>
                <a:lnTo>
                  <a:pt x="34892" y="37367"/>
                </a:lnTo>
                <a:lnTo>
                  <a:pt x="34892" y="37367"/>
                </a:lnTo>
                <a:lnTo>
                  <a:pt x="34263" y="39075"/>
                </a:lnTo>
                <a:lnTo>
                  <a:pt x="33713" y="41103"/>
                </a:lnTo>
                <a:lnTo>
                  <a:pt x="33242" y="43238"/>
                </a:lnTo>
                <a:lnTo>
                  <a:pt x="32927" y="45694"/>
                </a:lnTo>
                <a:lnTo>
                  <a:pt x="32613" y="48363"/>
                </a:lnTo>
                <a:lnTo>
                  <a:pt x="32377" y="51246"/>
                </a:lnTo>
                <a:lnTo>
                  <a:pt x="32299" y="54448"/>
                </a:lnTo>
                <a:lnTo>
                  <a:pt x="32220" y="57865"/>
                </a:lnTo>
                <a:lnTo>
                  <a:pt x="32220" y="57865"/>
                </a:lnTo>
                <a:lnTo>
                  <a:pt x="32299" y="61174"/>
                </a:lnTo>
                <a:lnTo>
                  <a:pt x="32377" y="64377"/>
                </a:lnTo>
                <a:lnTo>
                  <a:pt x="32613" y="67260"/>
                </a:lnTo>
                <a:lnTo>
                  <a:pt x="32927" y="69822"/>
                </a:lnTo>
                <a:lnTo>
                  <a:pt x="33242" y="72278"/>
                </a:lnTo>
                <a:lnTo>
                  <a:pt x="33713" y="74413"/>
                </a:lnTo>
                <a:lnTo>
                  <a:pt x="34185" y="76228"/>
                </a:lnTo>
                <a:lnTo>
                  <a:pt x="34813" y="77936"/>
                </a:lnTo>
                <a:lnTo>
                  <a:pt x="34813" y="77936"/>
                </a:lnTo>
                <a:close/>
                <a:moveTo>
                  <a:pt x="44715" y="93950"/>
                </a:moveTo>
                <a:lnTo>
                  <a:pt x="44715" y="93950"/>
                </a:lnTo>
                <a:lnTo>
                  <a:pt x="43222" y="93950"/>
                </a:lnTo>
                <a:lnTo>
                  <a:pt x="41886" y="93843"/>
                </a:lnTo>
                <a:lnTo>
                  <a:pt x="40472" y="93630"/>
                </a:lnTo>
                <a:lnTo>
                  <a:pt x="39214" y="93416"/>
                </a:lnTo>
                <a:lnTo>
                  <a:pt x="37957" y="93096"/>
                </a:lnTo>
                <a:lnTo>
                  <a:pt x="36857" y="92776"/>
                </a:lnTo>
                <a:lnTo>
                  <a:pt x="35678" y="92242"/>
                </a:lnTo>
                <a:lnTo>
                  <a:pt x="34656" y="91815"/>
                </a:lnTo>
                <a:lnTo>
                  <a:pt x="33635" y="91174"/>
                </a:lnTo>
                <a:lnTo>
                  <a:pt x="32692" y="90534"/>
                </a:lnTo>
                <a:lnTo>
                  <a:pt x="31827" y="89893"/>
                </a:lnTo>
                <a:lnTo>
                  <a:pt x="30963" y="89039"/>
                </a:lnTo>
                <a:lnTo>
                  <a:pt x="30177" y="88185"/>
                </a:lnTo>
                <a:lnTo>
                  <a:pt x="29470" y="87331"/>
                </a:lnTo>
                <a:lnTo>
                  <a:pt x="28762" y="86370"/>
                </a:lnTo>
                <a:lnTo>
                  <a:pt x="28212" y="85302"/>
                </a:lnTo>
                <a:lnTo>
                  <a:pt x="28212" y="85302"/>
                </a:lnTo>
                <a:lnTo>
                  <a:pt x="27583" y="84128"/>
                </a:lnTo>
                <a:lnTo>
                  <a:pt x="27112" y="82954"/>
                </a:lnTo>
                <a:lnTo>
                  <a:pt x="26562" y="81673"/>
                </a:lnTo>
                <a:lnTo>
                  <a:pt x="26169" y="80285"/>
                </a:lnTo>
                <a:lnTo>
                  <a:pt x="25697" y="78897"/>
                </a:lnTo>
                <a:lnTo>
                  <a:pt x="25305" y="77402"/>
                </a:lnTo>
                <a:lnTo>
                  <a:pt x="24990" y="75801"/>
                </a:lnTo>
                <a:lnTo>
                  <a:pt x="24676" y="74093"/>
                </a:lnTo>
                <a:lnTo>
                  <a:pt x="24126" y="70463"/>
                </a:lnTo>
                <a:lnTo>
                  <a:pt x="23811" y="66619"/>
                </a:lnTo>
                <a:lnTo>
                  <a:pt x="23576" y="62456"/>
                </a:lnTo>
                <a:lnTo>
                  <a:pt x="23497" y="57865"/>
                </a:lnTo>
                <a:lnTo>
                  <a:pt x="23497" y="57865"/>
                </a:lnTo>
                <a:lnTo>
                  <a:pt x="23576" y="53381"/>
                </a:lnTo>
                <a:lnTo>
                  <a:pt x="23811" y="49110"/>
                </a:lnTo>
                <a:lnTo>
                  <a:pt x="24204" y="45160"/>
                </a:lnTo>
                <a:lnTo>
                  <a:pt x="24676" y="41530"/>
                </a:lnTo>
                <a:lnTo>
                  <a:pt x="24990" y="39822"/>
                </a:lnTo>
                <a:lnTo>
                  <a:pt x="25383" y="38221"/>
                </a:lnTo>
                <a:lnTo>
                  <a:pt x="25776" y="36726"/>
                </a:lnTo>
                <a:lnTo>
                  <a:pt x="26169" y="35231"/>
                </a:lnTo>
                <a:lnTo>
                  <a:pt x="26640" y="33843"/>
                </a:lnTo>
                <a:lnTo>
                  <a:pt x="27112" y="32456"/>
                </a:lnTo>
                <a:lnTo>
                  <a:pt x="27662" y="31281"/>
                </a:lnTo>
                <a:lnTo>
                  <a:pt x="28291" y="30107"/>
                </a:lnTo>
                <a:lnTo>
                  <a:pt x="28291" y="30107"/>
                </a:lnTo>
                <a:lnTo>
                  <a:pt x="28841" y="28932"/>
                </a:lnTo>
                <a:lnTo>
                  <a:pt x="29548" y="27972"/>
                </a:lnTo>
                <a:lnTo>
                  <a:pt x="30255" y="27011"/>
                </a:lnTo>
                <a:lnTo>
                  <a:pt x="31041" y="26050"/>
                </a:lnTo>
                <a:lnTo>
                  <a:pt x="31906" y="25302"/>
                </a:lnTo>
                <a:lnTo>
                  <a:pt x="32770" y="24555"/>
                </a:lnTo>
                <a:lnTo>
                  <a:pt x="33713" y="23915"/>
                </a:lnTo>
                <a:lnTo>
                  <a:pt x="34735" y="23274"/>
                </a:lnTo>
                <a:lnTo>
                  <a:pt x="35756" y="22740"/>
                </a:lnTo>
                <a:lnTo>
                  <a:pt x="36935" y="22313"/>
                </a:lnTo>
                <a:lnTo>
                  <a:pt x="38035" y="21886"/>
                </a:lnTo>
                <a:lnTo>
                  <a:pt x="39293" y="21566"/>
                </a:lnTo>
                <a:lnTo>
                  <a:pt x="40550" y="21352"/>
                </a:lnTo>
                <a:lnTo>
                  <a:pt x="41886" y="21139"/>
                </a:lnTo>
                <a:lnTo>
                  <a:pt x="43301" y="21032"/>
                </a:lnTo>
                <a:lnTo>
                  <a:pt x="44715" y="21032"/>
                </a:lnTo>
                <a:lnTo>
                  <a:pt x="44715" y="21032"/>
                </a:lnTo>
                <a:lnTo>
                  <a:pt x="46130" y="21032"/>
                </a:lnTo>
                <a:lnTo>
                  <a:pt x="47544" y="21139"/>
                </a:lnTo>
                <a:lnTo>
                  <a:pt x="48880" y="21352"/>
                </a:lnTo>
                <a:lnTo>
                  <a:pt x="50138" y="21566"/>
                </a:lnTo>
                <a:lnTo>
                  <a:pt x="51316" y="21886"/>
                </a:lnTo>
                <a:lnTo>
                  <a:pt x="52495" y="22206"/>
                </a:lnTo>
                <a:lnTo>
                  <a:pt x="53595" y="22740"/>
                </a:lnTo>
                <a:lnTo>
                  <a:pt x="54617" y="23274"/>
                </a:lnTo>
                <a:lnTo>
                  <a:pt x="55639" y="23808"/>
                </a:lnTo>
                <a:lnTo>
                  <a:pt x="56582" y="24555"/>
                </a:lnTo>
                <a:lnTo>
                  <a:pt x="57446" y="25302"/>
                </a:lnTo>
                <a:lnTo>
                  <a:pt x="58310" y="26050"/>
                </a:lnTo>
                <a:lnTo>
                  <a:pt x="59096" y="26904"/>
                </a:lnTo>
                <a:lnTo>
                  <a:pt x="59804" y="27865"/>
                </a:lnTo>
                <a:lnTo>
                  <a:pt x="60511" y="28932"/>
                </a:lnTo>
                <a:lnTo>
                  <a:pt x="61139" y="30000"/>
                </a:lnTo>
                <a:lnTo>
                  <a:pt x="61139" y="30000"/>
                </a:lnTo>
                <a:lnTo>
                  <a:pt x="61690" y="31174"/>
                </a:lnTo>
                <a:lnTo>
                  <a:pt x="62240" y="32456"/>
                </a:lnTo>
                <a:lnTo>
                  <a:pt x="62711" y="33737"/>
                </a:lnTo>
                <a:lnTo>
                  <a:pt x="63183" y="35125"/>
                </a:lnTo>
                <a:lnTo>
                  <a:pt x="63576" y="36619"/>
                </a:lnTo>
                <a:lnTo>
                  <a:pt x="63969" y="38114"/>
                </a:lnTo>
                <a:lnTo>
                  <a:pt x="64361" y="39822"/>
                </a:lnTo>
                <a:lnTo>
                  <a:pt x="64676" y="41530"/>
                </a:lnTo>
                <a:lnTo>
                  <a:pt x="65147" y="45160"/>
                </a:lnTo>
                <a:lnTo>
                  <a:pt x="65540" y="49004"/>
                </a:lnTo>
                <a:lnTo>
                  <a:pt x="65776" y="53274"/>
                </a:lnTo>
                <a:lnTo>
                  <a:pt x="65855" y="57865"/>
                </a:lnTo>
                <a:lnTo>
                  <a:pt x="65855" y="57865"/>
                </a:lnTo>
                <a:lnTo>
                  <a:pt x="65776" y="60854"/>
                </a:lnTo>
                <a:lnTo>
                  <a:pt x="65697" y="63737"/>
                </a:lnTo>
                <a:lnTo>
                  <a:pt x="65540" y="66406"/>
                </a:lnTo>
                <a:lnTo>
                  <a:pt x="65305" y="69075"/>
                </a:lnTo>
                <a:lnTo>
                  <a:pt x="65069" y="71423"/>
                </a:lnTo>
                <a:lnTo>
                  <a:pt x="64754" y="73772"/>
                </a:lnTo>
                <a:lnTo>
                  <a:pt x="64361" y="75907"/>
                </a:lnTo>
                <a:lnTo>
                  <a:pt x="63890" y="77829"/>
                </a:lnTo>
                <a:lnTo>
                  <a:pt x="63890" y="77829"/>
                </a:lnTo>
                <a:lnTo>
                  <a:pt x="63340" y="79751"/>
                </a:lnTo>
                <a:lnTo>
                  <a:pt x="62790" y="81459"/>
                </a:lnTo>
                <a:lnTo>
                  <a:pt x="62083" y="83061"/>
                </a:lnTo>
                <a:lnTo>
                  <a:pt x="61297" y="84555"/>
                </a:lnTo>
                <a:lnTo>
                  <a:pt x="60511" y="85943"/>
                </a:lnTo>
                <a:lnTo>
                  <a:pt x="59568" y="87224"/>
                </a:lnTo>
                <a:lnTo>
                  <a:pt x="58625" y="88399"/>
                </a:lnTo>
                <a:lnTo>
                  <a:pt x="57525" y="89466"/>
                </a:lnTo>
                <a:lnTo>
                  <a:pt x="63890" y="103452"/>
                </a:lnTo>
                <a:lnTo>
                  <a:pt x="56110" y="108363"/>
                </a:lnTo>
                <a:lnTo>
                  <a:pt x="49352" y="93310"/>
                </a:lnTo>
                <a:lnTo>
                  <a:pt x="49352" y="93310"/>
                </a:lnTo>
                <a:lnTo>
                  <a:pt x="48487" y="93630"/>
                </a:lnTo>
                <a:lnTo>
                  <a:pt x="47466" y="93843"/>
                </a:lnTo>
                <a:lnTo>
                  <a:pt x="46208" y="93950"/>
                </a:lnTo>
                <a:lnTo>
                  <a:pt x="44715" y="93950"/>
                </a:lnTo>
                <a:lnTo>
                  <a:pt x="44715" y="93950"/>
                </a:lnTo>
                <a:close/>
                <a:moveTo>
                  <a:pt x="108448" y="0"/>
                </a:moveTo>
                <a:lnTo>
                  <a:pt x="104283" y="0"/>
                </a:lnTo>
                <a:lnTo>
                  <a:pt x="16660" y="0"/>
                </a:lnTo>
                <a:lnTo>
                  <a:pt x="0" y="22527"/>
                </a:lnTo>
                <a:lnTo>
                  <a:pt x="0" y="98114"/>
                </a:lnTo>
                <a:lnTo>
                  <a:pt x="0" y="104306"/>
                </a:lnTo>
                <a:lnTo>
                  <a:pt x="0" y="120000"/>
                </a:lnTo>
                <a:lnTo>
                  <a:pt x="11552" y="120000"/>
                </a:lnTo>
                <a:lnTo>
                  <a:pt x="15717" y="120000"/>
                </a:lnTo>
                <a:lnTo>
                  <a:pt x="103340" y="120000"/>
                </a:lnTo>
                <a:lnTo>
                  <a:pt x="120000" y="97367"/>
                </a:lnTo>
                <a:lnTo>
                  <a:pt x="120000" y="21779"/>
                </a:lnTo>
                <a:lnTo>
                  <a:pt x="120000" y="15587"/>
                </a:lnTo>
                <a:lnTo>
                  <a:pt x="120000" y="0"/>
                </a:lnTo>
                <a:lnTo>
                  <a:pt x="1084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Manual Input 8">
            <a:extLst>
              <a:ext uri="{FF2B5EF4-FFF2-40B4-BE49-F238E27FC236}">
                <a16:creationId xmlns:a16="http://schemas.microsoft.com/office/drawing/2014/main" id="{52B29566-49AC-5C45-B024-7EC48DC695F5}"/>
              </a:ext>
            </a:extLst>
          </p:cNvPr>
          <p:cNvSpPr/>
          <p:nvPr/>
        </p:nvSpPr>
        <p:spPr>
          <a:xfrm>
            <a:off x="8834284" y="5013176"/>
            <a:ext cx="3357716" cy="1842267"/>
          </a:xfrm>
          <a:prstGeom prst="flowChartManualInput">
            <a:avLst/>
          </a:prstGeom>
          <a:solidFill>
            <a:schemeClr val="accent5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49" name="Google Shape;1049;g9fddfeb92f_6_88"/>
          <p:cNvSpPr txBox="1">
            <a:spLocks noGrp="1"/>
          </p:cNvSpPr>
          <p:nvPr>
            <p:ph type="body" idx="1"/>
          </p:nvPr>
        </p:nvSpPr>
        <p:spPr>
          <a:xfrm>
            <a:off x="9900124" y="5925887"/>
            <a:ext cx="4897500" cy="4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Beyond Qt 6.1</a:t>
            </a:r>
            <a:endParaRPr dirty="0"/>
          </a:p>
        </p:txBody>
      </p:sp>
      <p:sp>
        <p:nvSpPr>
          <p:cNvPr id="1050" name="Google Shape;1050;g9fddfeb92f_6_88"/>
          <p:cNvSpPr>
            <a:spLocks noGrp="1"/>
          </p:cNvSpPr>
          <p:nvPr>
            <p:ph type="body" idx="3"/>
          </p:nvPr>
        </p:nvSpPr>
        <p:spPr>
          <a:xfrm>
            <a:off x="9252424" y="5927205"/>
            <a:ext cx="432000" cy="432000"/>
          </a:xfrm>
          <a:prstGeom prst="snip2DiagRect">
            <a:avLst>
              <a:gd name="adj1" fmla="val 17009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tillium Web"/>
              <a:buNone/>
            </a:pPr>
            <a:r>
              <a:rPr lang="en-US"/>
              <a:t> </a:t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g9fddfeb92f_6_99"/>
          <p:cNvSpPr txBox="1"/>
          <p:nvPr/>
        </p:nvSpPr>
        <p:spPr>
          <a:xfrm>
            <a:off x="800738" y="3068438"/>
            <a:ext cx="2950200" cy="9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>
                <a:ln>
                  <a:noFill/>
                </a:ln>
                <a:solidFill>
                  <a:srgbClr val="41CD52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t>Content roadmap</a:t>
            </a:r>
            <a:endParaRPr kumimoji="0" sz="3400" b="1" i="0" u="none" strike="noStrike" kern="0" cap="none" spc="0" normalizeH="0" baseline="0" noProof="0">
              <a:ln>
                <a:noFill/>
              </a:ln>
              <a:solidFill>
                <a:srgbClr val="41CD52"/>
              </a:solidFill>
              <a:effectLst/>
              <a:uLnTx/>
              <a:uFillTx/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061" name="Google Shape;1061;g9fddfeb92f_6_99"/>
          <p:cNvSpPr txBox="1"/>
          <p:nvPr/>
        </p:nvSpPr>
        <p:spPr>
          <a:xfrm>
            <a:off x="800725" y="2852960"/>
            <a:ext cx="48975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9102B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t>WHAT‘S MORE?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9102B"/>
              </a:solidFill>
              <a:effectLst/>
              <a:uLnTx/>
              <a:uFillTx/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062" name="Google Shape;1062;g9fddfeb92f_6_99"/>
          <p:cNvSpPr txBox="1">
            <a:spLocks noGrp="1"/>
          </p:cNvSpPr>
          <p:nvPr>
            <p:ph type="dt" idx="10"/>
          </p:nvPr>
        </p:nvSpPr>
        <p:spPr>
          <a:xfrm>
            <a:off x="1055688" y="6381750"/>
            <a:ext cx="1800300" cy="1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48895"/>
                </a:solidFill>
                <a:effectLst/>
                <a:uLnTx/>
                <a:uFillTx/>
                <a:latin typeface="Titillium Web"/>
                <a:sym typeface="Titillium Web"/>
              </a:rPr>
              <a:t>30 October 2020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48895"/>
              </a:solidFill>
              <a:effectLst/>
              <a:uLnTx/>
              <a:uFillTx/>
              <a:latin typeface="Titillium Web"/>
              <a:sym typeface="Titillium Web"/>
            </a:endParaRPr>
          </a:p>
        </p:txBody>
      </p:sp>
      <p:sp>
        <p:nvSpPr>
          <p:cNvPr id="1063" name="Google Shape;1063;g9fddfeb92f_6_99"/>
          <p:cNvSpPr txBox="1">
            <a:spLocks noGrp="1"/>
          </p:cNvSpPr>
          <p:nvPr>
            <p:ph type="ftr" idx="11"/>
          </p:nvPr>
        </p:nvSpPr>
        <p:spPr>
          <a:xfrm>
            <a:off x="2855913" y="6381328"/>
            <a:ext cx="8136600" cy="1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48895"/>
                </a:solidFill>
                <a:effectLst/>
                <a:uLnTx/>
                <a:uFillTx/>
                <a:latin typeface="Titillium Web"/>
                <a:sym typeface="Titillium Web"/>
              </a:rPr>
              <a:t>© The Qt Company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48895"/>
              </a:solidFill>
              <a:effectLst/>
              <a:uLnTx/>
              <a:uFillTx/>
              <a:latin typeface="Titillium Web"/>
              <a:sym typeface="Titillium Web"/>
            </a:endParaRPr>
          </a:p>
        </p:txBody>
      </p:sp>
      <p:cxnSp>
        <p:nvCxnSpPr>
          <p:cNvPr id="1065" name="Google Shape;1065;g9fddfeb92f_6_99"/>
          <p:cNvCxnSpPr/>
          <p:nvPr/>
        </p:nvCxnSpPr>
        <p:spPr>
          <a:xfrm>
            <a:off x="2908838" y="3549325"/>
            <a:ext cx="14919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dash"/>
            <a:round/>
            <a:headEnd type="none" w="med" len="med"/>
            <a:tailEnd type="oval" w="med" len="med"/>
          </a:ln>
        </p:spPr>
      </p:cxnSp>
      <p:sp>
        <p:nvSpPr>
          <p:cNvPr id="1066" name="Google Shape;1066;g9fddfeb92f_6_99"/>
          <p:cNvSpPr txBox="1"/>
          <p:nvPr/>
        </p:nvSpPr>
        <p:spPr>
          <a:xfrm>
            <a:off x="4821863" y="507950"/>
            <a:ext cx="6569400" cy="60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82562" marR="0" lvl="0" indent="-169862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CD52"/>
              </a:buClr>
              <a:buSzPts val="1800"/>
              <a:buFont typeface="Titillium Web"/>
              <a:buChar char="›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9102B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t>Porting of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AA038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t>most remaining Qt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AA038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t>AddOns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AA038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9102B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t>to Qt 6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9102B"/>
              </a:solidFill>
              <a:effectLst/>
              <a:uLnTx/>
              <a:uFillTx/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539750" marR="0" lvl="1" indent="-169862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09102B"/>
              </a:buClr>
              <a:buSzPts val="1400"/>
              <a:buFont typeface="Titillium Web"/>
              <a:buChar char="›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9102B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t>Connectivity, Remote Objects,…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9102B"/>
              </a:solidFill>
              <a:effectLst/>
              <a:uLnTx/>
              <a:uFillTx/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82562" marR="0" lvl="0" indent="-169862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41CD52"/>
              </a:buClr>
              <a:buSzPts val="1800"/>
              <a:buFont typeface="Titillium Web"/>
              <a:buChar char="›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9102B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t>Improve on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AA038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t>stability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9102B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t>and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AA038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t> maturity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9102B"/>
              </a:solidFill>
              <a:effectLst/>
              <a:uLnTx/>
              <a:uFillTx/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539750" marR="0" lvl="1" indent="-169862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09102B"/>
              </a:buClr>
              <a:buSzPts val="1400"/>
              <a:buFont typeface="Titillium Web"/>
              <a:buChar char="›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9102B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t>6.2 as first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AA038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t>long-term support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9102B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t>release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9102B"/>
              </a:solidFill>
              <a:effectLst/>
              <a:uLnTx/>
              <a:uFillTx/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82562" marR="0" lvl="0" indent="-169862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41CD52"/>
              </a:buClr>
              <a:buSzPts val="1800"/>
              <a:buFont typeface="Titillium Web"/>
              <a:buChar char="›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9102B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t>Development targets match and pass Qt 5 richness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9102B"/>
              </a:solidFill>
              <a:effectLst/>
              <a:uLnTx/>
              <a:uFillTx/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539750" marR="0" lvl="1" indent="-169862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09102B"/>
              </a:buClr>
              <a:buSzPts val="1400"/>
              <a:buFont typeface="Titillium Web"/>
              <a:buChar char="›"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9102B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t>WebAssembly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9102B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t>, INTEGRITY, QNX, more embedded HW references,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9102B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t>etc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9102B"/>
              </a:solidFill>
              <a:effectLst/>
              <a:uLnTx/>
              <a:uFillTx/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82562" marR="0" lvl="0" indent="-169862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41CD52"/>
              </a:buClr>
              <a:buSzPts val="1800"/>
              <a:buFont typeface="Titillium Web"/>
              <a:buChar char="›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9102B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t>New Qt Multimedia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9102B"/>
              </a:solidFill>
              <a:effectLst/>
              <a:uLnTx/>
              <a:uFillTx/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539750" marR="0" lvl="1" indent="-169862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09102B"/>
              </a:buClr>
              <a:buSzPts val="1400"/>
              <a:buFont typeface="Titillium Web"/>
              <a:buChar char="›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9102B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t>Easier to use API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9102B"/>
              </a:solidFill>
              <a:effectLst/>
              <a:uLnTx/>
              <a:uFillTx/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539750" marR="0" lvl="1" indent="-169862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09102B"/>
              </a:buClr>
              <a:buSzPts val="1400"/>
              <a:buFont typeface="Titillium Web"/>
              <a:buChar char="›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9102B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t>Consistent feature set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9102B"/>
              </a:solidFill>
              <a:effectLst/>
              <a:uLnTx/>
              <a:uFillTx/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82562" marR="0" lvl="0" indent="-169862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41CD52"/>
              </a:buClr>
              <a:buSzPts val="1800"/>
              <a:buFont typeface="Titillium Web"/>
              <a:buChar char="›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9102B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t>Qt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9102B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t>WebEngine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9102B"/>
              </a:solidFill>
              <a:effectLst/>
              <a:uLnTx/>
              <a:uFillTx/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539750" marR="0" lvl="1" indent="-169862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09102B"/>
              </a:buClr>
              <a:buSzPts val="1400"/>
              <a:buFont typeface="Titillium Web"/>
              <a:buChar char="›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9102B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t>Decoupled from Qt releases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9102B"/>
              </a:solidFill>
              <a:effectLst/>
              <a:uLnTx/>
              <a:uFillTx/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539750" marR="0" lvl="1" indent="-169862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AA038"/>
              </a:buClr>
              <a:buSzPts val="1400"/>
              <a:buFont typeface="Titillium Web"/>
              <a:buChar char="›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AA038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t>Faster release cycles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9102B"/>
              </a:solidFill>
              <a:effectLst/>
              <a:uLnTx/>
              <a:uFillTx/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539750" marR="0" lvl="1" indent="-169862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09102B"/>
              </a:buClr>
              <a:buSzPts val="1400"/>
              <a:buFont typeface="Titillium Web"/>
              <a:buChar char="›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9102B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t>Always based on latest,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AA038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t>most secure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9102B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t>Chromium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9102B"/>
              </a:solidFill>
              <a:effectLst/>
              <a:uLnTx/>
              <a:uFillTx/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82562" marR="0" lvl="0" indent="-169862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41CD52"/>
              </a:buClr>
              <a:buSzPts val="1800"/>
              <a:buFont typeface="Titillium Web"/>
              <a:buChar char="›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9102B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t>Qt for Python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9102B"/>
              </a:solidFill>
              <a:effectLst/>
              <a:uLnTx/>
              <a:uFillTx/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7BCE78D-9F9C-544C-A76F-863B93CABC3B}"/>
              </a:ext>
            </a:extLst>
          </p:cNvPr>
          <p:cNvSpPr/>
          <p:nvPr/>
        </p:nvSpPr>
        <p:spPr>
          <a:xfrm>
            <a:off x="5849366" y="1700808"/>
            <a:ext cx="2665336" cy="446461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F45EEF3-A30C-8547-885A-2486C1B0191E}"/>
              </a:ext>
            </a:extLst>
          </p:cNvPr>
          <p:cNvSpPr/>
          <p:nvPr/>
        </p:nvSpPr>
        <p:spPr>
          <a:xfrm>
            <a:off x="406328" y="1700808"/>
            <a:ext cx="5185602" cy="446461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E9F128-AD9E-6C40-97BF-43DCBCE0D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4" y="1844675"/>
            <a:ext cx="5185602" cy="4321175"/>
          </a:xfrm>
          <a:ln>
            <a:noFill/>
          </a:ln>
        </p:spPr>
        <p:txBody>
          <a:bodyPr>
            <a:normAutofit fontScale="77500" lnSpcReduction="20000"/>
          </a:bodyPr>
          <a:lstStyle/>
          <a:p>
            <a:r>
              <a:rPr lang="en-US">
                <a:solidFill>
                  <a:schemeClr val="bg1"/>
                </a:solidFill>
              </a:rPr>
              <a:t>Qt Concurrent</a:t>
            </a:r>
          </a:p>
          <a:p>
            <a:r>
              <a:rPr lang="en-US">
                <a:solidFill>
                  <a:schemeClr val="bg1"/>
                </a:solidFill>
              </a:rPr>
              <a:t>Qt Core</a:t>
            </a:r>
          </a:p>
          <a:p>
            <a:r>
              <a:rPr lang="en-US">
                <a:solidFill>
                  <a:schemeClr val="bg1"/>
                </a:solidFill>
              </a:rPr>
              <a:t>Qt Core Compat</a:t>
            </a:r>
          </a:p>
          <a:p>
            <a:r>
              <a:rPr lang="en-US">
                <a:solidFill>
                  <a:schemeClr val="bg1"/>
                </a:solidFill>
              </a:rPr>
              <a:t>Qt D-Bus</a:t>
            </a:r>
          </a:p>
          <a:p>
            <a:r>
              <a:rPr lang="en-US">
                <a:solidFill>
                  <a:schemeClr val="bg1"/>
                </a:solidFill>
              </a:rPr>
              <a:t>Qt GUI</a:t>
            </a:r>
          </a:p>
          <a:p>
            <a:r>
              <a:rPr lang="en-US">
                <a:solidFill>
                  <a:schemeClr val="bg1"/>
                </a:solidFill>
              </a:rPr>
              <a:t>Qt Help</a:t>
            </a:r>
          </a:p>
          <a:p>
            <a:r>
              <a:rPr lang="en-US">
                <a:solidFill>
                  <a:schemeClr val="bg1"/>
                </a:solidFill>
              </a:rPr>
              <a:t>Qt Network</a:t>
            </a:r>
          </a:p>
          <a:p>
            <a:r>
              <a:rPr lang="en-US">
                <a:solidFill>
                  <a:schemeClr val="bg1"/>
                </a:solidFill>
              </a:rPr>
              <a:t>Qt OpenGL</a:t>
            </a:r>
          </a:p>
          <a:p>
            <a:r>
              <a:rPr lang="en-US">
                <a:solidFill>
                  <a:schemeClr val="bg1"/>
                </a:solidFill>
              </a:rPr>
              <a:t>Qt Print Support</a:t>
            </a:r>
          </a:p>
          <a:p>
            <a:r>
              <a:rPr lang="en-US">
                <a:solidFill>
                  <a:schemeClr val="bg1"/>
                </a:solidFill>
              </a:rPr>
              <a:t>Qt QML</a:t>
            </a:r>
          </a:p>
          <a:p>
            <a:r>
              <a:rPr lang="en-US">
                <a:solidFill>
                  <a:schemeClr val="bg1"/>
                </a:solidFill>
              </a:rPr>
              <a:t>Qt Quick</a:t>
            </a:r>
          </a:p>
          <a:p>
            <a:r>
              <a:rPr lang="en-US">
                <a:solidFill>
                  <a:schemeClr val="bg1"/>
                </a:solidFill>
              </a:rPr>
              <a:t>Qt Quick 3D</a:t>
            </a:r>
          </a:p>
          <a:p>
            <a:r>
              <a:rPr lang="en-US">
                <a:solidFill>
                  <a:schemeClr val="bg1"/>
                </a:solidFill>
              </a:rPr>
              <a:t>Qt Quick Controls</a:t>
            </a:r>
          </a:p>
          <a:p>
            <a:r>
              <a:rPr lang="en-US">
                <a:solidFill>
                  <a:schemeClr val="bg1"/>
                </a:solidFill>
              </a:rPr>
              <a:t>Qt Quick Layouts</a:t>
            </a:r>
          </a:p>
          <a:p>
            <a:r>
              <a:rPr lang="en-US">
                <a:solidFill>
                  <a:schemeClr val="bg1"/>
                </a:solidFill>
              </a:rPr>
              <a:t>Qt Quick Timeline</a:t>
            </a:r>
          </a:p>
          <a:p>
            <a:r>
              <a:rPr lang="en-US">
                <a:solidFill>
                  <a:schemeClr val="bg1"/>
                </a:solidFill>
              </a:rPr>
              <a:t>Qt Quick Widgets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B9DA1B-540E-D44D-84EA-55DD0C5F5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>
                <a:ln>
                  <a:noFill/>
                </a:ln>
                <a:solidFill>
                  <a:srgbClr val="84889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6.3.2020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84889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64988-F421-8042-B9BF-261229AA7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D178-98AA-4574-9EAA-8EB007C5517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4889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84889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962022A-98DB-9E45-BA8D-1582A607D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692149"/>
            <a:ext cx="11090275" cy="576611"/>
          </a:xfrm>
        </p:spPr>
        <p:txBody>
          <a:bodyPr/>
          <a:lstStyle/>
          <a:p>
            <a:r>
              <a:rPr lang="en-US" dirty="0"/>
              <a:t>Supported Modules in Qt 6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77CD70F-C949-664B-9B55-D311ABDDE5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A2B3E102-9A67-154B-BEDC-04E4621A6115}"/>
              </a:ext>
            </a:extLst>
          </p:cNvPr>
          <p:cNvSpPr txBox="1">
            <a:spLocks/>
          </p:cNvSpPr>
          <p:nvPr/>
        </p:nvSpPr>
        <p:spPr>
          <a:xfrm>
            <a:off x="9137130" y="1844251"/>
            <a:ext cx="2665336" cy="432117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Titillium Web" panose="00000500000000000000" pitchFamily="2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Titillium Web" panose="00000500000000000000" pitchFamily="2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8525" indent="-1841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Titillium Web" panose="00000500000000000000" pitchFamily="2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5713" indent="-1841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Titillium Web" panose="00000500000000000000" pitchFamily="2" charset="0"/>
              <a:buChar char="›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1746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Titillium Web" panose="00000500000000000000" pitchFamily="2" charset="0"/>
              <a:buChar char="›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0088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Titillium Web" panose="00000500000000000000" pitchFamily="2" charset="0"/>
              <a:buChar char="›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521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Titillium Web" panose="00000500000000000000" pitchFamily="2" charset="0"/>
              <a:buChar char="›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93988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Titillium Web" panose="00000500000000000000" pitchFamily="2" charset="0"/>
              <a:buChar char="›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51175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Titillium Web" panose="00000500000000000000" pitchFamily="2" charset="0"/>
              <a:buChar char="›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Titillium Web" panose="00000500000000000000" pitchFamily="2" charset="0"/>
              <a:buChar char="›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9102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Qt Bluetooth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Titillium Web" panose="00000500000000000000" pitchFamily="2" charset="0"/>
              <a:buChar char="›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9102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Qt Multimedia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Titillium Web" panose="00000500000000000000" pitchFamily="2" charset="0"/>
              <a:buChar char="›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9102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Qt NFC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Titillium Web" panose="00000500000000000000" pitchFamily="2" charset="0"/>
              <a:buChar char="›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9102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Qt Positioning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Titillium Web" panose="00000500000000000000" pitchFamily="2" charset="0"/>
              <a:buChar char="›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9102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Qt Quick Dialogs: Folder, Message Box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Titillium Web" panose="00000500000000000000" pitchFamily="2" charset="0"/>
              <a:buChar char="›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9102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Qt Remote Objects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Titillium Web" panose="00000500000000000000" pitchFamily="2" charset="0"/>
              <a:buChar char="›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9102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Qt Sensors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Titillium Web" panose="00000500000000000000" pitchFamily="2" charset="0"/>
              <a:buChar char="›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9102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Qt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9102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SerialBus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9102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Titillium Web" panose="00000500000000000000" pitchFamily="2" charset="0"/>
              <a:buChar char="›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9102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Qt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9102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SerialPort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9102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Titillium Web" panose="00000500000000000000" pitchFamily="2" charset="0"/>
              <a:buChar char="›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9102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Qt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9102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WebChannel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9102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Titillium Web" panose="00000500000000000000" pitchFamily="2" charset="0"/>
              <a:buChar char="›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9102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Qt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9102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WebEngine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9102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Titillium Web" panose="00000500000000000000" pitchFamily="2" charset="0"/>
              <a:buChar char="›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9102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Qt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9102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WebSockets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9102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Titillium Web" panose="00000500000000000000" pitchFamily="2" charset="0"/>
              <a:buChar char="›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9102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Qt WebView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D8B2F4A1-557A-144E-B9C0-27E4645CCDE1}"/>
              </a:ext>
            </a:extLst>
          </p:cNvPr>
          <p:cNvSpPr txBox="1">
            <a:spLocks/>
          </p:cNvSpPr>
          <p:nvPr/>
        </p:nvSpPr>
        <p:spPr>
          <a:xfrm>
            <a:off x="6095733" y="1844251"/>
            <a:ext cx="2305535" cy="432117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Titillium Web" panose="00000500000000000000" pitchFamily="2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Titillium Web" panose="00000500000000000000" pitchFamily="2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8525" indent="-1841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Titillium Web" panose="00000500000000000000" pitchFamily="2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5713" indent="-1841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Titillium Web" panose="00000500000000000000" pitchFamily="2" charset="0"/>
              <a:buChar char="›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1746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Titillium Web" panose="00000500000000000000" pitchFamily="2" charset="0"/>
              <a:buChar char="›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0088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Titillium Web" panose="00000500000000000000" pitchFamily="2" charset="0"/>
              <a:buChar char="›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521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Titillium Web" panose="00000500000000000000" pitchFamily="2" charset="0"/>
              <a:buChar char="›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93988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Titillium Web" panose="00000500000000000000" pitchFamily="2" charset="0"/>
              <a:buChar char="›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51175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Titillium Web" panose="00000500000000000000" pitchFamily="2" charset="0"/>
              <a:buChar char="›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Titillium Web" panose="00000500000000000000" pitchFamily="2" charset="0"/>
              <a:buChar char="›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Active Qt 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Titillium Web" panose="00000500000000000000" pitchFamily="2" charset="0"/>
              <a:buChar char="›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Qt Charts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Titillium Web" panose="00000500000000000000" pitchFamily="2" charset="0"/>
              <a:buChar char="›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Qt Data Visualization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Titillium Web" panose="00000500000000000000" pitchFamily="2" charset="0"/>
              <a:buChar char="›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Qt Lottie Animation 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Titillium Web" panose="00000500000000000000" pitchFamily="2" charset="0"/>
              <a:buChar char="›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Qt Quick Dialogs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(File dialog)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Titillium Web" panose="00000500000000000000" pitchFamily="2" charset="0"/>
              <a:buChar char="›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ScXML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Titillium Web" panose="00000500000000000000" pitchFamily="2" charset="0"/>
              <a:buChar char="›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Qt Virtual Keyboard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016C77B5-C687-A74F-9605-53BAD81F4756}"/>
              </a:ext>
            </a:extLst>
          </p:cNvPr>
          <p:cNvSpPr txBox="1">
            <a:spLocks/>
          </p:cNvSpPr>
          <p:nvPr/>
        </p:nvSpPr>
        <p:spPr>
          <a:xfrm>
            <a:off x="2855913" y="1844251"/>
            <a:ext cx="2665336" cy="432117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 fontScale="85000" lnSpcReduction="20000"/>
          </a:bodyPr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Titillium Web" panose="00000500000000000000" pitchFamily="2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Titillium Web" panose="00000500000000000000" pitchFamily="2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8525" indent="-1841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Titillium Web" panose="00000500000000000000" pitchFamily="2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5713" indent="-1841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Titillium Web" panose="00000500000000000000" pitchFamily="2" charset="0"/>
              <a:buChar char="›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1746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Titillium Web" panose="00000500000000000000" pitchFamily="2" charset="0"/>
              <a:buChar char="›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0088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Titillium Web" panose="00000500000000000000" pitchFamily="2" charset="0"/>
              <a:buChar char="›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521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Titillium Web" panose="00000500000000000000" pitchFamily="2" charset="0"/>
              <a:buChar char="›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93988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Titillium Web" panose="00000500000000000000" pitchFamily="2" charset="0"/>
              <a:buChar char="›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51175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Titillium Web" panose="00000500000000000000" pitchFamily="2" charset="0"/>
              <a:buChar char="›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Titillium Web" panose="00000500000000000000" pitchFamily="2" charset="0"/>
              <a:buChar char="›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Qt Shader Tools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Titillium Web" panose="00000500000000000000" pitchFamily="2" charset="0"/>
              <a:buChar char="›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Qt SQL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Titillium Web" panose="00000500000000000000" pitchFamily="2" charset="0"/>
              <a:buChar char="›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Qt SVG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Titillium Web" panose="00000500000000000000" pitchFamily="2" charset="0"/>
              <a:buChar char="›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Qt Test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Titillium Web" panose="00000500000000000000" pitchFamily="2" charset="0"/>
              <a:buChar char="›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Qt UI Tools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Titillium Web" panose="00000500000000000000" pitchFamily="2" charset="0"/>
              <a:buChar char="›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Qt Wayland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Titillium Web" panose="00000500000000000000" pitchFamily="2" charset="0"/>
              <a:buChar char="›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Qt Wayland Compositor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Titillium Web" panose="00000500000000000000" pitchFamily="2" charset="0"/>
              <a:buChar char="›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Qt Widgets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Titillium Web" panose="00000500000000000000" pitchFamily="2" charset="0"/>
              <a:buChar char="›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Qt XML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Titillium Web" panose="00000500000000000000" pitchFamily="2" charset="0"/>
              <a:buChar char="›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Qt 3D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Titillium Web" panose="00000500000000000000" pitchFamily="2" charset="0"/>
              <a:buChar char="›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Qt Image Formats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Titillium Web" panose="00000500000000000000" pitchFamily="2" charset="0"/>
              <a:buChar char="›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Qt Network Authorization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Titillium Web" panose="00000500000000000000" pitchFamily="2" charset="0"/>
              <a:buChar char="›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M2M package: Qt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CoAP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Titillium Web" panose="00000500000000000000" pitchFamily="2" charset="0"/>
              <a:buChar char="›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M2M package: Qt MQTT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Titillium Web" panose="00000500000000000000" pitchFamily="2" charset="0"/>
              <a:buChar char="›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M2M package: Qt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OpcUA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F749AE-8E09-D242-A3A0-4E42EB3D1282}"/>
              </a:ext>
            </a:extLst>
          </p:cNvPr>
          <p:cNvSpPr/>
          <p:nvPr/>
        </p:nvSpPr>
        <p:spPr>
          <a:xfrm>
            <a:off x="8975800" y="1700808"/>
            <a:ext cx="2665336" cy="446461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713455-DADF-8F4A-8C04-8EEBCCB8A2FA}"/>
              </a:ext>
            </a:extLst>
          </p:cNvPr>
          <p:cNvSpPr txBox="1"/>
          <p:nvPr/>
        </p:nvSpPr>
        <p:spPr>
          <a:xfrm>
            <a:off x="370966" y="1362512"/>
            <a:ext cx="3348770" cy="380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02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Qt 6.0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50101F-28FD-2B4E-93EB-BB0B23BA4150}"/>
              </a:ext>
            </a:extLst>
          </p:cNvPr>
          <p:cNvSpPr txBox="1"/>
          <p:nvPr/>
        </p:nvSpPr>
        <p:spPr>
          <a:xfrm>
            <a:off x="5849366" y="1367888"/>
            <a:ext cx="2305534" cy="374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02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Qt 6.1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E6A834-6929-E641-9549-8F24AA05DACF}"/>
              </a:ext>
            </a:extLst>
          </p:cNvPr>
          <p:cNvSpPr txBox="1"/>
          <p:nvPr/>
        </p:nvSpPr>
        <p:spPr>
          <a:xfrm>
            <a:off x="8975800" y="1362512"/>
            <a:ext cx="2088752" cy="374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02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Qt 6.2</a:t>
            </a:r>
          </a:p>
        </p:txBody>
      </p:sp>
    </p:spTree>
    <p:extLst>
      <p:ext uri="{BB962C8B-B14F-4D97-AF65-F5344CB8AC3E}">
        <p14:creationId xmlns:p14="http://schemas.microsoft.com/office/powerpoint/2010/main" val="1883573850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8"/>
          <p:cNvSpPr txBox="1">
            <a:spLocks noGrp="1"/>
          </p:cNvSpPr>
          <p:nvPr>
            <p:ph type="title"/>
          </p:nvPr>
        </p:nvSpPr>
        <p:spPr>
          <a:xfrm>
            <a:off x="550876" y="692150"/>
            <a:ext cx="5296500" cy="9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Platforms</a:t>
            </a:r>
            <a:endParaRPr b="1"/>
          </a:p>
        </p:txBody>
      </p:sp>
      <p:sp>
        <p:nvSpPr>
          <p:cNvPr id="945" name="Google Shape;945;p18"/>
          <p:cNvSpPr txBox="1">
            <a:spLocks noGrp="1"/>
          </p:cNvSpPr>
          <p:nvPr>
            <p:ph type="body" idx="1"/>
          </p:nvPr>
        </p:nvSpPr>
        <p:spPr>
          <a:xfrm>
            <a:off x="550863" y="476673"/>
            <a:ext cx="48975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DEVELOPMENT HOSTS AND TARGETS IN QT 6.1</a:t>
            </a:r>
            <a:endParaRPr/>
          </a:p>
        </p:txBody>
      </p:sp>
      <p:sp>
        <p:nvSpPr>
          <p:cNvPr id="947" name="Google Shape;947;p18"/>
          <p:cNvSpPr txBox="1">
            <a:spLocks noGrp="1"/>
          </p:cNvSpPr>
          <p:nvPr>
            <p:ph type="body" idx="2"/>
          </p:nvPr>
        </p:nvSpPr>
        <p:spPr>
          <a:xfrm>
            <a:off x="550875" y="2042725"/>
            <a:ext cx="3720900" cy="32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182562" lvl="0" indent="-19526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›"/>
            </a:pPr>
            <a:r>
              <a:rPr lang="en-US" b="1" dirty="0">
                <a:solidFill>
                  <a:schemeClr val="accent1"/>
                </a:solidFill>
              </a:rPr>
              <a:t>Development Hosts</a:t>
            </a:r>
            <a:endParaRPr b="1" dirty="0">
              <a:solidFill>
                <a:schemeClr val="accent1"/>
              </a:solidFill>
            </a:endParaRPr>
          </a:p>
          <a:p>
            <a:pPr marL="539750" lvl="1" indent="-169862" algn="l" rtl="0"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›"/>
            </a:pPr>
            <a:r>
              <a:rPr lang="en-US" dirty="0"/>
              <a:t>Windows 10 20H2 (64bit Intel; msvc2019 or mingw81/gcc8.1)</a:t>
            </a:r>
            <a:endParaRPr dirty="0"/>
          </a:p>
          <a:p>
            <a:pPr marL="539750" lvl="1" indent="-169862" algn="l" rtl="0"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›"/>
            </a:pPr>
            <a:r>
              <a:rPr lang="en-US" dirty="0"/>
              <a:t>macOS 11 (64bit Intel; XCode 12)</a:t>
            </a:r>
            <a:endParaRPr dirty="0"/>
          </a:p>
          <a:p>
            <a:pPr marL="539750" lvl="1" indent="-169862" algn="l" rtl="0"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›"/>
            </a:pPr>
            <a:r>
              <a:rPr lang="en-US" dirty="0"/>
              <a:t>Linux</a:t>
            </a:r>
            <a:endParaRPr dirty="0"/>
          </a:p>
          <a:p>
            <a:pPr marL="898525" lvl="2" indent="-158750" algn="l" rtl="0">
              <a:spcBef>
                <a:spcPts val="1500"/>
              </a:spcBef>
              <a:spcAft>
                <a:spcPts val="0"/>
              </a:spcAft>
              <a:buSzPts val="1400"/>
              <a:buChar char="›"/>
            </a:pPr>
            <a:r>
              <a:rPr lang="en-US" sz="1200" dirty="0"/>
              <a:t>Ubuntu 20.04 (64bit Intel; gcc9)</a:t>
            </a:r>
            <a:endParaRPr sz="1200" dirty="0"/>
          </a:p>
          <a:p>
            <a:pPr marL="898525" lvl="2" indent="-158750" algn="l" rtl="0">
              <a:spcBef>
                <a:spcPts val="0"/>
              </a:spcBef>
              <a:spcAft>
                <a:spcPts val="0"/>
              </a:spcAft>
              <a:buSzPts val="1400"/>
              <a:buChar char="›"/>
            </a:pPr>
            <a:r>
              <a:rPr lang="en-US" sz="1200" dirty="0"/>
              <a:t>CentOS 8.3.2004 (64bit Intel; gcc9)</a:t>
            </a:r>
            <a:endParaRPr sz="1200" dirty="0"/>
          </a:p>
          <a:p>
            <a:pPr marL="898525" lvl="2" indent="-158750" algn="l" rtl="0">
              <a:spcBef>
                <a:spcPts val="0"/>
              </a:spcBef>
              <a:spcAft>
                <a:spcPts val="0"/>
              </a:spcAft>
              <a:buSzPts val="1400"/>
              <a:buChar char="›"/>
            </a:pPr>
            <a:r>
              <a:rPr lang="en-US" sz="1200" dirty="0"/>
              <a:t>SLES 15 (SUSE Linux Enterprise Server, 64bit Intel; gcc10)</a:t>
            </a:r>
            <a:endParaRPr sz="1200" dirty="0"/>
          </a:p>
          <a:p>
            <a:pPr marL="898525" lvl="2" indent="-158750" algn="l" rtl="0">
              <a:spcBef>
                <a:spcPts val="0"/>
              </a:spcBef>
              <a:spcAft>
                <a:spcPts val="0"/>
              </a:spcAft>
              <a:buSzPts val="1400"/>
              <a:buChar char="›"/>
            </a:pPr>
            <a:r>
              <a:rPr lang="en-US" sz="1200" dirty="0"/>
              <a:t>Open SUSE 15.2 (64bit; gcc10)</a:t>
            </a:r>
            <a:endParaRPr sz="1200" dirty="0"/>
          </a:p>
        </p:txBody>
      </p:sp>
      <p:sp>
        <p:nvSpPr>
          <p:cNvPr id="948" name="Google Shape;948;p18"/>
          <p:cNvSpPr/>
          <p:nvPr/>
        </p:nvSpPr>
        <p:spPr>
          <a:xfrm>
            <a:off x="4569658" y="1771225"/>
            <a:ext cx="3330300" cy="4178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4288" dist="28575" dir="12060000" algn="bl" rotWithShape="0">
              <a:srgbClr val="20233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49" name="Google Shape;949;p18"/>
          <p:cNvGrpSpPr/>
          <p:nvPr/>
        </p:nvGrpSpPr>
        <p:grpSpPr>
          <a:xfrm>
            <a:off x="4705097" y="1854224"/>
            <a:ext cx="3076555" cy="3635302"/>
            <a:chOff x="4509447" y="1714249"/>
            <a:chExt cx="3200078" cy="3781259"/>
          </a:xfrm>
        </p:grpSpPr>
        <p:cxnSp>
          <p:nvCxnSpPr>
            <p:cNvPr id="950" name="Google Shape;950;p18"/>
            <p:cNvCxnSpPr>
              <a:stCxn id="951" idx="3"/>
              <a:endCxn id="952" idx="1"/>
            </p:cNvCxnSpPr>
            <p:nvPr/>
          </p:nvCxnSpPr>
          <p:spPr>
            <a:xfrm rot="10800000" flipH="1">
              <a:off x="5669925" y="2171567"/>
              <a:ext cx="871500" cy="1515300"/>
            </a:xfrm>
            <a:prstGeom prst="bentConnector3">
              <a:avLst>
                <a:gd name="adj1" fmla="val 50007"/>
              </a:avLst>
            </a:prstGeom>
            <a:noFill/>
            <a:ln w="9525" cap="flat" cmpd="sng">
              <a:solidFill>
                <a:schemeClr val="accent1"/>
              </a:solidFill>
              <a:prstDash val="dash"/>
              <a:miter lim="800000"/>
              <a:headEnd type="none" w="sm" len="sm"/>
              <a:tailEnd type="oval" w="med" len="med"/>
            </a:ln>
          </p:spPr>
        </p:cxnSp>
        <p:grpSp>
          <p:nvGrpSpPr>
            <p:cNvPr id="953" name="Google Shape;953;p18"/>
            <p:cNvGrpSpPr/>
            <p:nvPr/>
          </p:nvGrpSpPr>
          <p:grpSpPr>
            <a:xfrm>
              <a:off x="4509447" y="1714249"/>
              <a:ext cx="3200078" cy="3781259"/>
              <a:chOff x="194765" y="1689958"/>
              <a:chExt cx="3200078" cy="3781259"/>
            </a:xfrm>
          </p:grpSpPr>
          <p:grpSp>
            <p:nvGrpSpPr>
              <p:cNvPr id="954" name="Google Shape;954;p18"/>
              <p:cNvGrpSpPr/>
              <p:nvPr/>
            </p:nvGrpSpPr>
            <p:grpSpPr>
              <a:xfrm>
                <a:off x="194765" y="3205376"/>
                <a:ext cx="1406556" cy="972406"/>
                <a:chOff x="8242468" y="3097985"/>
                <a:chExt cx="1406556" cy="972406"/>
              </a:xfrm>
            </p:grpSpPr>
            <p:pic>
              <p:nvPicPr>
                <p:cNvPr id="951" name="Google Shape;951;p18" descr="Computer"/>
                <p:cNvPicPr preferRelativeResize="0"/>
                <p:nvPr/>
              </p:nvPicPr>
              <p:blipFill rotWithShape="1">
                <a:blip r:embed="rId3" cstate="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488546" y="3097985"/>
                  <a:ext cx="914400" cy="9144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55" name="Google Shape;955;p18"/>
                <p:cNvSpPr txBox="1"/>
                <p:nvPr/>
              </p:nvSpPr>
              <p:spPr>
                <a:xfrm>
                  <a:off x="8242468" y="3854947"/>
                  <a:ext cx="1406556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t" anchorCtr="0">
                  <a:normAutofit lnSpcReduction="10000"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17E13"/>
                      </a:solidFill>
                      <a:effectLst/>
                      <a:uLnTx/>
                      <a:uFillTx/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Dev host</a:t>
                  </a: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56" name="Google Shape;956;p18"/>
              <p:cNvGrpSpPr/>
              <p:nvPr/>
            </p:nvGrpSpPr>
            <p:grpSpPr>
              <a:xfrm>
                <a:off x="1970578" y="2904227"/>
                <a:ext cx="1406556" cy="1129841"/>
                <a:chOff x="9948045" y="2135381"/>
                <a:chExt cx="1406556" cy="1129841"/>
              </a:xfrm>
            </p:grpSpPr>
            <p:pic>
              <p:nvPicPr>
                <p:cNvPr id="957" name="Google Shape;957;p18" descr="Processor"/>
                <p:cNvPicPr preferRelativeResize="0"/>
                <p:nvPr/>
              </p:nvPicPr>
              <p:blipFill rotWithShape="1">
                <a:blip r:embed="rId4" cstate="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194123" y="2135381"/>
                  <a:ext cx="914400" cy="9144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58" name="Google Shape;958;p18"/>
                <p:cNvSpPr txBox="1"/>
                <p:nvPr/>
              </p:nvSpPr>
              <p:spPr>
                <a:xfrm>
                  <a:off x="9948045" y="3049778"/>
                  <a:ext cx="1406556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t" anchorCtr="0">
                  <a:normAutofit lnSpcReduction="10000"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17E13"/>
                      </a:solidFill>
                      <a:effectLst/>
                      <a:uLnTx/>
                      <a:uFillTx/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Embedded device</a:t>
                  </a: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59" name="Google Shape;959;p18"/>
              <p:cNvGrpSpPr/>
              <p:nvPr/>
            </p:nvGrpSpPr>
            <p:grpSpPr>
              <a:xfrm>
                <a:off x="1964454" y="4346162"/>
                <a:ext cx="1406556" cy="1125055"/>
                <a:chOff x="9988716" y="3633829"/>
                <a:chExt cx="1406556" cy="1125055"/>
              </a:xfrm>
            </p:grpSpPr>
            <p:pic>
              <p:nvPicPr>
                <p:cNvPr id="960" name="Google Shape;960;p18" descr="Smart Phone"/>
                <p:cNvPicPr preferRelativeResize="0"/>
                <p:nvPr/>
              </p:nvPicPr>
              <p:blipFill rotWithShape="1">
                <a:blip r:embed="rId5" cstate="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241008" y="3633829"/>
                  <a:ext cx="914400" cy="9144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61" name="Google Shape;961;p18"/>
                <p:cNvSpPr txBox="1"/>
                <p:nvPr/>
              </p:nvSpPr>
              <p:spPr>
                <a:xfrm>
                  <a:off x="9988716" y="4543440"/>
                  <a:ext cx="1406556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t" anchorCtr="0">
                  <a:normAutofit lnSpcReduction="10000"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17E13"/>
                      </a:solidFill>
                      <a:effectLst/>
                      <a:uLnTx/>
                      <a:uFillTx/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Phone, tablet</a:t>
                  </a: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62" name="Google Shape;962;p18"/>
              <p:cNvGrpSpPr/>
              <p:nvPr/>
            </p:nvGrpSpPr>
            <p:grpSpPr>
              <a:xfrm>
                <a:off x="1988287" y="1689958"/>
                <a:ext cx="1406556" cy="1177383"/>
                <a:chOff x="10185533" y="1083873"/>
                <a:chExt cx="1406556" cy="1177383"/>
              </a:xfrm>
            </p:grpSpPr>
            <p:pic>
              <p:nvPicPr>
                <p:cNvPr id="952" name="Google Shape;952;p18" descr="Internet"/>
                <p:cNvPicPr preferRelativeResize="0"/>
                <p:nvPr/>
              </p:nvPicPr>
              <p:blipFill rotWithShape="1">
                <a:blip r:embed="rId6" cstate="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424117" y="1083873"/>
                  <a:ext cx="914400" cy="9144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63" name="Google Shape;963;p18"/>
                <p:cNvSpPr txBox="1"/>
                <p:nvPr/>
              </p:nvSpPr>
              <p:spPr>
                <a:xfrm>
                  <a:off x="10185533" y="1856487"/>
                  <a:ext cx="1406556" cy="40476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t" anchorCtr="0">
                  <a:norm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17E13"/>
                      </a:solidFill>
                      <a:effectLst/>
                      <a:uLnTx/>
                      <a:uFillTx/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Desktop</a:t>
                  </a: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964" name="Google Shape;964;p18"/>
              <p:cNvCxnSpPr>
                <a:stCxn id="951" idx="3"/>
                <a:endCxn id="957" idx="1"/>
              </p:cNvCxnSpPr>
              <p:nvPr/>
            </p:nvCxnSpPr>
            <p:spPr>
              <a:xfrm rot="10800000" flipH="1">
                <a:off x="1355243" y="3361376"/>
                <a:ext cx="861300" cy="301200"/>
              </a:xfrm>
              <a:prstGeom prst="bentConnector3">
                <a:avLst>
                  <a:gd name="adj1" fmla="val 50007"/>
                </a:avLst>
              </a:prstGeom>
              <a:noFill/>
              <a:ln w="9525" cap="flat" cmpd="sng">
                <a:solidFill>
                  <a:schemeClr val="accent1"/>
                </a:solidFill>
                <a:prstDash val="dash"/>
                <a:miter lim="800000"/>
                <a:headEnd type="none" w="sm" len="sm"/>
                <a:tailEnd type="oval" w="med" len="med"/>
              </a:ln>
            </p:spPr>
          </p:cxnSp>
          <p:cxnSp>
            <p:nvCxnSpPr>
              <p:cNvPr id="965" name="Google Shape;965;p18"/>
              <p:cNvCxnSpPr>
                <a:stCxn id="951" idx="3"/>
                <a:endCxn id="960" idx="1"/>
              </p:cNvCxnSpPr>
              <p:nvPr/>
            </p:nvCxnSpPr>
            <p:spPr>
              <a:xfrm>
                <a:off x="1355243" y="3662576"/>
                <a:ext cx="861600" cy="1140900"/>
              </a:xfrm>
              <a:prstGeom prst="bentConnector3">
                <a:avLst>
                  <a:gd name="adj1" fmla="val 49994"/>
                </a:avLst>
              </a:prstGeom>
              <a:noFill/>
              <a:ln w="9525" cap="flat" cmpd="sng">
                <a:solidFill>
                  <a:schemeClr val="accent1"/>
                </a:solidFill>
                <a:prstDash val="dash"/>
                <a:miter lim="800000"/>
                <a:headEnd type="none" w="sm" len="sm"/>
                <a:tailEnd type="oval" w="med" len="med"/>
              </a:ln>
            </p:spPr>
          </p:cxnSp>
        </p:grpSp>
      </p:grpSp>
      <p:sp>
        <p:nvSpPr>
          <p:cNvPr id="966" name="Google Shape;966;p18"/>
          <p:cNvSpPr txBox="1">
            <a:spLocks noGrp="1"/>
          </p:cNvSpPr>
          <p:nvPr>
            <p:ph type="body" idx="2"/>
          </p:nvPr>
        </p:nvSpPr>
        <p:spPr>
          <a:xfrm>
            <a:off x="8215000" y="2042725"/>
            <a:ext cx="3720900" cy="3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182562" lvl="0" indent="-19526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›"/>
            </a:pPr>
            <a:r>
              <a:rPr lang="en-US" b="1" dirty="0">
                <a:solidFill>
                  <a:schemeClr val="accent1"/>
                </a:solidFill>
              </a:rPr>
              <a:t>Target Environments</a:t>
            </a:r>
            <a:endParaRPr b="1" dirty="0">
              <a:solidFill>
                <a:schemeClr val="accent1"/>
              </a:solidFill>
            </a:endParaRPr>
          </a:p>
          <a:p>
            <a:pPr marL="539750" lvl="1" indent="-169862" algn="l" rtl="0"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›"/>
            </a:pPr>
            <a:r>
              <a:rPr lang="en-US" dirty="0"/>
              <a:t>Windows 10 20H2 (64 bit Intel)</a:t>
            </a:r>
            <a:endParaRPr dirty="0"/>
          </a:p>
          <a:p>
            <a:pPr marL="539750" lvl="1" indent="-169862" algn="l" rtl="0"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›"/>
            </a:pPr>
            <a:r>
              <a:rPr lang="en-US" dirty="0"/>
              <a:t>macOS 10.14, 10.15 and 11</a:t>
            </a:r>
            <a:endParaRPr dirty="0"/>
          </a:p>
          <a:p>
            <a:pPr marL="539750" lvl="1" indent="-169862" algn="l" rtl="0"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›"/>
            </a:pPr>
            <a:r>
              <a:rPr lang="en-US" dirty="0"/>
              <a:t>Linux</a:t>
            </a:r>
            <a:endParaRPr dirty="0"/>
          </a:p>
          <a:p>
            <a:pPr marL="898525" lvl="2" indent="-158750" algn="l" rtl="0">
              <a:spcBef>
                <a:spcPts val="1500"/>
              </a:spcBef>
              <a:spcAft>
                <a:spcPts val="0"/>
              </a:spcAft>
              <a:buSzPts val="1400"/>
              <a:buChar char="›"/>
            </a:pPr>
            <a:r>
              <a:rPr lang="en-US" sz="1200" dirty="0"/>
              <a:t>Desktop</a:t>
            </a:r>
            <a:endParaRPr sz="1200" dirty="0"/>
          </a:p>
          <a:p>
            <a:pPr marL="898525" lvl="2" indent="-158750" algn="l" rtl="0">
              <a:spcBef>
                <a:spcPts val="0"/>
              </a:spcBef>
              <a:spcAft>
                <a:spcPts val="0"/>
              </a:spcAft>
              <a:buSzPts val="1400"/>
              <a:buChar char="›"/>
            </a:pPr>
            <a:r>
              <a:rPr lang="en-US" sz="1200" dirty="0"/>
              <a:t>Embedded Linux (</a:t>
            </a:r>
            <a:r>
              <a:rPr lang="en-US" sz="1200" dirty="0" err="1"/>
              <a:t>Yocto</a:t>
            </a:r>
            <a:r>
              <a:rPr lang="en-US" sz="1200" dirty="0"/>
              <a:t> 3.2 </a:t>
            </a:r>
            <a:r>
              <a:rPr lang="en-US" sz="1200" dirty="0" err="1"/>
              <a:t>Gatesgarth</a:t>
            </a:r>
            <a:r>
              <a:rPr lang="en-US" sz="1200" dirty="0"/>
              <a:t>)</a:t>
            </a:r>
            <a:endParaRPr sz="1200" dirty="0"/>
          </a:p>
          <a:p>
            <a:pPr marL="539750" lvl="1" indent="-169862" algn="l" rtl="0"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›"/>
            </a:pPr>
            <a:r>
              <a:rPr lang="en-US" dirty="0"/>
              <a:t>Android 21+ runtime, 28 build time</a:t>
            </a:r>
            <a:endParaRPr dirty="0"/>
          </a:p>
          <a:p>
            <a:pPr marL="539750" lvl="1" indent="-169862" algn="l" rtl="0">
              <a:spcBef>
                <a:spcPts val="1500"/>
              </a:spcBef>
              <a:spcAft>
                <a:spcPts val="1500"/>
              </a:spcAft>
              <a:buClr>
                <a:schemeClr val="accent1"/>
              </a:buClr>
              <a:buSzPts val="1600"/>
              <a:buChar char="›"/>
            </a:pPr>
            <a:r>
              <a:rPr lang="en-US" dirty="0"/>
              <a:t>iOS 13+</a:t>
            </a:r>
          </a:p>
          <a:p>
            <a:pPr marL="539750" lvl="1" indent="-169862" algn="l" rtl="0">
              <a:spcBef>
                <a:spcPts val="1500"/>
              </a:spcBef>
              <a:spcAft>
                <a:spcPts val="1500"/>
              </a:spcAft>
              <a:buClr>
                <a:schemeClr val="accent1"/>
              </a:buClr>
              <a:buSzPts val="1600"/>
              <a:buChar char="›"/>
            </a:pPr>
            <a:r>
              <a:rPr lang="en-US" dirty="0"/>
              <a:t>QNX and INTEGRITY (Tech Preview)</a:t>
            </a:r>
            <a:endParaRPr dirty="0"/>
          </a:p>
        </p:txBody>
      </p:sp>
      <p:sp>
        <p:nvSpPr>
          <p:cNvPr id="967" name="Google Shape;967;p18"/>
          <p:cNvSpPr/>
          <p:nvPr/>
        </p:nvSpPr>
        <p:spPr>
          <a:xfrm>
            <a:off x="542308" y="6112963"/>
            <a:ext cx="11385000" cy="490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4288" dist="28575" dir="12060000" algn="bl" rotWithShape="0">
              <a:srgbClr val="20233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t>Subset of Qt 5 targets in Qt 6.0/6.1, gradually ramp up and match Qt5 richness in Qt 6.2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8"/>
          <p:cNvSpPr txBox="1">
            <a:spLocks noGrp="1"/>
          </p:cNvSpPr>
          <p:nvPr>
            <p:ph type="title"/>
          </p:nvPr>
        </p:nvSpPr>
        <p:spPr>
          <a:xfrm>
            <a:off x="550876" y="692150"/>
            <a:ext cx="5296500" cy="9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Platforms</a:t>
            </a:r>
            <a:endParaRPr b="1"/>
          </a:p>
        </p:txBody>
      </p:sp>
      <p:sp>
        <p:nvSpPr>
          <p:cNvPr id="945" name="Google Shape;945;p18"/>
          <p:cNvSpPr txBox="1">
            <a:spLocks noGrp="1"/>
          </p:cNvSpPr>
          <p:nvPr>
            <p:ph type="body" idx="1"/>
          </p:nvPr>
        </p:nvSpPr>
        <p:spPr>
          <a:xfrm>
            <a:off x="550863" y="476673"/>
            <a:ext cx="48975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DEVELOPMENT HOSTS AND TARGETS IN QT 6.2</a:t>
            </a:r>
            <a:endParaRPr dirty="0"/>
          </a:p>
        </p:txBody>
      </p:sp>
      <p:sp>
        <p:nvSpPr>
          <p:cNvPr id="947" name="Google Shape;947;p18"/>
          <p:cNvSpPr txBox="1">
            <a:spLocks noGrp="1"/>
          </p:cNvSpPr>
          <p:nvPr>
            <p:ph type="body" idx="2"/>
          </p:nvPr>
        </p:nvSpPr>
        <p:spPr>
          <a:xfrm>
            <a:off x="550875" y="2042725"/>
            <a:ext cx="3720900" cy="32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182562" lvl="0" indent="-19526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›"/>
            </a:pPr>
            <a:r>
              <a:rPr lang="en-US" b="1" dirty="0">
                <a:solidFill>
                  <a:schemeClr val="accent1"/>
                </a:solidFill>
              </a:rPr>
              <a:t>Development Hosts</a:t>
            </a:r>
            <a:endParaRPr b="1" dirty="0">
              <a:solidFill>
                <a:schemeClr val="accent1"/>
              </a:solidFill>
            </a:endParaRPr>
          </a:p>
          <a:p>
            <a:pPr marL="539750" lvl="1" indent="-169862" algn="l" rtl="0"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›"/>
            </a:pPr>
            <a:r>
              <a:rPr lang="en-US" dirty="0"/>
              <a:t>Windows 10 20H2 (64bit Intel; msvc2019 or mingw81/gcc8.1)</a:t>
            </a:r>
            <a:endParaRPr dirty="0"/>
          </a:p>
          <a:p>
            <a:pPr marL="539750" lvl="1" indent="-169862" algn="l" rtl="0"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›"/>
            </a:pPr>
            <a:r>
              <a:rPr lang="en-US" dirty="0"/>
              <a:t>macOS 11</a:t>
            </a:r>
            <a:endParaRPr dirty="0"/>
          </a:p>
          <a:p>
            <a:pPr marL="539750" lvl="1" indent="-169862" algn="l" rtl="0"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›"/>
            </a:pPr>
            <a:r>
              <a:rPr lang="en-US" dirty="0"/>
              <a:t>Linux</a:t>
            </a:r>
            <a:endParaRPr dirty="0"/>
          </a:p>
          <a:p>
            <a:pPr marL="898525" lvl="2" indent="-158750" algn="l" rtl="0">
              <a:spcBef>
                <a:spcPts val="1500"/>
              </a:spcBef>
              <a:spcAft>
                <a:spcPts val="0"/>
              </a:spcAft>
              <a:buSzPts val="1400"/>
              <a:buChar char="›"/>
            </a:pPr>
            <a:r>
              <a:rPr lang="en-US" sz="1200" dirty="0"/>
              <a:t>Ubuntu 20.04 (64bit Intel; gcc9)</a:t>
            </a:r>
            <a:endParaRPr sz="1200" dirty="0"/>
          </a:p>
          <a:p>
            <a:pPr marL="898525" lvl="2" indent="-158750" algn="l" rtl="0">
              <a:spcBef>
                <a:spcPts val="0"/>
              </a:spcBef>
              <a:spcAft>
                <a:spcPts val="0"/>
              </a:spcAft>
              <a:buSzPts val="1400"/>
              <a:buChar char="›"/>
            </a:pPr>
            <a:r>
              <a:rPr lang="en-US" sz="1200" dirty="0"/>
              <a:t>CentOS 8.3.2004 (64bit Intel; gcc9)</a:t>
            </a:r>
            <a:endParaRPr sz="1200" dirty="0"/>
          </a:p>
          <a:p>
            <a:pPr marL="898525" lvl="2" indent="-158750" algn="l" rtl="0">
              <a:spcBef>
                <a:spcPts val="0"/>
              </a:spcBef>
              <a:spcAft>
                <a:spcPts val="0"/>
              </a:spcAft>
              <a:buSzPts val="1400"/>
              <a:buChar char="›"/>
            </a:pPr>
            <a:r>
              <a:rPr lang="en-US" sz="1200" dirty="0"/>
              <a:t>SLES 15 (SUSE Linux Enterprise Server, 64bit Intel; gcc10)</a:t>
            </a:r>
            <a:endParaRPr sz="1200" dirty="0"/>
          </a:p>
          <a:p>
            <a:pPr marL="898525" lvl="2" indent="-158750" algn="l" rtl="0">
              <a:spcBef>
                <a:spcPts val="0"/>
              </a:spcBef>
              <a:spcAft>
                <a:spcPts val="0"/>
              </a:spcAft>
              <a:buSzPts val="1400"/>
              <a:buChar char="›"/>
            </a:pPr>
            <a:r>
              <a:rPr lang="en-US" sz="1200" dirty="0"/>
              <a:t>Open SUSE 15.2 (64bit; gcc10)</a:t>
            </a:r>
            <a:endParaRPr sz="1200" dirty="0"/>
          </a:p>
        </p:txBody>
      </p:sp>
      <p:sp>
        <p:nvSpPr>
          <p:cNvPr id="948" name="Google Shape;948;p18"/>
          <p:cNvSpPr/>
          <p:nvPr/>
        </p:nvSpPr>
        <p:spPr>
          <a:xfrm>
            <a:off x="4569658" y="1771225"/>
            <a:ext cx="3330300" cy="4178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4288" dist="28575" dir="12060000" algn="bl" rotWithShape="0">
              <a:srgbClr val="20233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49" name="Google Shape;949;p18"/>
          <p:cNvGrpSpPr/>
          <p:nvPr/>
        </p:nvGrpSpPr>
        <p:grpSpPr>
          <a:xfrm>
            <a:off x="4705097" y="1854224"/>
            <a:ext cx="3076555" cy="3635302"/>
            <a:chOff x="4509447" y="1714249"/>
            <a:chExt cx="3200078" cy="3781259"/>
          </a:xfrm>
        </p:grpSpPr>
        <p:cxnSp>
          <p:nvCxnSpPr>
            <p:cNvPr id="950" name="Google Shape;950;p18"/>
            <p:cNvCxnSpPr>
              <a:stCxn id="951" idx="3"/>
              <a:endCxn id="952" idx="1"/>
            </p:cNvCxnSpPr>
            <p:nvPr/>
          </p:nvCxnSpPr>
          <p:spPr>
            <a:xfrm rot="10800000" flipH="1">
              <a:off x="5669925" y="2171567"/>
              <a:ext cx="871500" cy="1515300"/>
            </a:xfrm>
            <a:prstGeom prst="bentConnector3">
              <a:avLst>
                <a:gd name="adj1" fmla="val 50007"/>
              </a:avLst>
            </a:prstGeom>
            <a:noFill/>
            <a:ln w="9525" cap="flat" cmpd="sng">
              <a:solidFill>
                <a:schemeClr val="accent1"/>
              </a:solidFill>
              <a:prstDash val="dash"/>
              <a:miter lim="800000"/>
              <a:headEnd type="none" w="sm" len="sm"/>
              <a:tailEnd type="oval" w="med" len="med"/>
            </a:ln>
          </p:spPr>
        </p:cxnSp>
        <p:grpSp>
          <p:nvGrpSpPr>
            <p:cNvPr id="953" name="Google Shape;953;p18"/>
            <p:cNvGrpSpPr/>
            <p:nvPr/>
          </p:nvGrpSpPr>
          <p:grpSpPr>
            <a:xfrm>
              <a:off x="4509447" y="1714249"/>
              <a:ext cx="3200078" cy="3781259"/>
              <a:chOff x="194765" y="1689958"/>
              <a:chExt cx="3200078" cy="3781259"/>
            </a:xfrm>
          </p:grpSpPr>
          <p:grpSp>
            <p:nvGrpSpPr>
              <p:cNvPr id="954" name="Google Shape;954;p18"/>
              <p:cNvGrpSpPr/>
              <p:nvPr/>
            </p:nvGrpSpPr>
            <p:grpSpPr>
              <a:xfrm>
                <a:off x="194765" y="3205376"/>
                <a:ext cx="1406556" cy="972406"/>
                <a:chOff x="8242468" y="3097985"/>
                <a:chExt cx="1406556" cy="972406"/>
              </a:xfrm>
            </p:grpSpPr>
            <p:pic>
              <p:nvPicPr>
                <p:cNvPr id="951" name="Google Shape;951;p18" descr="Computer"/>
                <p:cNvPicPr preferRelativeResize="0"/>
                <p:nvPr/>
              </p:nvPicPr>
              <p:blipFill rotWithShape="1">
                <a:blip r:embed="rId3" cstate="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488546" y="3097985"/>
                  <a:ext cx="914400" cy="9144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55" name="Google Shape;955;p18"/>
                <p:cNvSpPr txBox="1"/>
                <p:nvPr/>
              </p:nvSpPr>
              <p:spPr>
                <a:xfrm>
                  <a:off x="8242468" y="3854947"/>
                  <a:ext cx="1406556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t" anchorCtr="0">
                  <a:normAutofit lnSpcReduction="10000"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17E13"/>
                      </a:solidFill>
                      <a:effectLst/>
                      <a:uLnTx/>
                      <a:uFillTx/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Dev host</a:t>
                  </a: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56" name="Google Shape;956;p18"/>
              <p:cNvGrpSpPr/>
              <p:nvPr/>
            </p:nvGrpSpPr>
            <p:grpSpPr>
              <a:xfrm>
                <a:off x="1970578" y="2904227"/>
                <a:ext cx="1406556" cy="1129841"/>
                <a:chOff x="9948045" y="2135381"/>
                <a:chExt cx="1406556" cy="1129841"/>
              </a:xfrm>
            </p:grpSpPr>
            <p:pic>
              <p:nvPicPr>
                <p:cNvPr id="957" name="Google Shape;957;p18" descr="Processor"/>
                <p:cNvPicPr preferRelativeResize="0"/>
                <p:nvPr/>
              </p:nvPicPr>
              <p:blipFill rotWithShape="1">
                <a:blip r:embed="rId4" cstate="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194123" y="2135381"/>
                  <a:ext cx="914400" cy="9144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58" name="Google Shape;958;p18"/>
                <p:cNvSpPr txBox="1"/>
                <p:nvPr/>
              </p:nvSpPr>
              <p:spPr>
                <a:xfrm>
                  <a:off x="9948045" y="3049778"/>
                  <a:ext cx="1406556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t" anchorCtr="0">
                  <a:normAutofit lnSpcReduction="10000"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17E13"/>
                      </a:solidFill>
                      <a:effectLst/>
                      <a:uLnTx/>
                      <a:uFillTx/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Embedded device</a:t>
                  </a: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59" name="Google Shape;959;p18"/>
              <p:cNvGrpSpPr/>
              <p:nvPr/>
            </p:nvGrpSpPr>
            <p:grpSpPr>
              <a:xfrm>
                <a:off x="1964454" y="4346162"/>
                <a:ext cx="1406556" cy="1125055"/>
                <a:chOff x="9988716" y="3633829"/>
                <a:chExt cx="1406556" cy="1125055"/>
              </a:xfrm>
            </p:grpSpPr>
            <p:pic>
              <p:nvPicPr>
                <p:cNvPr id="960" name="Google Shape;960;p18" descr="Smart Phone"/>
                <p:cNvPicPr preferRelativeResize="0"/>
                <p:nvPr/>
              </p:nvPicPr>
              <p:blipFill rotWithShape="1">
                <a:blip r:embed="rId5" cstate="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241008" y="3633829"/>
                  <a:ext cx="914400" cy="9144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61" name="Google Shape;961;p18"/>
                <p:cNvSpPr txBox="1"/>
                <p:nvPr/>
              </p:nvSpPr>
              <p:spPr>
                <a:xfrm>
                  <a:off x="9988716" y="4543440"/>
                  <a:ext cx="1406556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t" anchorCtr="0">
                  <a:normAutofit lnSpcReduction="10000"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17E13"/>
                      </a:solidFill>
                      <a:effectLst/>
                      <a:uLnTx/>
                      <a:uFillTx/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Phone, tablet</a:t>
                  </a: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62" name="Google Shape;962;p18"/>
              <p:cNvGrpSpPr/>
              <p:nvPr/>
            </p:nvGrpSpPr>
            <p:grpSpPr>
              <a:xfrm>
                <a:off x="1988287" y="1689958"/>
                <a:ext cx="1406556" cy="1177383"/>
                <a:chOff x="10185533" y="1083873"/>
                <a:chExt cx="1406556" cy="1177383"/>
              </a:xfrm>
            </p:grpSpPr>
            <p:pic>
              <p:nvPicPr>
                <p:cNvPr id="952" name="Google Shape;952;p18" descr="Internet"/>
                <p:cNvPicPr preferRelativeResize="0"/>
                <p:nvPr/>
              </p:nvPicPr>
              <p:blipFill rotWithShape="1">
                <a:blip r:embed="rId6" cstate="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424117" y="1083873"/>
                  <a:ext cx="914400" cy="9144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63" name="Google Shape;963;p18"/>
                <p:cNvSpPr txBox="1"/>
                <p:nvPr/>
              </p:nvSpPr>
              <p:spPr>
                <a:xfrm>
                  <a:off x="10185533" y="1856487"/>
                  <a:ext cx="1406556" cy="40476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t" anchorCtr="0">
                  <a:norm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17E13"/>
                      </a:solidFill>
                      <a:effectLst/>
                      <a:uLnTx/>
                      <a:uFillTx/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Desktop</a:t>
                  </a: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964" name="Google Shape;964;p18"/>
              <p:cNvCxnSpPr>
                <a:stCxn id="951" idx="3"/>
                <a:endCxn id="957" idx="1"/>
              </p:cNvCxnSpPr>
              <p:nvPr/>
            </p:nvCxnSpPr>
            <p:spPr>
              <a:xfrm rot="10800000" flipH="1">
                <a:off x="1355243" y="3361376"/>
                <a:ext cx="861300" cy="301200"/>
              </a:xfrm>
              <a:prstGeom prst="bentConnector3">
                <a:avLst>
                  <a:gd name="adj1" fmla="val 50007"/>
                </a:avLst>
              </a:prstGeom>
              <a:noFill/>
              <a:ln w="9525" cap="flat" cmpd="sng">
                <a:solidFill>
                  <a:schemeClr val="accent1"/>
                </a:solidFill>
                <a:prstDash val="dash"/>
                <a:miter lim="800000"/>
                <a:headEnd type="none" w="sm" len="sm"/>
                <a:tailEnd type="oval" w="med" len="med"/>
              </a:ln>
            </p:spPr>
          </p:cxnSp>
          <p:cxnSp>
            <p:nvCxnSpPr>
              <p:cNvPr id="965" name="Google Shape;965;p18"/>
              <p:cNvCxnSpPr>
                <a:stCxn id="951" idx="3"/>
                <a:endCxn id="960" idx="1"/>
              </p:cNvCxnSpPr>
              <p:nvPr/>
            </p:nvCxnSpPr>
            <p:spPr>
              <a:xfrm>
                <a:off x="1355243" y="3662576"/>
                <a:ext cx="861600" cy="1140900"/>
              </a:xfrm>
              <a:prstGeom prst="bentConnector3">
                <a:avLst>
                  <a:gd name="adj1" fmla="val 49994"/>
                </a:avLst>
              </a:prstGeom>
              <a:noFill/>
              <a:ln w="9525" cap="flat" cmpd="sng">
                <a:solidFill>
                  <a:schemeClr val="accent1"/>
                </a:solidFill>
                <a:prstDash val="dash"/>
                <a:miter lim="800000"/>
                <a:headEnd type="none" w="sm" len="sm"/>
                <a:tailEnd type="oval" w="med" len="med"/>
              </a:ln>
            </p:spPr>
          </p:cxnSp>
        </p:grpSp>
      </p:grpSp>
      <p:sp>
        <p:nvSpPr>
          <p:cNvPr id="966" name="Google Shape;966;p18"/>
          <p:cNvSpPr txBox="1">
            <a:spLocks noGrp="1"/>
          </p:cNvSpPr>
          <p:nvPr>
            <p:ph type="body" idx="2"/>
          </p:nvPr>
        </p:nvSpPr>
        <p:spPr>
          <a:xfrm>
            <a:off x="8215000" y="2042725"/>
            <a:ext cx="3720900" cy="4291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182562" lvl="0" indent="-19526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›"/>
            </a:pPr>
            <a:r>
              <a:rPr lang="en-US" b="1" dirty="0">
                <a:solidFill>
                  <a:schemeClr val="accent1"/>
                </a:solidFill>
              </a:rPr>
              <a:t>Target Environments</a:t>
            </a:r>
            <a:endParaRPr b="1" dirty="0">
              <a:solidFill>
                <a:schemeClr val="accent1"/>
              </a:solidFill>
            </a:endParaRPr>
          </a:p>
          <a:p>
            <a:pPr marL="539750" lvl="1" indent="-169862" algn="l" rtl="0"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›"/>
            </a:pPr>
            <a:r>
              <a:rPr lang="en-US" dirty="0"/>
              <a:t>Windows 10 20H2 (64 bit Intel)</a:t>
            </a:r>
            <a:endParaRPr dirty="0"/>
          </a:p>
          <a:p>
            <a:pPr marL="539750" lvl="1" indent="-169862" algn="l" rtl="0"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›"/>
            </a:pPr>
            <a:r>
              <a:rPr lang="en-US" dirty="0"/>
              <a:t>macOS 10.14, 10.15 and 11</a:t>
            </a:r>
            <a:endParaRPr dirty="0"/>
          </a:p>
          <a:p>
            <a:pPr marL="539750" lvl="1" indent="-169862" algn="l" rtl="0"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›"/>
            </a:pPr>
            <a:r>
              <a:rPr lang="en-US" dirty="0"/>
              <a:t>Linux</a:t>
            </a:r>
            <a:endParaRPr dirty="0"/>
          </a:p>
          <a:p>
            <a:pPr marL="898525" lvl="2" indent="-158750" algn="l" rtl="0">
              <a:spcBef>
                <a:spcPts val="1500"/>
              </a:spcBef>
              <a:spcAft>
                <a:spcPts val="0"/>
              </a:spcAft>
              <a:buSzPts val="1400"/>
              <a:buChar char="›"/>
            </a:pPr>
            <a:r>
              <a:rPr lang="en-US" sz="1200" dirty="0"/>
              <a:t>Desktop</a:t>
            </a:r>
            <a:endParaRPr sz="1200" dirty="0"/>
          </a:p>
          <a:p>
            <a:pPr marL="898525" lvl="2" indent="-158750" algn="l" rtl="0">
              <a:spcBef>
                <a:spcPts val="0"/>
              </a:spcBef>
              <a:spcAft>
                <a:spcPts val="0"/>
              </a:spcAft>
              <a:buSzPts val="1400"/>
              <a:buChar char="›"/>
            </a:pPr>
            <a:r>
              <a:rPr lang="en-US" sz="1200" dirty="0"/>
              <a:t>Embedded Linux (</a:t>
            </a:r>
            <a:r>
              <a:rPr lang="en-US" sz="1200" dirty="0" err="1"/>
              <a:t>Yocto</a:t>
            </a:r>
            <a:r>
              <a:rPr lang="en-US" sz="1200" dirty="0"/>
              <a:t> 3.2 </a:t>
            </a:r>
            <a:r>
              <a:rPr lang="en-US" sz="1200" dirty="0" err="1"/>
              <a:t>Gatesgarth</a:t>
            </a:r>
            <a:r>
              <a:rPr lang="en-US" sz="1200" dirty="0"/>
              <a:t>)</a:t>
            </a:r>
            <a:endParaRPr sz="1200" dirty="0"/>
          </a:p>
          <a:p>
            <a:pPr marL="539750" lvl="1" indent="-169862" algn="l" rtl="0"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›"/>
            </a:pPr>
            <a:r>
              <a:rPr lang="en-US" dirty="0"/>
              <a:t>Android 21+ runtime, 28 build time</a:t>
            </a:r>
            <a:endParaRPr dirty="0"/>
          </a:p>
          <a:p>
            <a:pPr marL="539750" lvl="1" indent="-169862" algn="l" rtl="0">
              <a:spcBef>
                <a:spcPts val="1500"/>
              </a:spcBef>
              <a:spcAft>
                <a:spcPts val="1500"/>
              </a:spcAft>
              <a:buClr>
                <a:schemeClr val="accent1"/>
              </a:buClr>
              <a:buSzPts val="1600"/>
              <a:buChar char="›"/>
            </a:pPr>
            <a:r>
              <a:rPr lang="en-US" dirty="0"/>
              <a:t>iOS 13+</a:t>
            </a:r>
          </a:p>
          <a:p>
            <a:pPr marL="539750" lvl="1" indent="-169862" algn="l" rtl="0">
              <a:spcBef>
                <a:spcPts val="1500"/>
              </a:spcBef>
              <a:spcAft>
                <a:spcPts val="1500"/>
              </a:spcAft>
              <a:buClr>
                <a:schemeClr val="accent1"/>
              </a:buClr>
              <a:buSzPts val="1600"/>
              <a:buChar char="›"/>
            </a:pPr>
            <a:r>
              <a:rPr lang="en-US" dirty="0"/>
              <a:t>QNX and INTEGRITY</a:t>
            </a:r>
          </a:p>
          <a:p>
            <a:pPr marL="539750" lvl="1" indent="-169862" algn="l" rtl="0">
              <a:spcBef>
                <a:spcPts val="1500"/>
              </a:spcBef>
              <a:spcAft>
                <a:spcPts val="1500"/>
              </a:spcAft>
              <a:buClr>
                <a:schemeClr val="accent1"/>
              </a:buClr>
              <a:buSzPts val="1600"/>
              <a:buChar char="›"/>
            </a:pPr>
            <a:r>
              <a:rPr lang="en-US" dirty="0" err="1"/>
              <a:t>WebAssembly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6136024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69699BA-6B53-42C1-82AA-11C275521D66}"/>
              </a:ext>
            </a:extLst>
          </p:cNvPr>
          <p:cNvGraphicFramePr>
            <a:graphicFrameLocks noGrp="1"/>
          </p:cNvGraphicFramePr>
          <p:nvPr/>
        </p:nvGraphicFramePr>
        <p:xfrm>
          <a:off x="335360" y="1329829"/>
          <a:ext cx="11593285" cy="47787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27338">
                  <a:extLst>
                    <a:ext uri="{9D8B030D-6E8A-4147-A177-3AD203B41FA5}">
                      <a16:colId xmlns:a16="http://schemas.microsoft.com/office/drawing/2014/main" val="2841876417"/>
                    </a:ext>
                  </a:extLst>
                </a:gridCol>
                <a:gridCol w="727338">
                  <a:extLst>
                    <a:ext uri="{9D8B030D-6E8A-4147-A177-3AD203B41FA5}">
                      <a16:colId xmlns:a16="http://schemas.microsoft.com/office/drawing/2014/main" val="983159543"/>
                    </a:ext>
                  </a:extLst>
                </a:gridCol>
                <a:gridCol w="727338">
                  <a:extLst>
                    <a:ext uri="{9D8B030D-6E8A-4147-A177-3AD203B41FA5}">
                      <a16:colId xmlns:a16="http://schemas.microsoft.com/office/drawing/2014/main" val="143130069"/>
                    </a:ext>
                  </a:extLst>
                </a:gridCol>
                <a:gridCol w="727338">
                  <a:extLst>
                    <a:ext uri="{9D8B030D-6E8A-4147-A177-3AD203B41FA5}">
                      <a16:colId xmlns:a16="http://schemas.microsoft.com/office/drawing/2014/main" val="4223435774"/>
                    </a:ext>
                  </a:extLst>
                </a:gridCol>
                <a:gridCol w="727338">
                  <a:extLst>
                    <a:ext uri="{9D8B030D-6E8A-4147-A177-3AD203B41FA5}">
                      <a16:colId xmlns:a16="http://schemas.microsoft.com/office/drawing/2014/main" val="1036053079"/>
                    </a:ext>
                  </a:extLst>
                </a:gridCol>
                <a:gridCol w="727338">
                  <a:extLst>
                    <a:ext uri="{9D8B030D-6E8A-4147-A177-3AD203B41FA5}">
                      <a16:colId xmlns:a16="http://schemas.microsoft.com/office/drawing/2014/main" val="724788679"/>
                    </a:ext>
                  </a:extLst>
                </a:gridCol>
                <a:gridCol w="727338">
                  <a:extLst>
                    <a:ext uri="{9D8B030D-6E8A-4147-A177-3AD203B41FA5}">
                      <a16:colId xmlns:a16="http://schemas.microsoft.com/office/drawing/2014/main" val="1747576105"/>
                    </a:ext>
                  </a:extLst>
                </a:gridCol>
                <a:gridCol w="727338">
                  <a:extLst>
                    <a:ext uri="{9D8B030D-6E8A-4147-A177-3AD203B41FA5}">
                      <a16:colId xmlns:a16="http://schemas.microsoft.com/office/drawing/2014/main" val="244397113"/>
                    </a:ext>
                  </a:extLst>
                </a:gridCol>
                <a:gridCol w="727338">
                  <a:extLst>
                    <a:ext uri="{9D8B030D-6E8A-4147-A177-3AD203B41FA5}">
                      <a16:colId xmlns:a16="http://schemas.microsoft.com/office/drawing/2014/main" val="4038540894"/>
                    </a:ext>
                  </a:extLst>
                </a:gridCol>
                <a:gridCol w="727338">
                  <a:extLst>
                    <a:ext uri="{9D8B030D-6E8A-4147-A177-3AD203B41FA5}">
                      <a16:colId xmlns:a16="http://schemas.microsoft.com/office/drawing/2014/main" val="3426227942"/>
                    </a:ext>
                  </a:extLst>
                </a:gridCol>
                <a:gridCol w="738365">
                  <a:extLst>
                    <a:ext uri="{9D8B030D-6E8A-4147-A177-3AD203B41FA5}">
                      <a16:colId xmlns:a16="http://schemas.microsoft.com/office/drawing/2014/main" val="140574150"/>
                    </a:ext>
                  </a:extLst>
                </a:gridCol>
                <a:gridCol w="716308">
                  <a:extLst>
                    <a:ext uri="{9D8B030D-6E8A-4147-A177-3AD203B41FA5}">
                      <a16:colId xmlns:a16="http://schemas.microsoft.com/office/drawing/2014/main" val="3456823002"/>
                    </a:ext>
                  </a:extLst>
                </a:gridCol>
                <a:gridCol w="716308">
                  <a:extLst>
                    <a:ext uri="{9D8B030D-6E8A-4147-A177-3AD203B41FA5}">
                      <a16:colId xmlns:a16="http://schemas.microsoft.com/office/drawing/2014/main" val="608244437"/>
                    </a:ext>
                  </a:extLst>
                </a:gridCol>
                <a:gridCol w="716308">
                  <a:extLst>
                    <a:ext uri="{9D8B030D-6E8A-4147-A177-3AD203B41FA5}">
                      <a16:colId xmlns:a16="http://schemas.microsoft.com/office/drawing/2014/main" val="590613405"/>
                    </a:ext>
                  </a:extLst>
                </a:gridCol>
                <a:gridCol w="716308">
                  <a:extLst>
                    <a:ext uri="{9D8B030D-6E8A-4147-A177-3AD203B41FA5}">
                      <a16:colId xmlns:a16="http://schemas.microsoft.com/office/drawing/2014/main" val="2824754229"/>
                    </a:ext>
                  </a:extLst>
                </a:gridCol>
                <a:gridCol w="716308">
                  <a:extLst>
                    <a:ext uri="{9D8B030D-6E8A-4147-A177-3AD203B41FA5}">
                      <a16:colId xmlns:a16="http://schemas.microsoft.com/office/drawing/2014/main" val="2025319879"/>
                    </a:ext>
                  </a:extLst>
                </a:gridCol>
              </a:tblGrid>
              <a:tr h="378958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2020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2021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2021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2023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2022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2025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2023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1994625"/>
                  </a:ext>
                </a:extLst>
              </a:tr>
              <a:tr h="4399804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1512197"/>
                  </a:ext>
                </a:extLst>
              </a:tr>
            </a:tbl>
          </a:graphicData>
        </a:graphic>
      </p:graphicFrame>
      <p:grpSp>
        <p:nvGrpSpPr>
          <p:cNvPr id="18" name="Group 17">
            <a:extLst>
              <a:ext uri="{FF2B5EF4-FFF2-40B4-BE49-F238E27FC236}">
                <a16:creationId xmlns:a16="http://schemas.microsoft.com/office/drawing/2014/main" id="{78CF2A98-4164-4A34-ADAE-F655B3EF7C4D}"/>
              </a:ext>
            </a:extLst>
          </p:cNvPr>
          <p:cNvGrpSpPr/>
          <p:nvPr/>
        </p:nvGrpSpPr>
        <p:grpSpPr>
          <a:xfrm>
            <a:off x="4300485" y="1848275"/>
            <a:ext cx="648071" cy="4604912"/>
            <a:chOff x="9490932" y="1652725"/>
            <a:chExt cx="648071" cy="462206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B2DFC12-D364-4C94-92A3-87D25C7AA4ED}"/>
                </a:ext>
              </a:extLst>
            </p:cNvPr>
            <p:cNvSpPr txBox="1"/>
            <p:nvPr/>
          </p:nvSpPr>
          <p:spPr>
            <a:xfrm>
              <a:off x="9490932" y="5880657"/>
              <a:ext cx="648071" cy="39413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TODAY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FC33A9C-5EB9-4746-B32B-2A0CAFAFA66A}"/>
                </a:ext>
              </a:extLst>
            </p:cNvPr>
            <p:cNvCxnSpPr>
              <a:cxnSpLocks/>
              <a:stCxn id="15" idx="0"/>
            </p:cNvCxnSpPr>
            <p:nvPr/>
          </p:nvCxnSpPr>
          <p:spPr>
            <a:xfrm flipV="1">
              <a:off x="9814968" y="1652725"/>
              <a:ext cx="0" cy="422793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50862" y="254825"/>
            <a:ext cx="11090275" cy="936626"/>
          </a:xfrm>
        </p:spPr>
        <p:txBody>
          <a:bodyPr/>
          <a:lstStyle/>
          <a:p>
            <a:r>
              <a:rPr lang="en-US" dirty="0"/>
              <a:t>Qt 6 Release Schedule</a:t>
            </a:r>
          </a:p>
        </p:txBody>
      </p:sp>
      <p:sp>
        <p:nvSpPr>
          <p:cNvPr id="33" name="Date Placeholder 2">
            <a:extLst>
              <a:ext uri="{FF2B5EF4-FFF2-40B4-BE49-F238E27FC236}">
                <a16:creationId xmlns:a16="http://schemas.microsoft.com/office/drawing/2014/main" id="{D859A991-5A0E-C945-9FA6-62B4CD82E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688" y="6381750"/>
            <a:ext cx="1800225" cy="14287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2045A-ED37-4C1B-B749-EF56D29BE8D3}" type="datetime3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 June 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C6425067-CF27-7548-A79C-C135E5F3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5912" y="6381750"/>
            <a:ext cx="8785225" cy="14287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The Qt Company</a:t>
            </a:r>
          </a:p>
        </p:txBody>
      </p:sp>
      <p:sp>
        <p:nvSpPr>
          <p:cNvPr id="35" name="Slide Number Placeholder 4">
            <a:extLst>
              <a:ext uri="{FF2B5EF4-FFF2-40B4-BE49-F238E27FC236}">
                <a16:creationId xmlns:a16="http://schemas.microsoft.com/office/drawing/2014/main" id="{E1646E84-6282-3644-9FFB-CAEC7E5F6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0863" y="6381750"/>
            <a:ext cx="504825" cy="14287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D178-98AA-4574-9EAA-8EB007C5517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8209041-87DA-48A7-8B0E-AC1760D0CEF4}"/>
              </a:ext>
            </a:extLst>
          </p:cNvPr>
          <p:cNvSpPr/>
          <p:nvPr/>
        </p:nvSpPr>
        <p:spPr>
          <a:xfrm>
            <a:off x="6898127" y="3517807"/>
            <a:ext cx="6038633" cy="462044"/>
          </a:xfrm>
          <a:prstGeom prst="rect">
            <a:avLst/>
          </a:prstGeom>
          <a:gradFill rotWithShape="0">
            <a:gsLst>
              <a:gs pos="0">
                <a:schemeClr val="accent4">
                  <a:lumMod val="75000"/>
                </a:schemeClr>
              </a:gs>
              <a:gs pos="28000">
                <a:srgbClr val="53586B">
                  <a:hueOff val="-4781565"/>
                  <a:satOff val="47461"/>
                  <a:lumOff val="148"/>
                  <a:alphaOff val="0"/>
                  <a:satMod val="110000"/>
                  <a:lumMod val="100000"/>
                  <a:shade val="100000"/>
                </a:srgbClr>
              </a:gs>
              <a:gs pos="100000">
                <a:srgbClr val="DBDDE3"/>
              </a:gs>
            </a:gsLst>
            <a:lin ang="5400000" scaled="0"/>
          </a:gradFill>
          <a:ln>
            <a:noFill/>
          </a:ln>
          <a:effectLst/>
        </p:spPr>
        <p:txBody>
          <a:bodyPr spcFirstLastPara="0" vert="horz" wrap="square" lIns="144000" tIns="36000" rIns="144000" bIns="36000" numCol="1" spcCol="127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Qt 6.2 LTS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Until September 2024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30B24A9-BB97-40FE-845A-016E6F1C2504}"/>
              </a:ext>
            </a:extLst>
          </p:cNvPr>
          <p:cNvSpPr/>
          <p:nvPr/>
        </p:nvSpPr>
        <p:spPr>
          <a:xfrm>
            <a:off x="2982254" y="1841539"/>
            <a:ext cx="7506233" cy="462044"/>
          </a:xfrm>
          <a:prstGeom prst="rect">
            <a:avLst/>
          </a:prstGeom>
          <a:gradFill rotWithShape="0">
            <a:gsLst>
              <a:gs pos="0">
                <a:schemeClr val="accent4">
                  <a:lumMod val="75000"/>
                </a:schemeClr>
              </a:gs>
              <a:gs pos="28000">
                <a:srgbClr val="53586B">
                  <a:hueOff val="-4781565"/>
                  <a:satOff val="47461"/>
                  <a:lumOff val="148"/>
                  <a:alphaOff val="0"/>
                  <a:satMod val="110000"/>
                  <a:lumMod val="100000"/>
                  <a:shade val="100000"/>
                </a:srgbClr>
              </a:gs>
              <a:gs pos="100000">
                <a:srgbClr val="DBDDE3"/>
              </a:gs>
            </a:gsLst>
            <a:lin ang="5400000" scaled="0"/>
          </a:gradFill>
          <a:ln>
            <a:noFill/>
          </a:ln>
          <a:effectLst/>
        </p:spPr>
        <p:txBody>
          <a:bodyPr spcFirstLastPara="0" vert="horz" wrap="square" lIns="144000" tIns="36000" rIns="144000" bIns="36000" numCol="1" spcCol="127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Qt 5.15 LTS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Until June 2023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A2CEDC3-F9EF-4C22-A0E9-C89FC511453A}"/>
              </a:ext>
            </a:extLst>
          </p:cNvPr>
          <p:cNvSpPr/>
          <p:nvPr/>
        </p:nvSpPr>
        <p:spPr>
          <a:xfrm>
            <a:off x="2982254" y="2406508"/>
            <a:ext cx="1504381" cy="462044"/>
          </a:xfrm>
          <a:prstGeom prst="rect">
            <a:avLst/>
          </a:prstGeom>
          <a:gradFill rotWithShape="0">
            <a:gsLst>
              <a:gs pos="0">
                <a:srgbClr val="53586B">
                  <a:hueOff val="-4781565"/>
                  <a:satOff val="47461"/>
                  <a:lumOff val="148"/>
                  <a:alphaOff val="0"/>
                  <a:satMod val="103000"/>
                  <a:lumMod val="102000"/>
                  <a:tint val="94000"/>
                </a:srgbClr>
              </a:gs>
              <a:gs pos="50000">
                <a:srgbClr val="53586B">
                  <a:hueOff val="-4781565"/>
                  <a:satOff val="47461"/>
                  <a:lumOff val="148"/>
                  <a:alphaOff val="0"/>
                  <a:satMod val="110000"/>
                  <a:lumMod val="100000"/>
                  <a:shade val="100000"/>
                </a:srgbClr>
              </a:gs>
              <a:gs pos="100000">
                <a:srgbClr val="53586B">
                  <a:hueOff val="-4781565"/>
                  <a:satOff val="47461"/>
                  <a:lumOff val="148"/>
                  <a:alphaOff val="0"/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/>
        </p:spPr>
        <p:txBody>
          <a:bodyPr spcFirstLastPara="0" vert="horz" wrap="square" lIns="144000" tIns="36000" rIns="144000" bIns="36000" numCol="1" spcCol="127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Qt 6.0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December 2020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ECA3D8D-1490-40F7-8ECF-621F6DF78281}"/>
              </a:ext>
            </a:extLst>
          </p:cNvPr>
          <p:cNvSpPr/>
          <p:nvPr/>
        </p:nvSpPr>
        <p:spPr>
          <a:xfrm>
            <a:off x="4267789" y="2964741"/>
            <a:ext cx="1483276" cy="462044"/>
          </a:xfrm>
          <a:prstGeom prst="rect">
            <a:avLst/>
          </a:prstGeom>
          <a:gradFill rotWithShape="0">
            <a:gsLst>
              <a:gs pos="0">
                <a:srgbClr val="53586B">
                  <a:hueOff val="-4781565"/>
                  <a:satOff val="47461"/>
                  <a:lumOff val="148"/>
                  <a:alphaOff val="0"/>
                  <a:satMod val="103000"/>
                  <a:lumMod val="102000"/>
                  <a:tint val="94000"/>
                </a:srgbClr>
              </a:gs>
              <a:gs pos="50000">
                <a:srgbClr val="53586B">
                  <a:hueOff val="-4781565"/>
                  <a:satOff val="47461"/>
                  <a:lumOff val="148"/>
                  <a:alphaOff val="0"/>
                  <a:satMod val="110000"/>
                  <a:lumMod val="100000"/>
                  <a:shade val="100000"/>
                </a:srgbClr>
              </a:gs>
              <a:gs pos="100000">
                <a:srgbClr val="53586B">
                  <a:hueOff val="-4781565"/>
                  <a:satOff val="47461"/>
                  <a:lumOff val="148"/>
                  <a:alphaOff val="0"/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/>
        </p:spPr>
        <p:txBody>
          <a:bodyPr spcFirstLastPara="0" vert="horz" wrap="square" lIns="144000" tIns="36000" rIns="144000" bIns="36000" numCol="1" spcCol="127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Qt 6.1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May 2021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1CF468F-9152-4F64-B9AB-0D919BEA01F4}"/>
              </a:ext>
            </a:extLst>
          </p:cNvPr>
          <p:cNvSpPr/>
          <p:nvPr/>
        </p:nvSpPr>
        <p:spPr>
          <a:xfrm>
            <a:off x="6672064" y="4070873"/>
            <a:ext cx="1523658" cy="462044"/>
          </a:xfrm>
          <a:prstGeom prst="rect">
            <a:avLst/>
          </a:prstGeom>
          <a:gradFill rotWithShape="0">
            <a:gsLst>
              <a:gs pos="0">
                <a:srgbClr val="53586B">
                  <a:hueOff val="-4781565"/>
                  <a:satOff val="47461"/>
                  <a:lumOff val="148"/>
                  <a:alphaOff val="0"/>
                  <a:satMod val="103000"/>
                  <a:lumMod val="102000"/>
                  <a:tint val="94000"/>
                </a:srgbClr>
              </a:gs>
              <a:gs pos="50000">
                <a:srgbClr val="53586B">
                  <a:hueOff val="-4781565"/>
                  <a:satOff val="47461"/>
                  <a:lumOff val="148"/>
                  <a:alphaOff val="0"/>
                  <a:satMod val="110000"/>
                  <a:lumMod val="100000"/>
                  <a:shade val="100000"/>
                </a:srgbClr>
              </a:gs>
              <a:gs pos="100000">
                <a:srgbClr val="53586B">
                  <a:hueOff val="-4781565"/>
                  <a:satOff val="47461"/>
                  <a:lumOff val="148"/>
                  <a:alphaOff val="0"/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/>
        </p:spPr>
        <p:txBody>
          <a:bodyPr spcFirstLastPara="0" vert="horz" wrap="square" lIns="144000" tIns="36000" rIns="144000" bIns="36000" numCol="1" spcCol="127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Qt 6.3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March 2022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0E234FA-3C15-40C6-94AA-36F10B04AAFE}"/>
              </a:ext>
            </a:extLst>
          </p:cNvPr>
          <p:cNvSpPr/>
          <p:nvPr/>
        </p:nvSpPr>
        <p:spPr>
          <a:xfrm>
            <a:off x="8184232" y="4629939"/>
            <a:ext cx="1523658" cy="462044"/>
          </a:xfrm>
          <a:prstGeom prst="rect">
            <a:avLst/>
          </a:prstGeom>
          <a:gradFill rotWithShape="0">
            <a:gsLst>
              <a:gs pos="0">
                <a:srgbClr val="53586B">
                  <a:hueOff val="-4781565"/>
                  <a:satOff val="47461"/>
                  <a:lumOff val="148"/>
                  <a:alphaOff val="0"/>
                  <a:satMod val="103000"/>
                  <a:lumMod val="102000"/>
                  <a:tint val="94000"/>
                </a:srgbClr>
              </a:gs>
              <a:gs pos="50000">
                <a:srgbClr val="53586B">
                  <a:hueOff val="-4781565"/>
                  <a:satOff val="47461"/>
                  <a:lumOff val="148"/>
                  <a:alphaOff val="0"/>
                  <a:satMod val="110000"/>
                  <a:lumMod val="100000"/>
                  <a:shade val="100000"/>
                </a:srgbClr>
              </a:gs>
              <a:gs pos="100000">
                <a:srgbClr val="53586B">
                  <a:hueOff val="-4781565"/>
                  <a:satOff val="47461"/>
                  <a:lumOff val="148"/>
                  <a:alphaOff val="0"/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/>
        </p:spPr>
        <p:txBody>
          <a:bodyPr spcFirstLastPara="0" vert="horz" wrap="square" lIns="144000" tIns="36000" rIns="144000" bIns="36000" numCol="1" spcCol="127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Qt 6.4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September 2022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2F9FE6C-6D27-4987-90CB-A4B40793A215}"/>
              </a:ext>
            </a:extLst>
          </p:cNvPr>
          <p:cNvSpPr/>
          <p:nvPr/>
        </p:nvSpPr>
        <p:spPr>
          <a:xfrm>
            <a:off x="11147884" y="5189005"/>
            <a:ext cx="1137493" cy="462044"/>
          </a:xfrm>
          <a:prstGeom prst="rect">
            <a:avLst/>
          </a:prstGeom>
          <a:gradFill rotWithShape="0">
            <a:gsLst>
              <a:gs pos="0">
                <a:schemeClr val="accent4">
                  <a:lumMod val="75000"/>
                </a:schemeClr>
              </a:gs>
              <a:gs pos="28000">
                <a:srgbClr val="53586B">
                  <a:hueOff val="-4781565"/>
                  <a:satOff val="47461"/>
                  <a:lumOff val="148"/>
                  <a:alphaOff val="0"/>
                  <a:satMod val="110000"/>
                  <a:lumMod val="100000"/>
                  <a:shade val="100000"/>
                </a:srgbClr>
              </a:gs>
              <a:gs pos="100000">
                <a:srgbClr val="DBDDE3"/>
              </a:gs>
            </a:gsLst>
            <a:lin ang="5400000" scaled="0"/>
          </a:gradFill>
          <a:ln>
            <a:noFill/>
          </a:ln>
          <a:effectLst/>
        </p:spPr>
        <p:txBody>
          <a:bodyPr spcFirstLastPara="0" vert="horz" wrap="square" lIns="144000" tIns="36000" rIns="144000" bIns="36000" numCol="1" spcCol="127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LTS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255B078-F651-984B-B10C-C789C4A4B6E4}"/>
              </a:ext>
            </a:extLst>
          </p:cNvPr>
          <p:cNvSpPr/>
          <p:nvPr/>
        </p:nvSpPr>
        <p:spPr>
          <a:xfrm>
            <a:off x="1502197" y="1848275"/>
            <a:ext cx="1504381" cy="462044"/>
          </a:xfrm>
          <a:prstGeom prst="rect">
            <a:avLst/>
          </a:prstGeom>
          <a:gradFill rotWithShape="0">
            <a:gsLst>
              <a:gs pos="0">
                <a:srgbClr val="53586B">
                  <a:hueOff val="-4781565"/>
                  <a:satOff val="47461"/>
                  <a:lumOff val="148"/>
                  <a:alphaOff val="0"/>
                  <a:satMod val="103000"/>
                  <a:lumMod val="102000"/>
                  <a:tint val="94000"/>
                </a:srgbClr>
              </a:gs>
              <a:gs pos="50000">
                <a:srgbClr val="53586B">
                  <a:hueOff val="-4781565"/>
                  <a:satOff val="47461"/>
                  <a:lumOff val="148"/>
                  <a:alphaOff val="0"/>
                  <a:satMod val="110000"/>
                  <a:lumMod val="100000"/>
                  <a:shade val="100000"/>
                </a:srgbClr>
              </a:gs>
              <a:gs pos="100000">
                <a:srgbClr val="53586B">
                  <a:hueOff val="-4781565"/>
                  <a:satOff val="47461"/>
                  <a:lumOff val="148"/>
                  <a:alphaOff val="0"/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/>
        </p:spPr>
        <p:txBody>
          <a:bodyPr spcFirstLastPara="0" vert="horz" wrap="square" lIns="144000" tIns="36000" rIns="144000" bIns="36000" numCol="1" spcCol="127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Qt </a:t>
            </a:r>
            <a:r>
              <a:rPr lang="en-GB" dirty="0">
                <a:solidFill>
                  <a:prstClr val="white"/>
                </a:solidFill>
                <a:latin typeface="Arial"/>
              </a:rPr>
              <a:t>5.15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prstClr val="white"/>
                </a:solidFill>
                <a:latin typeface="Arial"/>
              </a:rPr>
              <a:t>June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2020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5B097AD-689C-D747-9CE7-3F484F2D3AB1}"/>
              </a:ext>
            </a:extLst>
          </p:cNvPr>
          <p:cNvSpPr/>
          <p:nvPr/>
        </p:nvSpPr>
        <p:spPr>
          <a:xfrm>
            <a:off x="5393746" y="3517807"/>
            <a:ext cx="1504381" cy="462044"/>
          </a:xfrm>
          <a:prstGeom prst="rect">
            <a:avLst/>
          </a:prstGeom>
          <a:gradFill rotWithShape="0">
            <a:gsLst>
              <a:gs pos="0">
                <a:srgbClr val="53586B">
                  <a:hueOff val="-4781565"/>
                  <a:satOff val="47461"/>
                  <a:lumOff val="148"/>
                  <a:alphaOff val="0"/>
                  <a:satMod val="103000"/>
                  <a:lumMod val="102000"/>
                  <a:tint val="94000"/>
                </a:srgbClr>
              </a:gs>
              <a:gs pos="50000">
                <a:srgbClr val="53586B">
                  <a:hueOff val="-4781565"/>
                  <a:satOff val="47461"/>
                  <a:lumOff val="148"/>
                  <a:alphaOff val="0"/>
                  <a:satMod val="110000"/>
                  <a:lumMod val="100000"/>
                  <a:shade val="100000"/>
                </a:srgbClr>
              </a:gs>
              <a:gs pos="100000">
                <a:srgbClr val="53586B">
                  <a:hueOff val="-4781565"/>
                  <a:satOff val="47461"/>
                  <a:lumOff val="148"/>
                  <a:alphaOff val="0"/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/>
        </p:spPr>
        <p:txBody>
          <a:bodyPr spcFirstLastPara="0" vert="horz" wrap="square" lIns="144000" tIns="36000" rIns="144000" bIns="36000" numCol="1" spcCol="127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Qt 6.2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prstClr val="white"/>
                </a:solidFill>
                <a:latin typeface="Arial"/>
              </a:rPr>
              <a:t>September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2021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183E787-4EEF-0842-A5FA-E830E37EF981}"/>
              </a:ext>
            </a:extLst>
          </p:cNvPr>
          <p:cNvSpPr/>
          <p:nvPr/>
        </p:nvSpPr>
        <p:spPr>
          <a:xfrm>
            <a:off x="9624392" y="5189005"/>
            <a:ext cx="1523658" cy="462044"/>
          </a:xfrm>
          <a:prstGeom prst="rect">
            <a:avLst/>
          </a:prstGeom>
          <a:gradFill rotWithShape="0">
            <a:gsLst>
              <a:gs pos="0">
                <a:srgbClr val="53586B">
                  <a:hueOff val="-4781565"/>
                  <a:satOff val="47461"/>
                  <a:lumOff val="148"/>
                  <a:alphaOff val="0"/>
                  <a:satMod val="103000"/>
                  <a:lumMod val="102000"/>
                  <a:tint val="94000"/>
                </a:srgbClr>
              </a:gs>
              <a:gs pos="50000">
                <a:srgbClr val="53586B">
                  <a:hueOff val="-4781565"/>
                  <a:satOff val="47461"/>
                  <a:lumOff val="148"/>
                  <a:alphaOff val="0"/>
                  <a:satMod val="110000"/>
                  <a:lumMod val="100000"/>
                  <a:shade val="100000"/>
                </a:srgbClr>
              </a:gs>
              <a:gs pos="100000">
                <a:srgbClr val="53586B">
                  <a:hueOff val="-4781565"/>
                  <a:satOff val="47461"/>
                  <a:lumOff val="148"/>
                  <a:alphaOff val="0"/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/>
        </p:spPr>
        <p:txBody>
          <a:bodyPr spcFirstLastPara="0" vert="horz" wrap="square" lIns="144000" tIns="36000" rIns="144000" bIns="36000" numCol="1" spcCol="127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Qt 6.5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March 2023</a:t>
            </a:r>
          </a:p>
        </p:txBody>
      </p:sp>
    </p:spTree>
    <p:extLst>
      <p:ext uri="{BB962C8B-B14F-4D97-AF65-F5344CB8AC3E}">
        <p14:creationId xmlns:p14="http://schemas.microsoft.com/office/powerpoint/2010/main" val="188110487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26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tillium Web"/>
                <a:sym typeface="Titillium Web"/>
              </a:rPr>
              <a:t>June 2021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tillium Web"/>
              <a:sym typeface="Titillium Web"/>
            </a:endParaRPr>
          </a:p>
        </p:txBody>
      </p:sp>
      <p:sp>
        <p:nvSpPr>
          <p:cNvPr id="1092" name="Google Shape;1092;p26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tillium Web"/>
                <a:sym typeface="Titillium Web"/>
              </a:rPr>
              <a:t>© The Qt Company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tillium Web"/>
              <a:sym typeface="Titillium Web"/>
            </a:endParaRPr>
          </a:p>
        </p:txBody>
      </p:sp>
      <p:sp>
        <p:nvSpPr>
          <p:cNvPr id="1093" name="Google Shape;1093;p2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tillium Web"/>
                <a:sym typeface="Titillium Web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36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tillium Web"/>
              <a:sym typeface="Titillium Web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C0A9AD-B0E0-3A42-86C0-5FA59B9339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1633C-8A2C-0849-A190-0588EBBFA2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lars.knoll@qt.io</a:t>
            </a:r>
            <a:endParaRPr lang="en-US" dirty="0"/>
          </a:p>
          <a:p>
            <a:r>
              <a:rPr lang="en-US" dirty="0"/>
              <a:t>@</a:t>
            </a:r>
            <a:r>
              <a:rPr lang="en-US" dirty="0" err="1"/>
              <a:t>larsknoll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273566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4CAA0F6-70E3-5A49-BA26-1A5F43273D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12126" y="2"/>
            <a:ext cx="4079875" cy="6857999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E94A51-1436-7B46-9654-0547099ED2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844675"/>
            <a:ext cx="7416800" cy="4321175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en-GB" b="1" dirty="0"/>
              <a:t>&gt; Fix architectural limitations in Qt 5</a:t>
            </a:r>
          </a:p>
          <a:p>
            <a:pPr marL="0" indent="0">
              <a:buNone/>
            </a:pPr>
            <a:r>
              <a:rPr lang="en-GB" b="1" dirty="0"/>
              <a:t>&gt; Improved performance</a:t>
            </a:r>
          </a:p>
          <a:p>
            <a:pPr marL="0" indent="0">
              <a:buNone/>
            </a:pPr>
            <a:r>
              <a:rPr lang="en-GB" b="1" dirty="0"/>
              <a:t>&gt; House cleaning</a:t>
            </a:r>
          </a:p>
          <a:p>
            <a:pPr marL="0" indent="0">
              <a:buNone/>
            </a:pPr>
            <a:r>
              <a:rPr lang="en-GB" b="1" dirty="0"/>
              <a:t>&gt; Package management support</a:t>
            </a:r>
          </a:p>
          <a:p>
            <a:pPr marL="0" indent="0">
              <a:buNone/>
            </a:pPr>
            <a:r>
              <a:rPr lang="en-GB" b="1" dirty="0"/>
              <a:t>&gt; Smaller and modular core product</a:t>
            </a:r>
          </a:p>
          <a:p>
            <a:pPr marL="0" indent="0">
              <a:buNone/>
            </a:pPr>
            <a:r>
              <a:rPr lang="en-GB" b="1" dirty="0"/>
              <a:t>&gt; Compatibility with Qt 5</a:t>
            </a:r>
          </a:p>
          <a:p>
            <a:pPr marL="0" indent="0">
              <a:buNone/>
            </a:pPr>
            <a:endParaRPr lang="en-GB" b="1" dirty="0"/>
          </a:p>
          <a:p>
            <a:endParaRPr lang="en-US" dirty="0"/>
          </a:p>
        </p:txBody>
      </p:sp>
      <p:sp>
        <p:nvSpPr>
          <p:cNvPr id="53" name="Google Shape;53;p11"/>
          <p:cNvSpPr txBox="1">
            <a:spLocks noGrp="1"/>
          </p:cNvSpPr>
          <p:nvPr>
            <p:ph type="title"/>
          </p:nvPr>
        </p:nvSpPr>
        <p:spPr>
          <a:xfrm>
            <a:off x="550863" y="692149"/>
            <a:ext cx="7416799" cy="936626"/>
          </a:xfr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-GB" dirty="0"/>
              <a:t>Goals</a:t>
            </a:r>
            <a:endParaRPr dirty="0"/>
          </a:p>
        </p:txBody>
      </p:sp>
      <p:sp>
        <p:nvSpPr>
          <p:cNvPr id="71" name="Text Placeholder 4">
            <a:extLst>
              <a:ext uri="{FF2B5EF4-FFF2-40B4-BE49-F238E27FC236}">
                <a16:creationId xmlns:a16="http://schemas.microsoft.com/office/drawing/2014/main" id="{403A4D48-A608-495C-B3E9-F8C8F8C411AF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550864" y="476673"/>
            <a:ext cx="7416800" cy="216024"/>
          </a:xfrm>
        </p:spPr>
        <p:txBody>
          <a:bodyPr/>
          <a:lstStyle/>
          <a:p>
            <a:endParaRPr lang="en-US"/>
          </a:p>
        </p:txBody>
      </p:sp>
      <p:sp>
        <p:nvSpPr>
          <p:cNvPr id="61" name="Slide Number Placeholder 2">
            <a:extLst>
              <a:ext uri="{FF2B5EF4-FFF2-40B4-BE49-F238E27FC236}">
                <a16:creationId xmlns:a16="http://schemas.microsoft.com/office/drawing/2014/main" id="{9078277E-B9B3-4B2F-8BA3-9CC2CE683D9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</p:spPr>
        <p:txBody>
          <a:bodyPr wrap="square" anchor="ctr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 sz="400"/>
              <a:pPr marL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4</a:t>
            </a:fld>
            <a:endParaRPr lang="en-US" sz="400"/>
          </a:p>
        </p:txBody>
      </p:sp>
    </p:spTree>
    <p:extLst>
      <p:ext uri="{BB962C8B-B14F-4D97-AF65-F5344CB8AC3E}">
        <p14:creationId xmlns:p14="http://schemas.microsoft.com/office/powerpoint/2010/main" val="2628750828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6F52800-F808-8D42-842E-87C12531147C}"/>
              </a:ext>
            </a:extLst>
          </p:cNvPr>
          <p:cNvPicPr>
            <a:picLocks noGrp="1" noChangeAspect="1" noChangeArrowheads="1"/>
          </p:cNvPicPr>
          <p:nvPr>
            <p:ph type="pic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20" y="10"/>
            <a:ext cx="6095980" cy="685799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Slide Number Placeholder 2">
            <a:extLst>
              <a:ext uri="{FF2B5EF4-FFF2-40B4-BE49-F238E27FC236}">
                <a16:creationId xmlns:a16="http://schemas.microsoft.com/office/drawing/2014/main" id="{5E25AEC7-D1DB-4D85-B6C2-823E60CAC29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</p:spPr>
        <p:txBody>
          <a:bodyPr wrap="square" anchor="ctr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 sz="400"/>
              <a:pPr marL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5</a:t>
            </a:fld>
            <a:endParaRPr lang="en-US" sz="400"/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6384032" y="1844675"/>
            <a:ext cx="5257106" cy="4321175"/>
          </a:xfr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buNone/>
            </a:pPr>
            <a:r>
              <a:rPr lang="en-GB" b="1"/>
              <a:t>&gt; Cross platform</a:t>
            </a:r>
          </a:p>
          <a:p>
            <a:pPr marL="0" indent="0">
              <a:buNone/>
            </a:pPr>
            <a:r>
              <a:rPr lang="en-GB" b="1"/>
              <a:t>&gt; Maintainability and compatibility</a:t>
            </a:r>
          </a:p>
          <a:p>
            <a:pPr marL="0" indent="0">
              <a:buNone/>
            </a:pPr>
            <a:r>
              <a:rPr lang="en-GB" b="1"/>
              <a:t>&gt; Scalable</a:t>
            </a:r>
          </a:p>
          <a:p>
            <a:pPr marL="0" indent="0">
              <a:buNone/>
            </a:pPr>
            <a:r>
              <a:rPr lang="en-GB" b="1"/>
              <a:t>&gt; Intuitive and easy to use</a:t>
            </a:r>
          </a:p>
          <a:p>
            <a:pPr marL="0" indent="0">
              <a:buNone/>
            </a:pPr>
            <a:r>
              <a:rPr lang="en-GB" b="1"/>
              <a:t>&gt; Documentation</a:t>
            </a:r>
          </a:p>
          <a:p>
            <a:pPr marL="0" indent="0">
              <a:buNone/>
            </a:pPr>
            <a:r>
              <a:rPr lang="en-GB" b="1"/>
              <a:t>&gt; Tooling</a:t>
            </a:r>
          </a:p>
          <a:p>
            <a:pPr marL="0" indent="0">
              <a:buNone/>
            </a:pPr>
            <a:endParaRPr lang="en-GB" b="1"/>
          </a:p>
        </p:txBody>
      </p:sp>
      <p:sp>
        <p:nvSpPr>
          <p:cNvPr id="53" name="Google Shape;53;p11"/>
          <p:cNvSpPr txBox="1">
            <a:spLocks noGrp="1"/>
          </p:cNvSpPr>
          <p:nvPr>
            <p:ph type="title"/>
          </p:nvPr>
        </p:nvSpPr>
        <p:spPr>
          <a:xfrm>
            <a:off x="6383338" y="692149"/>
            <a:ext cx="5257799" cy="936626"/>
          </a:xfr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-GB" dirty="0"/>
              <a:t>Core Values</a:t>
            </a:r>
            <a:endParaRPr dirty="0"/>
          </a:p>
        </p:txBody>
      </p:sp>
      <p:sp>
        <p:nvSpPr>
          <p:cNvPr id="2053" name="Text Placeholder 5">
            <a:extLst>
              <a:ext uri="{FF2B5EF4-FFF2-40B4-BE49-F238E27FC236}">
                <a16:creationId xmlns:a16="http://schemas.microsoft.com/office/drawing/2014/main" id="{84591330-552E-4663-BBEB-A7ACECA3DC82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384032" y="476673"/>
            <a:ext cx="5257106" cy="21602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37014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947537A4-D76F-B34A-A1C9-684E1E9998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92416" y="10"/>
            <a:ext cx="6599583" cy="68579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6" name="Slide Number Placeholder 1">
            <a:extLst>
              <a:ext uri="{FF2B5EF4-FFF2-40B4-BE49-F238E27FC236}">
                <a16:creationId xmlns:a16="http://schemas.microsoft.com/office/drawing/2014/main" id="{F6C44CD3-DCD5-4F73-9896-AD2691E50FB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550863" y="6381750"/>
            <a:ext cx="504825" cy="142875"/>
          </a:xfrm>
        </p:spPr>
        <p:txBody>
          <a:bodyPr wrap="square" anchor="ctr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 sz="400"/>
              <a:pPr marL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6</a:t>
            </a:fld>
            <a:endParaRPr lang="en-US" sz="400"/>
          </a:p>
        </p:txBody>
      </p:sp>
      <p:sp>
        <p:nvSpPr>
          <p:cNvPr id="41" name="Google Shape;41;p9"/>
          <p:cNvSpPr txBox="1">
            <a:spLocks noGrp="1"/>
          </p:cNvSpPr>
          <p:nvPr>
            <p:ph type="ctrTitle"/>
          </p:nvPr>
        </p:nvSpPr>
        <p:spPr>
          <a:xfrm>
            <a:off x="550863" y="692671"/>
            <a:ext cx="4897438" cy="4176192"/>
          </a:xfr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-US"/>
              <a:t>Focus on cleaning up our code base and architecture, not on new features</a:t>
            </a:r>
            <a:endParaRPr dirty="0"/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670067-3BF3-9144-93F4-F232F236DF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095980" cy="685799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479425" y="0"/>
                </a:moveTo>
                <a:lnTo>
                  <a:pt x="6096000" y="0"/>
                </a:lnTo>
                <a:lnTo>
                  <a:pt x="6096000" y="6378574"/>
                </a:lnTo>
                <a:lnTo>
                  <a:pt x="5616575" y="6857999"/>
                </a:lnTo>
                <a:lnTo>
                  <a:pt x="6096000" y="6857999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9425"/>
                </a:lnTo>
                <a:close/>
              </a:path>
            </a:pathLst>
          </a:custGeom>
          <a:noFill/>
        </p:spPr>
      </p:pic>
      <p:sp>
        <p:nvSpPr>
          <p:cNvPr id="67" name="Date Placeholder 2">
            <a:extLst>
              <a:ext uri="{FF2B5EF4-FFF2-40B4-BE49-F238E27FC236}">
                <a16:creationId xmlns:a16="http://schemas.microsoft.com/office/drawing/2014/main" id="{0FF64F7C-8CC9-4011-8A48-2348024458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688" y="6381750"/>
            <a:ext cx="1800225" cy="142875"/>
          </a:xfrm>
        </p:spPr>
        <p:txBody>
          <a:bodyPr/>
          <a:lstStyle/>
          <a:p>
            <a:pPr>
              <a:spcAft>
                <a:spcPts val="600"/>
              </a:spcAft>
            </a:pPr>
            <a:fld id="{60B4D66A-F101-4FA6-AA2D-5E8A1ED340C0}" type="datetime3">
              <a:rPr lang="en-US" smtClean="0"/>
              <a:pPr>
                <a:spcAft>
                  <a:spcPts val="600"/>
                </a:spcAft>
              </a:pPr>
              <a:t>22 June 2021</a:t>
            </a:fld>
            <a:endParaRPr lang="en-US"/>
          </a:p>
        </p:txBody>
      </p:sp>
      <p:sp>
        <p:nvSpPr>
          <p:cNvPr id="69" name="Footer Placeholder 3">
            <a:extLst>
              <a:ext uri="{FF2B5EF4-FFF2-40B4-BE49-F238E27FC236}">
                <a16:creationId xmlns:a16="http://schemas.microsoft.com/office/drawing/2014/main" id="{3F565D59-39CE-47EE-A07B-4164E3C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5912" y="6381750"/>
            <a:ext cx="8785225" cy="14287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© The Qt Company</a:t>
            </a:r>
          </a:p>
        </p:txBody>
      </p:sp>
      <p:sp>
        <p:nvSpPr>
          <p:cNvPr id="71" name="Slide Number Placeholder 4">
            <a:extLst>
              <a:ext uri="{FF2B5EF4-FFF2-40B4-BE49-F238E27FC236}">
                <a16:creationId xmlns:a16="http://schemas.microsoft.com/office/drawing/2014/main" id="{04C53032-D265-4C26-AC85-C8B283753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0863" y="6381750"/>
            <a:ext cx="504825" cy="142875"/>
          </a:xfrm>
        </p:spPr>
        <p:txBody>
          <a:bodyPr/>
          <a:lstStyle/>
          <a:p>
            <a:pPr>
              <a:spcAft>
                <a:spcPts val="600"/>
              </a:spcAft>
            </a:pPr>
            <a:fld id="{A683D178-98AA-4574-9EAA-8EB007C55176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48" name="Google Shape;48;p10"/>
          <p:cNvSpPr txBox="1">
            <a:spLocks noGrp="1"/>
          </p:cNvSpPr>
          <p:nvPr>
            <p:ph sz="half" idx="2"/>
          </p:nvPr>
        </p:nvSpPr>
        <p:spPr>
          <a:xfrm>
            <a:off x="6384032" y="1844675"/>
            <a:ext cx="5257106" cy="4321175"/>
          </a:xfrm>
        </p:spPr>
        <p:txBody>
          <a:bodyPr spcFirstLastPara="1" lIns="121900" tIns="121900" rIns="121900" bIns="121900" anchor="t" anchorCtr="0">
            <a:normAutofit/>
          </a:bodyPr>
          <a:lstStyle/>
          <a:p>
            <a:r>
              <a:rPr lang="en-GB" b="1" dirty="0"/>
              <a:t>Mostly source compatible with Qt 5</a:t>
            </a:r>
          </a:p>
          <a:p>
            <a:r>
              <a:rPr lang="en-GB" b="1" dirty="0"/>
              <a:t>Some porting required</a:t>
            </a:r>
          </a:p>
          <a:p>
            <a:pPr lvl="1"/>
            <a:r>
              <a:rPr lang="fi-FI" dirty="0" err="1"/>
              <a:t>Requires</a:t>
            </a:r>
            <a:r>
              <a:rPr lang="fi-FI" dirty="0"/>
              <a:t> </a:t>
            </a:r>
            <a:r>
              <a:rPr lang="fi-FI" dirty="0" err="1"/>
              <a:t>some</a:t>
            </a:r>
            <a:r>
              <a:rPr lang="fi-FI" dirty="0"/>
              <a:t> </a:t>
            </a:r>
            <a:r>
              <a:rPr lang="fi-FI" dirty="0" err="1"/>
              <a:t>changes</a:t>
            </a:r>
            <a:r>
              <a:rPr lang="fi-FI" dirty="0"/>
              <a:t> to </a:t>
            </a:r>
            <a:r>
              <a:rPr lang="fi-FI" dirty="0" err="1"/>
              <a:t>source</a:t>
            </a:r>
            <a:r>
              <a:rPr lang="fi-FI" dirty="0"/>
              <a:t> </a:t>
            </a:r>
            <a:r>
              <a:rPr lang="fi-FI" dirty="0" err="1"/>
              <a:t>code</a:t>
            </a:r>
            <a:endParaRPr lang="fi-FI" dirty="0"/>
          </a:p>
          <a:p>
            <a:pPr lvl="1"/>
            <a:r>
              <a:rPr lang="fi-FI" dirty="0" err="1"/>
              <a:t>Requires</a:t>
            </a:r>
            <a:r>
              <a:rPr lang="fi-FI" dirty="0"/>
              <a:t> a </a:t>
            </a:r>
            <a:r>
              <a:rPr lang="fi-FI" dirty="0" err="1"/>
              <a:t>recompile</a:t>
            </a:r>
            <a:endParaRPr lang="fi-FI" dirty="0"/>
          </a:p>
          <a:p>
            <a:pPr lvl="1"/>
            <a:r>
              <a:rPr lang="fi-FI" dirty="0" err="1"/>
              <a:t>Deprecated</a:t>
            </a:r>
            <a:r>
              <a:rPr lang="fi-FI" dirty="0"/>
              <a:t> </a:t>
            </a:r>
            <a:r>
              <a:rPr lang="fi-FI" dirty="0" err="1"/>
              <a:t>functionality</a:t>
            </a:r>
            <a:r>
              <a:rPr lang="fi-FI" dirty="0"/>
              <a:t> </a:t>
            </a:r>
            <a:r>
              <a:rPr lang="fi-FI" dirty="0" err="1"/>
              <a:t>has</a:t>
            </a:r>
            <a:r>
              <a:rPr lang="fi-FI" dirty="0"/>
              <a:t> </a:t>
            </a:r>
            <a:r>
              <a:rPr lang="fi-FI" dirty="0" err="1"/>
              <a:t>been</a:t>
            </a:r>
            <a:r>
              <a:rPr lang="fi-FI" dirty="0"/>
              <a:t> </a:t>
            </a:r>
            <a:r>
              <a:rPr lang="fi-FI" dirty="0" err="1"/>
              <a:t>removed</a:t>
            </a:r>
            <a:br>
              <a:rPr lang="fi-FI" dirty="0"/>
            </a:br>
            <a:endParaRPr lang="fi-FI" dirty="0"/>
          </a:p>
          <a:p>
            <a:r>
              <a:rPr lang="en-GB" b="1" dirty="0"/>
              <a:t>Those changes prepare us for the years to come</a:t>
            </a:r>
          </a:p>
        </p:txBody>
      </p:sp>
      <p:sp>
        <p:nvSpPr>
          <p:cNvPr id="47" name="Google Shape;47;p10"/>
          <p:cNvSpPr txBox="1">
            <a:spLocks noGrp="1"/>
          </p:cNvSpPr>
          <p:nvPr>
            <p:ph type="title"/>
          </p:nvPr>
        </p:nvSpPr>
        <p:spPr>
          <a:xfrm>
            <a:off x="6383338" y="692149"/>
            <a:ext cx="5257799" cy="936626"/>
          </a:xfrm>
        </p:spPr>
        <p:txBody>
          <a:bodyPr spcFirstLastPara="1" lIns="121900" tIns="121900" rIns="121900" bIns="121900" anchor="t" anchorCtr="0">
            <a:normAutofit/>
          </a:bodyPr>
          <a:lstStyle/>
          <a:p>
            <a:r>
              <a:rPr lang="en-GB"/>
              <a:t>Compatibility</a:t>
            </a:r>
            <a:endParaRPr lang="en-GB" dirty="0"/>
          </a:p>
        </p:txBody>
      </p:sp>
      <p:sp>
        <p:nvSpPr>
          <p:cNvPr id="61" name="Date Placeholder 2" hidden="1">
            <a:extLst>
              <a:ext uri="{FF2B5EF4-FFF2-40B4-BE49-F238E27FC236}">
                <a16:creationId xmlns:a16="http://schemas.microsoft.com/office/drawing/2014/main" id="{8C68E3C1-B108-4E4C-A451-B420FA38D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4BB1F943-E4C4-4BEC-AA34-FC810F54964A}" type="datetime3">
              <a:rPr lang="en-US" smtClean="0"/>
              <a:pPr>
                <a:spcAft>
                  <a:spcPts val="600"/>
                </a:spcAft>
              </a:pPr>
              <a:t>22 June 2021</a:t>
            </a:fld>
            <a:endParaRPr lang="en-US"/>
          </a:p>
        </p:txBody>
      </p:sp>
      <p:sp>
        <p:nvSpPr>
          <p:cNvPr id="62" name="Footer Placeholder 3">
            <a:extLst>
              <a:ext uri="{FF2B5EF4-FFF2-40B4-BE49-F238E27FC236}">
                <a16:creationId xmlns:a16="http://schemas.microsoft.com/office/drawing/2014/main" id="{290F5AB3-2849-4BFA-B465-4DDE712C6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© The Qt Company</a:t>
            </a:r>
          </a:p>
        </p:txBody>
      </p:sp>
      <p:sp>
        <p:nvSpPr>
          <p:cNvPr id="59" name="Slide Number Placeholder 4" hidden="1">
            <a:extLst>
              <a:ext uri="{FF2B5EF4-FFF2-40B4-BE49-F238E27FC236}">
                <a16:creationId xmlns:a16="http://schemas.microsoft.com/office/drawing/2014/main" id="{C97189D3-6B95-4C15-B9CC-C8E01E1BB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683D178-98AA-4574-9EAA-8EB007C55176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942614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Graphical user interface&#10;&#10;Description automatically generated">
            <a:extLst>
              <a:ext uri="{FF2B5EF4-FFF2-40B4-BE49-F238E27FC236}">
                <a16:creationId xmlns:a16="http://schemas.microsoft.com/office/drawing/2014/main" id="{229D927B-A5A9-4D49-A080-D8FCD5B592E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00E5CE-08F8-4EB4-9330-36BE1171A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2045A-ED37-4C1B-B749-EF56D29BE8D3}" type="datetime3">
              <a:rPr kumimoji="0" lang="en-US" sz="9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Titillium Web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 June 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Titillium Web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853A5-2AA4-4527-970A-D91F71AC0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Titillium Web"/>
                <a:ea typeface="+mn-ea"/>
                <a:cs typeface="+mn-cs"/>
              </a:rPr>
              <a:t>© The Qt Company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A8C48-FA7E-4996-AA5C-1629CBED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D178-98AA-4574-9EAA-8EB007C5517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Titillium Web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Titillium Web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69D2B7-6BC4-480A-8146-BBD9652F0C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Architectural</a:t>
            </a:r>
            <a:r>
              <a:rPr lang="de-DE" dirty="0"/>
              <a:t> </a:t>
            </a:r>
            <a:r>
              <a:rPr lang="de-DE" dirty="0" err="1"/>
              <a:t>changes</a:t>
            </a:r>
            <a:r>
              <a:rPr lang="de-DE" dirty="0"/>
              <a:t> in </a:t>
            </a:r>
            <a:r>
              <a:rPr lang="de-DE" dirty="0" err="1"/>
              <a:t>Qt</a:t>
            </a:r>
            <a:r>
              <a:rPr lang="de-DE" dirty="0"/>
              <a:t> 6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BA53672-78E1-40BD-A1A0-33A9EB0C2A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B95015C-6CD9-4DB2-AF40-C6CCB827FA9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6640535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FED21F-6EA2-AA4D-884F-6D2B0E8DD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6778" y1="50400" x2="66778" y2="50400"/>
                        <a14:foregroundMark x1="83111" y1="36000" x2="83111" y2="3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2214" y="0"/>
            <a:ext cx="123795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68988"/>
      </p:ext>
    </p:extLst>
  </p:cSld>
  <p:clrMapOvr>
    <a:masterClrMapping/>
  </p:clrMapOvr>
</p:sld>
</file>

<file path=ppt/theme/theme1.xml><?xml version="1.0" encoding="utf-8"?>
<a:theme xmlns:a="http://schemas.openxmlformats.org/drawingml/2006/main" name="TheQt_arial">
  <a:themeElements>
    <a:clrScheme name="The QT Company">
      <a:dk1>
        <a:srgbClr val="09102B"/>
      </a:dk1>
      <a:lt1>
        <a:sysClr val="window" lastClr="FFFFFF"/>
      </a:lt1>
      <a:dk2>
        <a:srgbClr val="3A4055"/>
      </a:dk2>
      <a:lt2>
        <a:srgbClr val="F3F3F4"/>
      </a:lt2>
      <a:accent1>
        <a:srgbClr val="41CD52"/>
      </a:accent1>
      <a:accent2>
        <a:srgbClr val="848895"/>
      </a:accent2>
      <a:accent3>
        <a:srgbClr val="53586B"/>
      </a:accent3>
      <a:accent4>
        <a:srgbClr val="17A81A"/>
      </a:accent4>
      <a:accent5>
        <a:srgbClr val="222840"/>
      </a:accent5>
      <a:accent6>
        <a:srgbClr val="B5B7BF"/>
      </a:accent6>
      <a:hlink>
        <a:srgbClr val="21BE2B"/>
      </a:hlink>
      <a:folHlink>
        <a:srgbClr val="848895"/>
      </a:folHlink>
    </a:clrScheme>
    <a:fontScheme name="Qt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AA76FDA5-2777-4795-92B7-67D03C5B08B0}" vid="{05B28644-DD47-409B-B126-3019DAFA3E9F}"/>
    </a:ext>
  </a:extLst>
</a:theme>
</file>

<file path=ppt/theme/theme2.xml><?xml version="1.0" encoding="utf-8"?>
<a:theme xmlns:a="http://schemas.openxmlformats.org/drawingml/2006/main" name="The QT Company">
  <a:themeElements>
    <a:clrScheme name="QT 2020">
      <a:dk1>
        <a:srgbClr val="09102B"/>
      </a:dk1>
      <a:lt1>
        <a:srgbClr val="FFFFFF"/>
      </a:lt1>
      <a:dk2>
        <a:srgbClr val="3A4055"/>
      </a:dk2>
      <a:lt2>
        <a:srgbClr val="F3F3F4"/>
      </a:lt2>
      <a:accent1>
        <a:srgbClr val="41CD52"/>
      </a:accent1>
      <a:accent2>
        <a:srgbClr val="CECFD5"/>
      </a:accent2>
      <a:accent3>
        <a:srgbClr val="53586B"/>
      </a:accent3>
      <a:accent4>
        <a:srgbClr val="17A81A"/>
      </a:accent4>
      <a:accent5>
        <a:srgbClr val="222840"/>
      </a:accent5>
      <a:accent6>
        <a:srgbClr val="F9E56D"/>
      </a:accent6>
      <a:hlink>
        <a:srgbClr val="21BE2B"/>
      </a:hlink>
      <a:folHlink>
        <a:srgbClr val="84889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he QT Company">
  <a:themeElements>
    <a:clrScheme name="QT 2020">
      <a:dk1>
        <a:srgbClr val="09102B"/>
      </a:dk1>
      <a:lt1>
        <a:srgbClr val="FFFFFF"/>
      </a:lt1>
      <a:dk2>
        <a:srgbClr val="3A4055"/>
      </a:dk2>
      <a:lt2>
        <a:srgbClr val="F3F3F4"/>
      </a:lt2>
      <a:accent1>
        <a:srgbClr val="41CD52"/>
      </a:accent1>
      <a:accent2>
        <a:srgbClr val="CECFD5"/>
      </a:accent2>
      <a:accent3>
        <a:srgbClr val="53586B"/>
      </a:accent3>
      <a:accent4>
        <a:srgbClr val="17A81A"/>
      </a:accent4>
      <a:accent5>
        <a:srgbClr val="222840"/>
      </a:accent5>
      <a:accent6>
        <a:srgbClr val="F9E56D"/>
      </a:accent6>
      <a:hlink>
        <a:srgbClr val="21BE2B"/>
      </a:hlink>
      <a:folHlink>
        <a:srgbClr val="84889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The QT Company">
  <a:themeElements>
    <a:clrScheme name="QT 2020">
      <a:dk1>
        <a:srgbClr val="09102B"/>
      </a:dk1>
      <a:lt1>
        <a:sysClr val="window" lastClr="FFFFFF"/>
      </a:lt1>
      <a:dk2>
        <a:srgbClr val="3A4055"/>
      </a:dk2>
      <a:lt2>
        <a:srgbClr val="F3F3F4"/>
      </a:lt2>
      <a:accent1>
        <a:srgbClr val="41CD52"/>
      </a:accent1>
      <a:accent2>
        <a:srgbClr val="CECFD5"/>
      </a:accent2>
      <a:accent3>
        <a:srgbClr val="53586B"/>
      </a:accent3>
      <a:accent4>
        <a:srgbClr val="17A81A"/>
      </a:accent4>
      <a:accent5>
        <a:srgbClr val="222840"/>
      </a:accent5>
      <a:accent6>
        <a:srgbClr val="F9E56D"/>
      </a:accent6>
      <a:hlink>
        <a:srgbClr val="21BE2B"/>
      </a:hlink>
      <a:folHlink>
        <a:srgbClr val="848895"/>
      </a:folHlink>
    </a:clrScheme>
    <a:fontScheme name="The QT company">
      <a:majorFont>
        <a:latin typeface="Titillium Web"/>
        <a:ea typeface=""/>
        <a:cs typeface=""/>
      </a:majorFont>
      <a:minorFont>
        <a:latin typeface="Titillium Web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Qt_sample.potx" id="{FE6CE645-C6FC-4840-BD51-BD0638763AB4}" vid="{C297F9F0-FDD5-427A-AC32-7F90C943FE98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7359</TotalTime>
  <Words>2199</Words>
  <Application>Microsoft Macintosh PowerPoint</Application>
  <PresentationFormat>Widescreen</PresentationFormat>
  <Paragraphs>435</Paragraphs>
  <Slides>36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Calibri</vt:lpstr>
      <vt:lpstr>Consolas</vt:lpstr>
      <vt:lpstr>Titillium Web</vt:lpstr>
      <vt:lpstr>TheQt_arial</vt:lpstr>
      <vt:lpstr>The QT Company</vt:lpstr>
      <vt:lpstr>1_The QT Company</vt:lpstr>
      <vt:lpstr>Simple Light</vt:lpstr>
      <vt:lpstr>2_The QT Company</vt:lpstr>
      <vt:lpstr>The next generation of     ‘</vt:lpstr>
      <vt:lpstr>Simplify development and maintenance of cross-platform applications and embedded devices</vt:lpstr>
      <vt:lpstr>PowerPoint Presentation</vt:lpstr>
      <vt:lpstr>Goals</vt:lpstr>
      <vt:lpstr>Core Values</vt:lpstr>
      <vt:lpstr>Focus on cleaning up our code base and architecture, not on new features</vt:lpstr>
      <vt:lpstr>Compatibility</vt:lpstr>
      <vt:lpstr>PowerPoint Presentation</vt:lpstr>
      <vt:lpstr>PowerPoint Presentation</vt:lpstr>
      <vt:lpstr>Containers</vt:lpstr>
      <vt:lpstr>Performance: Hash&lt;int64_t, int64_t&gt; </vt:lpstr>
      <vt:lpstr>Unicode &amp; String classes</vt:lpstr>
      <vt:lpstr>Bindings</vt:lpstr>
      <vt:lpstr>PowerPoint Presentation</vt:lpstr>
      <vt:lpstr>PowerPoint Presentation</vt:lpstr>
      <vt:lpstr>Graphics Architecture</vt:lpstr>
      <vt:lpstr>Rendering Hardware Interface</vt:lpstr>
      <vt:lpstr>Qt Shader Tools</vt:lpstr>
      <vt:lpstr>Qt 6 uses the native graphics API of each operating system</vt:lpstr>
      <vt:lpstr>Qt Quick 3D</vt:lpstr>
      <vt:lpstr>Advanced features</vt:lpstr>
      <vt:lpstr>Desktop style for Quick Controls</vt:lpstr>
      <vt:lpstr>Unified Pointer events</vt:lpstr>
      <vt:lpstr>PowerPoint Presentation</vt:lpstr>
      <vt:lpstr>Developer Tooling Fully Supporting Qt 6</vt:lpstr>
      <vt:lpstr>New Tools for C++ Development </vt:lpstr>
      <vt:lpstr>PowerPoint Presentation</vt:lpstr>
      <vt:lpstr>Unified 2D and 3D Design Tool</vt:lpstr>
      <vt:lpstr>Qt Design Studio Outlook</vt:lpstr>
      <vt:lpstr>PowerPoint Presentation</vt:lpstr>
      <vt:lpstr>PowerPoint Presentation</vt:lpstr>
      <vt:lpstr>Supported Modules in Qt 6</vt:lpstr>
      <vt:lpstr>Platforms</vt:lpstr>
      <vt:lpstr>Platforms</vt:lpstr>
      <vt:lpstr>Qt 6 Release Schedule</vt:lpstr>
      <vt:lpstr>  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Qt 6.0</dc:title>
  <dc:creator>Lars Knoll</dc:creator>
  <cp:lastModifiedBy>Lars Knoll</cp:lastModifiedBy>
  <cp:revision>13</cp:revision>
  <dcterms:created xsi:type="dcterms:W3CDTF">2021-01-18T18:44:29Z</dcterms:created>
  <dcterms:modified xsi:type="dcterms:W3CDTF">2021-06-25T07:53:05Z</dcterms:modified>
</cp:coreProperties>
</file>